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EF7E9-7728-42D5-8802-6173A52969C7}" type="datetimeFigureOut">
              <a:rPr lang="bs-Latn-BA" smtClean="0"/>
              <a:t>27.4.2014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B1F30-5BE8-4B87-B4F4-629972CDA05D}" type="slidenum">
              <a:rPr lang="bs-Latn-BA" smtClean="0"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MCH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February we installed MCH</a:t>
            </a:r>
          </a:p>
          <a:p>
            <a:r>
              <a:rPr lang="en-US" dirty="0" smtClean="0"/>
              <a:t> We are importing data in MCH now</a:t>
            </a:r>
          </a:p>
          <a:p>
            <a:r>
              <a:rPr lang="en-US" dirty="0" smtClean="0"/>
              <a:t>It is very useful for us, we planed to import all data that is digitized so far and than to digitalize and import all other data</a:t>
            </a:r>
          </a:p>
          <a:p>
            <a:r>
              <a:rPr lang="en-US" dirty="0" smtClean="0"/>
              <a:t>All new data are importing in MCH   </a:t>
            </a:r>
            <a:endParaRPr lang="bs-Latn-B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Average temperature 2013. </a:t>
            </a:r>
            <a:endParaRPr lang="bs-Latn-BA" sz="3600" dirty="0"/>
          </a:p>
        </p:txBody>
      </p:sp>
      <p:pic>
        <p:nvPicPr>
          <p:cNvPr id="4" name="Content Placeholder 3" descr="SrTem2MllI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43273" y="1600200"/>
            <a:ext cx="5657454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snowno2MllIs.pn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914400" y="533400"/>
            <a:ext cx="7353300" cy="588228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123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1" y="295977"/>
            <a:ext cx="7924800" cy="622864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Building Resilience to Disasters in Western Balkans and Turkey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Quality control of data</a:t>
            </a:r>
          </a:p>
          <a:p>
            <a:r>
              <a:rPr lang="en-US" dirty="0" smtClean="0"/>
              <a:t>Homogenization of monthly data and partly of daily data (ACMANT)</a:t>
            </a:r>
          </a:p>
          <a:p>
            <a:r>
              <a:rPr lang="en-US" dirty="0" smtClean="0"/>
              <a:t>Climate indicators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bs-Latn-B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1.jpg"/>
          <p:cNvPicPr>
            <a:picLocks noGrp="1" noChangeAspect="1"/>
          </p:cNvPicPr>
          <p:nvPr>
            <p:ph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828800" y="838200"/>
            <a:ext cx="5280025" cy="5211763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Luka1962-2010qc_TX90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38250" y="1633537"/>
            <a:ext cx="6667500" cy="35909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79</Words>
  <Application>Microsoft Office PowerPoint</Application>
  <PresentationFormat>On-screen Show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MCH</vt:lpstr>
      <vt:lpstr>Average temperature 2013. </vt:lpstr>
      <vt:lpstr>Slide 3</vt:lpstr>
      <vt:lpstr>Slide 4</vt:lpstr>
      <vt:lpstr>Building Resilience to Disasters in Western Balkans and Turkey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MCH</dc:title>
  <dc:creator>milica</dc:creator>
  <cp:lastModifiedBy>milica</cp:lastModifiedBy>
  <cp:revision>4</cp:revision>
  <dcterms:created xsi:type="dcterms:W3CDTF">2014-04-27T16:59:54Z</dcterms:created>
  <dcterms:modified xsi:type="dcterms:W3CDTF">2014-04-27T17:30:49Z</dcterms:modified>
</cp:coreProperties>
</file>