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0" r:id="rId2"/>
  </p:sldMasterIdLst>
  <p:notesMasterIdLst>
    <p:notesMasterId r:id="rId11"/>
  </p:notesMasterIdLst>
  <p:sldIdLst>
    <p:sldId id="256" r:id="rId3"/>
    <p:sldId id="270" r:id="rId4"/>
    <p:sldId id="259" r:id="rId5"/>
    <p:sldId id="269" r:id="rId6"/>
    <p:sldId id="278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EF"/>
    <a:srgbClr val="00B2D2"/>
    <a:srgbClr val="3399FF"/>
    <a:srgbClr val="28B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09" autoAdjust="0"/>
  </p:normalViewPr>
  <p:slideViewPr>
    <p:cSldViewPr>
      <p:cViewPr varScale="1">
        <p:scale>
          <a:sx n="68" d="100"/>
          <a:sy n="68" d="100"/>
        </p:scale>
        <p:origin x="-12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C5FD55E-6FC0-4C72-9FAA-263A84CD6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49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-315913"/>
            <a:ext cx="7926388" cy="758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489200"/>
            <a:ext cx="7772400" cy="650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19138" y="3067050"/>
            <a:ext cx="6400800" cy="2017713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943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237C-81BB-4334-96E4-C4A884471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2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19188"/>
            <a:ext cx="2057400" cy="4789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19188"/>
            <a:ext cx="6019800" cy="4789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B2A3C-7AD9-4EAE-953B-450CFECBB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16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-315913"/>
            <a:ext cx="7926388" cy="758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-315913"/>
            <a:ext cx="7926388" cy="758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91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489200"/>
            <a:ext cx="7772400" cy="6508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19138" y="3067050"/>
            <a:ext cx="6400800" cy="2017713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7898902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7475AE-4FAB-425E-8270-5E94B2B76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7945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2591A9A-E0E0-4B45-BFB3-8E37B3D5A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138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3992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3992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5951B67-A630-4605-B2D3-EF467A12F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3988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8A422B5-5768-4B90-BC8A-D04771C51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6493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11F01DC-98BC-4A54-906D-3E4413271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859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D150699-F557-4672-B17D-57713D272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8432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4A784DC-4D69-44F2-B1A3-8767E669D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997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32378-E0B6-455B-8B72-81B396F67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17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746B39B-0C96-4EE8-975A-D97168813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4253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DE2D3D1-1BFE-4788-837B-3A0064E79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2294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19188"/>
            <a:ext cx="2057400" cy="4789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19188"/>
            <a:ext cx="6019800" cy="4789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BAC02B8-B350-45B6-92B8-4FDB8682F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1540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9188"/>
            <a:ext cx="82296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3992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16113"/>
            <a:ext cx="4038600" cy="1919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87800"/>
            <a:ext cx="4038600" cy="1920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0496A11-484C-424C-8C10-406571DA8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1348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9188"/>
            <a:ext cx="82296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16113"/>
            <a:ext cx="4038600" cy="3992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3992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1A70D8E-45FF-4F22-9B51-F84542B4E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074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E125A-821B-4738-9D5F-FEE0742BF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1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3992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3992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C9788-539D-438E-AD18-CCA320E2D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2E086-0DBA-4B9B-95C3-C1AEEFB40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8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A9BCA-83E1-4B87-B0D2-E6EFDD513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6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D130-963D-4466-B42E-F62CD3635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0C81F-C919-4064-AEC3-BD16BA234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8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293CB-8AA7-4BEE-B27F-7C8CCE3D2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5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i-FI" altLang="en-US" smtClean="0">
              <a:solidFill>
                <a:srgbClr val="00AEEF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19188"/>
            <a:ext cx="8229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399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9" name="Picture 7" descr="logodeff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06363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3"/>
          <p:cNvSpPr txBox="1">
            <a:spLocks noChangeArrowheads="1"/>
          </p:cNvSpPr>
          <p:nvPr/>
        </p:nvSpPr>
        <p:spPr bwMode="auto">
          <a:xfrm>
            <a:off x="52388" y="6572250"/>
            <a:ext cx="434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smtClean="0">
                <a:solidFill>
                  <a:schemeClr val="bg1"/>
                </a:solidFill>
              </a:rPr>
              <a:t>GIE/EIG EUMETNET, Registered Number 0818.801.249 - RPM Bruxelles 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02563" y="6597650"/>
            <a:ext cx="13065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B156977A-EE77-4EA4-95A9-B90E3D5ED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33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00AEE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19188"/>
            <a:ext cx="8229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399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3" name="Picture 5" descr="logodeff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06363"/>
            <a:ext cx="180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2388" y="6572250"/>
            <a:ext cx="434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smtClean="0">
                <a:solidFill>
                  <a:srgbClr val="FFFFFF"/>
                </a:solidFill>
              </a:rPr>
              <a:t>GIE/EIG EUMETNET, Registered Number 0818.801.249 - RPM Bruxelles </a:t>
            </a:r>
          </a:p>
        </p:txBody>
      </p:sp>
      <p:sp>
        <p:nvSpPr>
          <p:cNvPr id="218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02563" y="6597650"/>
            <a:ext cx="13065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C33110B-1D8D-49DF-9359-8816836BF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AEE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548680"/>
            <a:ext cx="7772400" cy="5616624"/>
          </a:xfrm>
        </p:spPr>
        <p:txBody>
          <a:bodyPr>
            <a:noAutofit/>
          </a:bodyPr>
          <a:lstStyle/>
          <a:p>
            <a:pPr algn="ctr" eaLnBrk="1" hangingPunct="1"/>
            <a:r>
              <a:rPr lang="fr-FR" altLang="en-US" dirty="0" smtClean="0"/>
              <a:t>What’s</a:t>
            </a:r>
            <a:r>
              <a:rPr lang="fr-FR" altLang="en-US" dirty="0" smtClean="0"/>
              <a:t> cooking at EUMETNET</a:t>
            </a:r>
            <a:r>
              <a:rPr lang="fr-FR" altLang="en-US" dirty="0"/>
              <a:t/>
            </a:r>
            <a:br>
              <a:rPr lang="fr-FR" altLang="en-US" dirty="0"/>
            </a:br>
            <a:r>
              <a:rPr lang="fr-FR" altLang="en-US" dirty="0"/>
              <a:t>An </a:t>
            </a:r>
            <a:r>
              <a:rPr lang="fr-FR" altLang="en-US" dirty="0" smtClean="0"/>
              <a:t>overview</a:t>
            </a:r>
            <a:r>
              <a:rPr lang="fr-FR" altLang="en-US" dirty="0" smtClean="0"/>
              <a:t> of </a:t>
            </a:r>
            <a:r>
              <a:rPr lang="fr-FR" altLang="en-US" dirty="0" smtClean="0"/>
              <a:t>the issues at hand</a:t>
            </a:r>
            <a:r>
              <a:rPr lang="fi-FI" altLang="en-US" dirty="0"/>
              <a:t/>
            </a:r>
            <a:br>
              <a:rPr lang="fi-FI" altLang="en-US" dirty="0"/>
            </a:br>
            <a:r>
              <a:rPr lang="fi-FI" altLang="en-US" dirty="0" smtClean="0"/>
              <a:t/>
            </a:r>
            <a:br>
              <a:rPr lang="fi-FI" altLang="en-US" dirty="0" smtClean="0"/>
            </a:br>
            <a:endParaRPr lang="en-US" altLang="en-US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692696"/>
            <a:ext cx="8839200" cy="5810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  Outline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268760"/>
            <a:ext cx="8964488" cy="4777333"/>
          </a:xfrm>
        </p:spPr>
        <p:txBody>
          <a:bodyPr/>
          <a:lstStyle/>
          <a:p>
            <a:pPr>
              <a:defRPr/>
            </a:pPr>
            <a:r>
              <a:rPr lang="en-US" altLang="en-US" sz="3200" dirty="0" smtClean="0"/>
              <a:t>Membership </a:t>
            </a:r>
          </a:p>
          <a:p>
            <a:pPr>
              <a:defRPr/>
            </a:pPr>
            <a:r>
              <a:rPr lang="en-US" altLang="en-US" sz="3200" dirty="0" smtClean="0"/>
              <a:t>Copernicus </a:t>
            </a:r>
            <a:r>
              <a:rPr lang="en-US" altLang="en-US" sz="3200" dirty="0" smtClean="0"/>
              <a:t>Climate Change Service</a:t>
            </a:r>
          </a:p>
          <a:p>
            <a:pPr>
              <a:defRPr/>
            </a:pPr>
            <a:r>
              <a:rPr lang="fr-FR" altLang="en-US" sz="3200" dirty="0" smtClean="0"/>
              <a:t>Exploring</a:t>
            </a:r>
            <a:r>
              <a:rPr lang="fr-FR" altLang="en-US" sz="3200" dirty="0" smtClean="0"/>
              <a:t> </a:t>
            </a:r>
            <a:r>
              <a:rPr lang="fr-FR" altLang="en-US" sz="3200" dirty="0" smtClean="0"/>
              <a:t>New </a:t>
            </a:r>
            <a:r>
              <a:rPr lang="fr-FR" altLang="en-US" sz="3200" dirty="0" smtClean="0"/>
              <a:t>domains</a:t>
            </a:r>
            <a:endParaRPr lang="fr-FR" altLang="en-US" sz="3200" dirty="0" smtClean="0"/>
          </a:p>
          <a:p>
            <a:pPr>
              <a:defRPr/>
            </a:pPr>
            <a:r>
              <a:rPr lang="fr-FR" altLang="en-US" sz="3200" dirty="0" smtClean="0"/>
              <a:t>Technical</a:t>
            </a:r>
            <a:r>
              <a:rPr lang="fr-FR" altLang="en-US" sz="3200" dirty="0" smtClean="0"/>
              <a:t> </a:t>
            </a:r>
            <a:r>
              <a:rPr lang="fr-FR" altLang="en-US" sz="3200" dirty="0" smtClean="0"/>
              <a:t>challenges</a:t>
            </a:r>
          </a:p>
          <a:p>
            <a:pPr lvl="1">
              <a:defRPr/>
            </a:pPr>
            <a:r>
              <a:rPr lang="fr-FR" altLang="en-US" sz="3200" dirty="0" smtClean="0"/>
              <a:t>Radars, the right </a:t>
            </a:r>
            <a:r>
              <a:rPr lang="fr-FR" altLang="en-US" sz="3200" dirty="0" err="1" smtClean="0"/>
              <a:t>Obs</a:t>
            </a:r>
            <a:r>
              <a:rPr lang="fr-FR" altLang="en-US" sz="3200" dirty="0" smtClean="0"/>
              <a:t> network, </a:t>
            </a:r>
            <a:r>
              <a:rPr lang="fr-FR" altLang="en-US" sz="3200" dirty="0" err="1" smtClean="0"/>
              <a:t>capacity</a:t>
            </a:r>
            <a:r>
              <a:rPr lang="fr-FR" altLang="en-US" sz="3200" dirty="0" smtClean="0"/>
              <a:t> and training</a:t>
            </a:r>
          </a:p>
          <a:p>
            <a:pPr>
              <a:defRPr/>
            </a:pPr>
            <a:r>
              <a:rPr lang="fr-FR" altLang="en-US" sz="3200" dirty="0" err="1" smtClean="0"/>
              <a:t>Political</a:t>
            </a:r>
            <a:r>
              <a:rPr lang="fr-FR" altLang="en-US" sz="3200" dirty="0" smtClean="0"/>
              <a:t>/Financial challenges</a:t>
            </a:r>
          </a:p>
          <a:p>
            <a:pPr lvl="1">
              <a:defRPr/>
            </a:pPr>
            <a:r>
              <a:rPr lang="fr-FR" altLang="en-US" sz="3200" dirty="0" err="1" smtClean="0"/>
              <a:t>Strategy</a:t>
            </a:r>
            <a:endParaRPr lang="fr-FR" altLang="en-US" sz="3200" dirty="0" smtClean="0"/>
          </a:p>
          <a:p>
            <a:pPr lvl="1">
              <a:defRPr/>
            </a:pPr>
            <a:r>
              <a:rPr lang="fr-FR" altLang="en-US" sz="3200" dirty="0" err="1" smtClean="0"/>
              <a:t>Eumetnet’s</a:t>
            </a:r>
            <a:r>
              <a:rPr lang="fr-FR" altLang="en-US" sz="3200" dirty="0" smtClean="0"/>
              <a:t> </a:t>
            </a:r>
            <a:r>
              <a:rPr lang="fr-FR" altLang="en-US" sz="3200" dirty="0"/>
              <a:t>fitness for </a:t>
            </a:r>
            <a:r>
              <a:rPr lang="fr-FR" altLang="en-US" sz="3200" dirty="0" err="1"/>
              <a:t>purpose</a:t>
            </a:r>
            <a:endParaRPr lang="fr-FR" altLang="en-US" sz="3200" dirty="0"/>
          </a:p>
          <a:p>
            <a:pPr lvl="1">
              <a:defRPr/>
            </a:pPr>
            <a:endParaRPr lang="fr-FR" altLang="en-US" sz="3200" dirty="0" smtClean="0"/>
          </a:p>
          <a:p>
            <a:pPr marL="0" indent="0">
              <a:buFontTx/>
              <a:buNone/>
              <a:defRPr/>
            </a:pPr>
            <a:endParaRPr lang="fr-FR" altLang="en-US" sz="3200" dirty="0" smtClean="0"/>
          </a:p>
          <a:p>
            <a:pPr marL="0" indent="0">
              <a:buFontTx/>
              <a:buNone/>
              <a:defRPr/>
            </a:pPr>
            <a:endParaRPr lang="fr-FR" altLang="en-US" dirty="0" smtClean="0"/>
          </a:p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3406" y="476672"/>
            <a:ext cx="7371928" cy="5810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  EUMETNET Membership : 31 + 4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3" t="97099" r="25949"/>
          <a:stretch/>
        </p:blipFill>
        <p:spPr bwMode="auto">
          <a:xfrm>
            <a:off x="4527523" y="6111240"/>
            <a:ext cx="2240280" cy="1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21"/>
          <p:cNvGrpSpPr>
            <a:grpSpLocks/>
          </p:cNvGrpSpPr>
          <p:nvPr/>
        </p:nvGrpSpPr>
        <p:grpSpPr bwMode="auto">
          <a:xfrm>
            <a:off x="4734371" y="1569952"/>
            <a:ext cx="4302125" cy="4678363"/>
            <a:chOff x="2937" y="982"/>
            <a:chExt cx="2710" cy="2947"/>
          </a:xfrm>
        </p:grpSpPr>
        <p:sp>
          <p:nvSpPr>
            <p:cNvPr id="7" name="Line 110"/>
            <p:cNvSpPr>
              <a:spLocks noChangeShapeType="1"/>
            </p:cNvSpPr>
            <p:nvPr/>
          </p:nvSpPr>
          <p:spPr bwMode="auto">
            <a:xfrm flipV="1">
              <a:off x="5521" y="1028"/>
              <a:ext cx="0" cy="2901"/>
            </a:xfrm>
            <a:prstGeom prst="line">
              <a:avLst/>
            </a:prstGeom>
            <a:noFill/>
            <a:ln w="31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AutoShape 111"/>
            <p:cNvSpPr>
              <a:spLocks noChangeAspect="1" noChangeArrowheads="1" noTextEdit="1"/>
            </p:cNvSpPr>
            <p:nvPr/>
          </p:nvSpPr>
          <p:spPr bwMode="auto">
            <a:xfrm>
              <a:off x="2937" y="982"/>
              <a:ext cx="2710" cy="2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" name="Group 112"/>
            <p:cNvGrpSpPr>
              <a:grpSpLocks/>
            </p:cNvGrpSpPr>
            <p:nvPr/>
          </p:nvGrpSpPr>
          <p:grpSpPr bwMode="auto">
            <a:xfrm>
              <a:off x="4757" y="3061"/>
              <a:ext cx="277" cy="299"/>
              <a:chOff x="2455" y="2970"/>
              <a:chExt cx="277" cy="299"/>
            </a:xfrm>
          </p:grpSpPr>
          <p:sp>
            <p:nvSpPr>
              <p:cNvPr id="416" name="Freeform 113"/>
              <p:cNvSpPr>
                <a:spLocks/>
              </p:cNvSpPr>
              <p:nvPr/>
            </p:nvSpPr>
            <p:spPr bwMode="auto">
              <a:xfrm>
                <a:off x="2455" y="2970"/>
                <a:ext cx="277" cy="299"/>
              </a:xfrm>
              <a:custGeom>
                <a:avLst/>
                <a:gdLst>
                  <a:gd name="T0" fmla="*/ 138 w 277"/>
                  <a:gd name="T1" fmla="*/ 255 h 299"/>
                  <a:gd name="T2" fmla="*/ 153 w 277"/>
                  <a:gd name="T3" fmla="*/ 254 h 299"/>
                  <a:gd name="T4" fmla="*/ 160 w 277"/>
                  <a:gd name="T5" fmla="*/ 241 h 299"/>
                  <a:gd name="T6" fmla="*/ 168 w 277"/>
                  <a:gd name="T7" fmla="*/ 229 h 299"/>
                  <a:gd name="T8" fmla="*/ 188 w 277"/>
                  <a:gd name="T9" fmla="*/ 245 h 299"/>
                  <a:gd name="T10" fmla="*/ 204 w 277"/>
                  <a:gd name="T11" fmla="*/ 259 h 299"/>
                  <a:gd name="T12" fmla="*/ 222 w 277"/>
                  <a:gd name="T13" fmla="*/ 263 h 299"/>
                  <a:gd name="T14" fmla="*/ 216 w 277"/>
                  <a:gd name="T15" fmla="*/ 278 h 299"/>
                  <a:gd name="T16" fmla="*/ 206 w 277"/>
                  <a:gd name="T17" fmla="*/ 299 h 299"/>
                  <a:gd name="T18" fmla="*/ 233 w 277"/>
                  <a:gd name="T19" fmla="*/ 289 h 299"/>
                  <a:gd name="T20" fmla="*/ 261 w 277"/>
                  <a:gd name="T21" fmla="*/ 288 h 299"/>
                  <a:gd name="T22" fmla="*/ 266 w 277"/>
                  <a:gd name="T23" fmla="*/ 267 h 299"/>
                  <a:gd name="T24" fmla="*/ 256 w 277"/>
                  <a:gd name="T25" fmla="*/ 262 h 299"/>
                  <a:gd name="T26" fmla="*/ 256 w 277"/>
                  <a:gd name="T27" fmla="*/ 240 h 299"/>
                  <a:gd name="T28" fmla="*/ 266 w 277"/>
                  <a:gd name="T29" fmla="*/ 235 h 299"/>
                  <a:gd name="T30" fmla="*/ 277 w 277"/>
                  <a:gd name="T31" fmla="*/ 208 h 299"/>
                  <a:gd name="T32" fmla="*/ 251 w 277"/>
                  <a:gd name="T33" fmla="*/ 187 h 299"/>
                  <a:gd name="T34" fmla="*/ 239 w 277"/>
                  <a:gd name="T35" fmla="*/ 166 h 299"/>
                  <a:gd name="T36" fmla="*/ 234 w 277"/>
                  <a:gd name="T37" fmla="*/ 144 h 299"/>
                  <a:gd name="T38" fmla="*/ 245 w 277"/>
                  <a:gd name="T39" fmla="*/ 123 h 299"/>
                  <a:gd name="T40" fmla="*/ 234 w 277"/>
                  <a:gd name="T41" fmla="*/ 117 h 299"/>
                  <a:gd name="T42" fmla="*/ 234 w 277"/>
                  <a:gd name="T43" fmla="*/ 90 h 299"/>
                  <a:gd name="T44" fmla="*/ 207 w 277"/>
                  <a:gd name="T45" fmla="*/ 107 h 299"/>
                  <a:gd name="T46" fmla="*/ 181 w 277"/>
                  <a:gd name="T47" fmla="*/ 96 h 299"/>
                  <a:gd name="T48" fmla="*/ 154 w 277"/>
                  <a:gd name="T49" fmla="*/ 90 h 299"/>
                  <a:gd name="T50" fmla="*/ 166 w 277"/>
                  <a:gd name="T51" fmla="*/ 69 h 299"/>
                  <a:gd name="T52" fmla="*/ 139 w 277"/>
                  <a:gd name="T53" fmla="*/ 59 h 299"/>
                  <a:gd name="T54" fmla="*/ 116 w 277"/>
                  <a:gd name="T55" fmla="*/ 43 h 299"/>
                  <a:gd name="T56" fmla="*/ 111 w 277"/>
                  <a:gd name="T57" fmla="*/ 27 h 299"/>
                  <a:gd name="T58" fmla="*/ 90 w 277"/>
                  <a:gd name="T59" fmla="*/ 11 h 299"/>
                  <a:gd name="T60" fmla="*/ 80 w 277"/>
                  <a:gd name="T61" fmla="*/ 0 h 299"/>
                  <a:gd name="T62" fmla="*/ 75 w 277"/>
                  <a:gd name="T63" fmla="*/ 5 h 299"/>
                  <a:gd name="T64" fmla="*/ 43 w 277"/>
                  <a:gd name="T65" fmla="*/ 5 h 299"/>
                  <a:gd name="T66" fmla="*/ 21 w 277"/>
                  <a:gd name="T67" fmla="*/ 16 h 299"/>
                  <a:gd name="T68" fmla="*/ 5 w 277"/>
                  <a:gd name="T69" fmla="*/ 16 h 299"/>
                  <a:gd name="T70" fmla="*/ 0 w 277"/>
                  <a:gd name="T71" fmla="*/ 32 h 299"/>
                  <a:gd name="T72" fmla="*/ 5 w 277"/>
                  <a:gd name="T73" fmla="*/ 54 h 299"/>
                  <a:gd name="T74" fmla="*/ 21 w 277"/>
                  <a:gd name="T75" fmla="*/ 74 h 299"/>
                  <a:gd name="T76" fmla="*/ 38 w 277"/>
                  <a:gd name="T77" fmla="*/ 80 h 299"/>
                  <a:gd name="T78" fmla="*/ 21 w 277"/>
                  <a:gd name="T79" fmla="*/ 85 h 299"/>
                  <a:gd name="T80" fmla="*/ 21 w 277"/>
                  <a:gd name="T81" fmla="*/ 107 h 299"/>
                  <a:gd name="T82" fmla="*/ 5 w 277"/>
                  <a:gd name="T83" fmla="*/ 101 h 299"/>
                  <a:gd name="T84" fmla="*/ 11 w 277"/>
                  <a:gd name="T85" fmla="*/ 112 h 299"/>
                  <a:gd name="T86" fmla="*/ 31 w 277"/>
                  <a:gd name="T87" fmla="*/ 112 h 299"/>
                  <a:gd name="T88" fmla="*/ 31 w 277"/>
                  <a:gd name="T89" fmla="*/ 134 h 299"/>
                  <a:gd name="T90" fmla="*/ 38 w 277"/>
                  <a:gd name="T91" fmla="*/ 155 h 299"/>
                  <a:gd name="T92" fmla="*/ 64 w 277"/>
                  <a:gd name="T93" fmla="*/ 170 h 299"/>
                  <a:gd name="T94" fmla="*/ 48 w 277"/>
                  <a:gd name="T95" fmla="*/ 182 h 299"/>
                  <a:gd name="T96" fmla="*/ 64 w 277"/>
                  <a:gd name="T97" fmla="*/ 208 h 299"/>
                  <a:gd name="T98" fmla="*/ 62 w 277"/>
                  <a:gd name="T99" fmla="*/ 208 h 299"/>
                  <a:gd name="T100" fmla="*/ 48 w 277"/>
                  <a:gd name="T101" fmla="*/ 206 h 299"/>
                  <a:gd name="T102" fmla="*/ 98 w 277"/>
                  <a:gd name="T103" fmla="*/ 239 h 299"/>
                  <a:gd name="T104" fmla="*/ 138 w 277"/>
                  <a:gd name="T105" fmla="*/ 254 h 299"/>
                  <a:gd name="T106" fmla="*/ 138 w 277"/>
                  <a:gd name="T107" fmla="*/ 255 h 29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277" h="299">
                    <a:moveTo>
                      <a:pt x="138" y="255"/>
                    </a:moveTo>
                    <a:lnTo>
                      <a:pt x="153" y="254"/>
                    </a:lnTo>
                    <a:lnTo>
                      <a:pt x="160" y="241"/>
                    </a:lnTo>
                    <a:lnTo>
                      <a:pt x="168" y="229"/>
                    </a:lnTo>
                    <a:lnTo>
                      <a:pt x="188" y="245"/>
                    </a:lnTo>
                    <a:lnTo>
                      <a:pt x="204" y="259"/>
                    </a:lnTo>
                    <a:lnTo>
                      <a:pt x="222" y="263"/>
                    </a:lnTo>
                    <a:lnTo>
                      <a:pt x="216" y="278"/>
                    </a:lnTo>
                    <a:lnTo>
                      <a:pt x="206" y="299"/>
                    </a:lnTo>
                    <a:lnTo>
                      <a:pt x="233" y="289"/>
                    </a:lnTo>
                    <a:lnTo>
                      <a:pt x="261" y="288"/>
                    </a:lnTo>
                    <a:lnTo>
                      <a:pt x="266" y="267"/>
                    </a:lnTo>
                    <a:lnTo>
                      <a:pt x="256" y="262"/>
                    </a:lnTo>
                    <a:lnTo>
                      <a:pt x="256" y="240"/>
                    </a:lnTo>
                    <a:lnTo>
                      <a:pt x="266" y="235"/>
                    </a:lnTo>
                    <a:lnTo>
                      <a:pt x="277" y="208"/>
                    </a:lnTo>
                    <a:lnTo>
                      <a:pt x="251" y="187"/>
                    </a:lnTo>
                    <a:lnTo>
                      <a:pt x="239" y="166"/>
                    </a:lnTo>
                    <a:lnTo>
                      <a:pt x="234" y="144"/>
                    </a:lnTo>
                    <a:lnTo>
                      <a:pt x="245" y="123"/>
                    </a:lnTo>
                    <a:lnTo>
                      <a:pt x="234" y="117"/>
                    </a:lnTo>
                    <a:lnTo>
                      <a:pt x="234" y="90"/>
                    </a:lnTo>
                    <a:lnTo>
                      <a:pt x="207" y="107"/>
                    </a:lnTo>
                    <a:lnTo>
                      <a:pt x="181" y="96"/>
                    </a:lnTo>
                    <a:lnTo>
                      <a:pt x="154" y="90"/>
                    </a:lnTo>
                    <a:lnTo>
                      <a:pt x="166" y="69"/>
                    </a:lnTo>
                    <a:lnTo>
                      <a:pt x="139" y="59"/>
                    </a:lnTo>
                    <a:lnTo>
                      <a:pt x="116" y="43"/>
                    </a:lnTo>
                    <a:lnTo>
                      <a:pt x="111" y="27"/>
                    </a:lnTo>
                    <a:lnTo>
                      <a:pt x="90" y="11"/>
                    </a:lnTo>
                    <a:lnTo>
                      <a:pt x="80" y="0"/>
                    </a:lnTo>
                    <a:lnTo>
                      <a:pt x="75" y="5"/>
                    </a:lnTo>
                    <a:lnTo>
                      <a:pt x="43" y="5"/>
                    </a:lnTo>
                    <a:lnTo>
                      <a:pt x="21" y="16"/>
                    </a:lnTo>
                    <a:lnTo>
                      <a:pt x="5" y="16"/>
                    </a:lnTo>
                    <a:lnTo>
                      <a:pt x="0" y="32"/>
                    </a:lnTo>
                    <a:lnTo>
                      <a:pt x="5" y="54"/>
                    </a:lnTo>
                    <a:lnTo>
                      <a:pt x="21" y="74"/>
                    </a:lnTo>
                    <a:lnTo>
                      <a:pt x="38" y="80"/>
                    </a:lnTo>
                    <a:lnTo>
                      <a:pt x="21" y="85"/>
                    </a:lnTo>
                    <a:lnTo>
                      <a:pt x="21" y="107"/>
                    </a:lnTo>
                    <a:lnTo>
                      <a:pt x="5" y="101"/>
                    </a:lnTo>
                    <a:lnTo>
                      <a:pt x="11" y="112"/>
                    </a:lnTo>
                    <a:lnTo>
                      <a:pt x="31" y="112"/>
                    </a:lnTo>
                    <a:lnTo>
                      <a:pt x="31" y="134"/>
                    </a:lnTo>
                    <a:lnTo>
                      <a:pt x="38" y="155"/>
                    </a:lnTo>
                    <a:lnTo>
                      <a:pt x="64" y="170"/>
                    </a:lnTo>
                    <a:lnTo>
                      <a:pt x="48" y="182"/>
                    </a:lnTo>
                    <a:lnTo>
                      <a:pt x="64" y="208"/>
                    </a:lnTo>
                    <a:lnTo>
                      <a:pt x="62" y="208"/>
                    </a:lnTo>
                    <a:lnTo>
                      <a:pt x="48" y="206"/>
                    </a:lnTo>
                    <a:lnTo>
                      <a:pt x="98" y="239"/>
                    </a:lnTo>
                    <a:lnTo>
                      <a:pt x="138" y="254"/>
                    </a:lnTo>
                    <a:lnTo>
                      <a:pt x="138" y="255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7" name="Freeform 114"/>
              <p:cNvSpPr>
                <a:spLocks/>
              </p:cNvSpPr>
              <p:nvPr/>
            </p:nvSpPr>
            <p:spPr bwMode="auto">
              <a:xfrm>
                <a:off x="2455" y="2970"/>
                <a:ext cx="277" cy="299"/>
              </a:xfrm>
              <a:custGeom>
                <a:avLst/>
                <a:gdLst>
                  <a:gd name="T0" fmla="*/ 138 w 277"/>
                  <a:gd name="T1" fmla="*/ 255 h 299"/>
                  <a:gd name="T2" fmla="*/ 153 w 277"/>
                  <a:gd name="T3" fmla="*/ 254 h 299"/>
                  <a:gd name="T4" fmla="*/ 160 w 277"/>
                  <a:gd name="T5" fmla="*/ 241 h 299"/>
                  <a:gd name="T6" fmla="*/ 168 w 277"/>
                  <a:gd name="T7" fmla="*/ 229 h 299"/>
                  <a:gd name="T8" fmla="*/ 188 w 277"/>
                  <a:gd name="T9" fmla="*/ 245 h 299"/>
                  <a:gd name="T10" fmla="*/ 204 w 277"/>
                  <a:gd name="T11" fmla="*/ 259 h 299"/>
                  <a:gd name="T12" fmla="*/ 222 w 277"/>
                  <a:gd name="T13" fmla="*/ 263 h 299"/>
                  <a:gd name="T14" fmla="*/ 216 w 277"/>
                  <a:gd name="T15" fmla="*/ 278 h 299"/>
                  <a:gd name="T16" fmla="*/ 206 w 277"/>
                  <a:gd name="T17" fmla="*/ 299 h 299"/>
                  <a:gd name="T18" fmla="*/ 233 w 277"/>
                  <a:gd name="T19" fmla="*/ 289 h 299"/>
                  <a:gd name="T20" fmla="*/ 261 w 277"/>
                  <a:gd name="T21" fmla="*/ 288 h 299"/>
                  <a:gd name="T22" fmla="*/ 266 w 277"/>
                  <a:gd name="T23" fmla="*/ 267 h 299"/>
                  <a:gd name="T24" fmla="*/ 256 w 277"/>
                  <a:gd name="T25" fmla="*/ 262 h 299"/>
                  <a:gd name="T26" fmla="*/ 256 w 277"/>
                  <a:gd name="T27" fmla="*/ 240 h 299"/>
                  <a:gd name="T28" fmla="*/ 266 w 277"/>
                  <a:gd name="T29" fmla="*/ 235 h 299"/>
                  <a:gd name="T30" fmla="*/ 277 w 277"/>
                  <a:gd name="T31" fmla="*/ 208 h 299"/>
                  <a:gd name="T32" fmla="*/ 251 w 277"/>
                  <a:gd name="T33" fmla="*/ 187 h 299"/>
                  <a:gd name="T34" fmla="*/ 239 w 277"/>
                  <a:gd name="T35" fmla="*/ 166 h 299"/>
                  <a:gd name="T36" fmla="*/ 234 w 277"/>
                  <a:gd name="T37" fmla="*/ 144 h 299"/>
                  <a:gd name="T38" fmla="*/ 245 w 277"/>
                  <a:gd name="T39" fmla="*/ 123 h 299"/>
                  <a:gd name="T40" fmla="*/ 234 w 277"/>
                  <a:gd name="T41" fmla="*/ 117 h 299"/>
                  <a:gd name="T42" fmla="*/ 234 w 277"/>
                  <a:gd name="T43" fmla="*/ 90 h 299"/>
                  <a:gd name="T44" fmla="*/ 207 w 277"/>
                  <a:gd name="T45" fmla="*/ 107 h 299"/>
                  <a:gd name="T46" fmla="*/ 181 w 277"/>
                  <a:gd name="T47" fmla="*/ 96 h 299"/>
                  <a:gd name="T48" fmla="*/ 154 w 277"/>
                  <a:gd name="T49" fmla="*/ 90 h 299"/>
                  <a:gd name="T50" fmla="*/ 166 w 277"/>
                  <a:gd name="T51" fmla="*/ 69 h 299"/>
                  <a:gd name="T52" fmla="*/ 139 w 277"/>
                  <a:gd name="T53" fmla="*/ 59 h 299"/>
                  <a:gd name="T54" fmla="*/ 116 w 277"/>
                  <a:gd name="T55" fmla="*/ 43 h 299"/>
                  <a:gd name="T56" fmla="*/ 111 w 277"/>
                  <a:gd name="T57" fmla="*/ 27 h 299"/>
                  <a:gd name="T58" fmla="*/ 90 w 277"/>
                  <a:gd name="T59" fmla="*/ 11 h 299"/>
                  <a:gd name="T60" fmla="*/ 80 w 277"/>
                  <a:gd name="T61" fmla="*/ 0 h 299"/>
                  <a:gd name="T62" fmla="*/ 75 w 277"/>
                  <a:gd name="T63" fmla="*/ 5 h 299"/>
                  <a:gd name="T64" fmla="*/ 43 w 277"/>
                  <a:gd name="T65" fmla="*/ 5 h 299"/>
                  <a:gd name="T66" fmla="*/ 21 w 277"/>
                  <a:gd name="T67" fmla="*/ 16 h 299"/>
                  <a:gd name="T68" fmla="*/ 5 w 277"/>
                  <a:gd name="T69" fmla="*/ 16 h 299"/>
                  <a:gd name="T70" fmla="*/ 0 w 277"/>
                  <a:gd name="T71" fmla="*/ 32 h 299"/>
                  <a:gd name="T72" fmla="*/ 5 w 277"/>
                  <a:gd name="T73" fmla="*/ 54 h 299"/>
                  <a:gd name="T74" fmla="*/ 21 w 277"/>
                  <a:gd name="T75" fmla="*/ 74 h 299"/>
                  <a:gd name="T76" fmla="*/ 38 w 277"/>
                  <a:gd name="T77" fmla="*/ 80 h 299"/>
                  <a:gd name="T78" fmla="*/ 21 w 277"/>
                  <a:gd name="T79" fmla="*/ 85 h 299"/>
                  <a:gd name="T80" fmla="*/ 21 w 277"/>
                  <a:gd name="T81" fmla="*/ 107 h 299"/>
                  <a:gd name="T82" fmla="*/ 5 w 277"/>
                  <a:gd name="T83" fmla="*/ 101 h 299"/>
                  <a:gd name="T84" fmla="*/ 11 w 277"/>
                  <a:gd name="T85" fmla="*/ 112 h 299"/>
                  <a:gd name="T86" fmla="*/ 31 w 277"/>
                  <a:gd name="T87" fmla="*/ 112 h 299"/>
                  <a:gd name="T88" fmla="*/ 31 w 277"/>
                  <a:gd name="T89" fmla="*/ 134 h 299"/>
                  <a:gd name="T90" fmla="*/ 38 w 277"/>
                  <a:gd name="T91" fmla="*/ 155 h 299"/>
                  <a:gd name="T92" fmla="*/ 64 w 277"/>
                  <a:gd name="T93" fmla="*/ 170 h 299"/>
                  <a:gd name="T94" fmla="*/ 48 w 277"/>
                  <a:gd name="T95" fmla="*/ 182 h 299"/>
                  <a:gd name="T96" fmla="*/ 64 w 277"/>
                  <a:gd name="T97" fmla="*/ 208 h 299"/>
                  <a:gd name="T98" fmla="*/ 62 w 277"/>
                  <a:gd name="T99" fmla="*/ 208 h 299"/>
                  <a:gd name="T100" fmla="*/ 48 w 277"/>
                  <a:gd name="T101" fmla="*/ 206 h 299"/>
                  <a:gd name="T102" fmla="*/ 98 w 277"/>
                  <a:gd name="T103" fmla="*/ 239 h 299"/>
                  <a:gd name="T104" fmla="*/ 138 w 277"/>
                  <a:gd name="T105" fmla="*/ 254 h 299"/>
                  <a:gd name="T106" fmla="*/ 138 w 277"/>
                  <a:gd name="T107" fmla="*/ 255 h 29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277" h="299">
                    <a:moveTo>
                      <a:pt x="138" y="255"/>
                    </a:moveTo>
                    <a:lnTo>
                      <a:pt x="153" y="254"/>
                    </a:lnTo>
                    <a:lnTo>
                      <a:pt x="160" y="241"/>
                    </a:lnTo>
                    <a:lnTo>
                      <a:pt x="168" y="229"/>
                    </a:lnTo>
                    <a:lnTo>
                      <a:pt x="188" y="245"/>
                    </a:lnTo>
                    <a:lnTo>
                      <a:pt x="204" y="259"/>
                    </a:lnTo>
                    <a:lnTo>
                      <a:pt x="222" y="263"/>
                    </a:lnTo>
                    <a:lnTo>
                      <a:pt x="216" y="278"/>
                    </a:lnTo>
                    <a:lnTo>
                      <a:pt x="206" y="299"/>
                    </a:lnTo>
                    <a:lnTo>
                      <a:pt x="233" y="289"/>
                    </a:lnTo>
                    <a:lnTo>
                      <a:pt x="261" y="288"/>
                    </a:lnTo>
                    <a:lnTo>
                      <a:pt x="266" y="267"/>
                    </a:lnTo>
                    <a:lnTo>
                      <a:pt x="256" y="262"/>
                    </a:lnTo>
                    <a:lnTo>
                      <a:pt x="256" y="240"/>
                    </a:lnTo>
                    <a:lnTo>
                      <a:pt x="266" y="235"/>
                    </a:lnTo>
                    <a:lnTo>
                      <a:pt x="277" y="208"/>
                    </a:lnTo>
                    <a:lnTo>
                      <a:pt x="251" y="187"/>
                    </a:lnTo>
                    <a:lnTo>
                      <a:pt x="239" y="166"/>
                    </a:lnTo>
                    <a:lnTo>
                      <a:pt x="234" y="144"/>
                    </a:lnTo>
                    <a:lnTo>
                      <a:pt x="245" y="123"/>
                    </a:lnTo>
                    <a:lnTo>
                      <a:pt x="234" y="117"/>
                    </a:lnTo>
                    <a:lnTo>
                      <a:pt x="234" y="90"/>
                    </a:lnTo>
                    <a:lnTo>
                      <a:pt x="207" y="107"/>
                    </a:lnTo>
                    <a:lnTo>
                      <a:pt x="181" y="96"/>
                    </a:lnTo>
                    <a:lnTo>
                      <a:pt x="154" y="90"/>
                    </a:lnTo>
                    <a:lnTo>
                      <a:pt x="166" y="69"/>
                    </a:lnTo>
                    <a:lnTo>
                      <a:pt x="139" y="59"/>
                    </a:lnTo>
                    <a:lnTo>
                      <a:pt x="116" y="43"/>
                    </a:lnTo>
                    <a:lnTo>
                      <a:pt x="111" y="27"/>
                    </a:lnTo>
                    <a:lnTo>
                      <a:pt x="90" y="11"/>
                    </a:lnTo>
                    <a:lnTo>
                      <a:pt x="80" y="0"/>
                    </a:lnTo>
                    <a:lnTo>
                      <a:pt x="75" y="5"/>
                    </a:lnTo>
                    <a:lnTo>
                      <a:pt x="43" y="5"/>
                    </a:lnTo>
                    <a:lnTo>
                      <a:pt x="21" y="16"/>
                    </a:lnTo>
                    <a:lnTo>
                      <a:pt x="5" y="16"/>
                    </a:lnTo>
                    <a:lnTo>
                      <a:pt x="0" y="32"/>
                    </a:lnTo>
                    <a:lnTo>
                      <a:pt x="5" y="54"/>
                    </a:lnTo>
                    <a:lnTo>
                      <a:pt x="21" y="74"/>
                    </a:lnTo>
                    <a:lnTo>
                      <a:pt x="38" y="80"/>
                    </a:lnTo>
                    <a:lnTo>
                      <a:pt x="21" y="85"/>
                    </a:lnTo>
                    <a:lnTo>
                      <a:pt x="21" y="107"/>
                    </a:lnTo>
                    <a:lnTo>
                      <a:pt x="5" y="101"/>
                    </a:lnTo>
                    <a:lnTo>
                      <a:pt x="11" y="112"/>
                    </a:lnTo>
                    <a:lnTo>
                      <a:pt x="31" y="112"/>
                    </a:lnTo>
                    <a:lnTo>
                      <a:pt x="31" y="134"/>
                    </a:lnTo>
                    <a:lnTo>
                      <a:pt x="38" y="155"/>
                    </a:lnTo>
                    <a:lnTo>
                      <a:pt x="64" y="170"/>
                    </a:lnTo>
                    <a:lnTo>
                      <a:pt x="48" y="182"/>
                    </a:lnTo>
                    <a:lnTo>
                      <a:pt x="64" y="208"/>
                    </a:lnTo>
                    <a:lnTo>
                      <a:pt x="62" y="208"/>
                    </a:lnTo>
                    <a:lnTo>
                      <a:pt x="48" y="206"/>
                    </a:lnTo>
                    <a:lnTo>
                      <a:pt x="98" y="239"/>
                    </a:lnTo>
                    <a:lnTo>
                      <a:pt x="138" y="254"/>
                    </a:lnTo>
                    <a:lnTo>
                      <a:pt x="138" y="25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" name="Group 115"/>
            <p:cNvGrpSpPr>
              <a:grpSpLocks/>
            </p:cNvGrpSpPr>
            <p:nvPr/>
          </p:nvGrpSpPr>
          <p:grpSpPr bwMode="auto">
            <a:xfrm>
              <a:off x="4759" y="3274"/>
              <a:ext cx="138" cy="125"/>
              <a:chOff x="2457" y="3183"/>
              <a:chExt cx="138" cy="125"/>
            </a:xfrm>
          </p:grpSpPr>
          <p:sp>
            <p:nvSpPr>
              <p:cNvPr id="414" name="Freeform 116"/>
              <p:cNvSpPr>
                <a:spLocks/>
              </p:cNvSpPr>
              <p:nvPr/>
            </p:nvSpPr>
            <p:spPr bwMode="auto">
              <a:xfrm>
                <a:off x="2457" y="3183"/>
                <a:ext cx="138" cy="125"/>
              </a:xfrm>
              <a:custGeom>
                <a:avLst/>
                <a:gdLst>
                  <a:gd name="T0" fmla="*/ 80 w 138"/>
                  <a:gd name="T1" fmla="*/ 72 h 125"/>
                  <a:gd name="T2" fmla="*/ 101 w 138"/>
                  <a:gd name="T3" fmla="*/ 83 h 125"/>
                  <a:gd name="T4" fmla="*/ 117 w 138"/>
                  <a:gd name="T5" fmla="*/ 83 h 125"/>
                  <a:gd name="T6" fmla="*/ 125 w 138"/>
                  <a:gd name="T7" fmla="*/ 70 h 125"/>
                  <a:gd name="T8" fmla="*/ 113 w 138"/>
                  <a:gd name="T9" fmla="*/ 53 h 125"/>
                  <a:gd name="T10" fmla="*/ 129 w 138"/>
                  <a:gd name="T11" fmla="*/ 58 h 125"/>
                  <a:gd name="T12" fmla="*/ 138 w 138"/>
                  <a:gd name="T13" fmla="*/ 43 h 125"/>
                  <a:gd name="T14" fmla="*/ 107 w 138"/>
                  <a:gd name="T15" fmla="*/ 31 h 125"/>
                  <a:gd name="T16" fmla="*/ 82 w 138"/>
                  <a:gd name="T17" fmla="*/ 17 h 125"/>
                  <a:gd name="T18" fmla="*/ 55 w 138"/>
                  <a:gd name="T19" fmla="*/ 0 h 125"/>
                  <a:gd name="T20" fmla="*/ 31 w 138"/>
                  <a:gd name="T21" fmla="*/ 9 h 125"/>
                  <a:gd name="T22" fmla="*/ 37 w 138"/>
                  <a:gd name="T23" fmla="*/ 24 h 125"/>
                  <a:gd name="T24" fmla="*/ 21 w 138"/>
                  <a:gd name="T25" fmla="*/ 24 h 125"/>
                  <a:gd name="T26" fmla="*/ 16 w 138"/>
                  <a:gd name="T27" fmla="*/ 45 h 125"/>
                  <a:gd name="T28" fmla="*/ 0 w 138"/>
                  <a:gd name="T29" fmla="*/ 56 h 125"/>
                  <a:gd name="T30" fmla="*/ 5 w 138"/>
                  <a:gd name="T31" fmla="*/ 67 h 125"/>
                  <a:gd name="T32" fmla="*/ 5 w 138"/>
                  <a:gd name="T33" fmla="*/ 94 h 125"/>
                  <a:gd name="T34" fmla="*/ 11 w 138"/>
                  <a:gd name="T35" fmla="*/ 94 h 125"/>
                  <a:gd name="T36" fmla="*/ 64 w 138"/>
                  <a:gd name="T37" fmla="*/ 125 h 125"/>
                  <a:gd name="T38" fmla="*/ 64 w 138"/>
                  <a:gd name="T39" fmla="*/ 121 h 125"/>
                  <a:gd name="T40" fmla="*/ 80 w 138"/>
                  <a:gd name="T41" fmla="*/ 72 h 1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38" h="125">
                    <a:moveTo>
                      <a:pt x="80" y="72"/>
                    </a:moveTo>
                    <a:lnTo>
                      <a:pt x="101" y="83"/>
                    </a:lnTo>
                    <a:lnTo>
                      <a:pt x="117" y="83"/>
                    </a:lnTo>
                    <a:lnTo>
                      <a:pt x="125" y="70"/>
                    </a:lnTo>
                    <a:lnTo>
                      <a:pt x="113" y="53"/>
                    </a:lnTo>
                    <a:lnTo>
                      <a:pt x="129" y="58"/>
                    </a:lnTo>
                    <a:lnTo>
                      <a:pt x="138" y="43"/>
                    </a:lnTo>
                    <a:lnTo>
                      <a:pt x="107" y="31"/>
                    </a:lnTo>
                    <a:lnTo>
                      <a:pt x="82" y="17"/>
                    </a:lnTo>
                    <a:lnTo>
                      <a:pt x="55" y="0"/>
                    </a:lnTo>
                    <a:lnTo>
                      <a:pt x="31" y="9"/>
                    </a:lnTo>
                    <a:lnTo>
                      <a:pt x="37" y="24"/>
                    </a:lnTo>
                    <a:lnTo>
                      <a:pt x="21" y="24"/>
                    </a:lnTo>
                    <a:lnTo>
                      <a:pt x="16" y="45"/>
                    </a:lnTo>
                    <a:lnTo>
                      <a:pt x="0" y="56"/>
                    </a:lnTo>
                    <a:lnTo>
                      <a:pt x="5" y="67"/>
                    </a:lnTo>
                    <a:lnTo>
                      <a:pt x="5" y="94"/>
                    </a:lnTo>
                    <a:lnTo>
                      <a:pt x="11" y="94"/>
                    </a:lnTo>
                    <a:lnTo>
                      <a:pt x="64" y="125"/>
                    </a:lnTo>
                    <a:lnTo>
                      <a:pt x="64" y="121"/>
                    </a:lnTo>
                    <a:lnTo>
                      <a:pt x="80" y="72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5" name="Freeform 117"/>
              <p:cNvSpPr>
                <a:spLocks/>
              </p:cNvSpPr>
              <p:nvPr/>
            </p:nvSpPr>
            <p:spPr bwMode="auto">
              <a:xfrm>
                <a:off x="2457" y="3183"/>
                <a:ext cx="138" cy="125"/>
              </a:xfrm>
              <a:custGeom>
                <a:avLst/>
                <a:gdLst>
                  <a:gd name="T0" fmla="*/ 80 w 138"/>
                  <a:gd name="T1" fmla="*/ 72 h 125"/>
                  <a:gd name="T2" fmla="*/ 101 w 138"/>
                  <a:gd name="T3" fmla="*/ 83 h 125"/>
                  <a:gd name="T4" fmla="*/ 117 w 138"/>
                  <a:gd name="T5" fmla="*/ 83 h 125"/>
                  <a:gd name="T6" fmla="*/ 125 w 138"/>
                  <a:gd name="T7" fmla="*/ 70 h 125"/>
                  <a:gd name="T8" fmla="*/ 113 w 138"/>
                  <a:gd name="T9" fmla="*/ 53 h 125"/>
                  <a:gd name="T10" fmla="*/ 129 w 138"/>
                  <a:gd name="T11" fmla="*/ 58 h 125"/>
                  <a:gd name="T12" fmla="*/ 138 w 138"/>
                  <a:gd name="T13" fmla="*/ 43 h 125"/>
                  <a:gd name="T14" fmla="*/ 107 w 138"/>
                  <a:gd name="T15" fmla="*/ 31 h 125"/>
                  <a:gd name="T16" fmla="*/ 82 w 138"/>
                  <a:gd name="T17" fmla="*/ 17 h 125"/>
                  <a:gd name="T18" fmla="*/ 55 w 138"/>
                  <a:gd name="T19" fmla="*/ 0 h 125"/>
                  <a:gd name="T20" fmla="*/ 31 w 138"/>
                  <a:gd name="T21" fmla="*/ 9 h 125"/>
                  <a:gd name="T22" fmla="*/ 37 w 138"/>
                  <a:gd name="T23" fmla="*/ 24 h 125"/>
                  <a:gd name="T24" fmla="*/ 21 w 138"/>
                  <a:gd name="T25" fmla="*/ 24 h 125"/>
                  <a:gd name="T26" fmla="*/ 16 w 138"/>
                  <a:gd name="T27" fmla="*/ 45 h 125"/>
                  <a:gd name="T28" fmla="*/ 0 w 138"/>
                  <a:gd name="T29" fmla="*/ 56 h 125"/>
                  <a:gd name="T30" fmla="*/ 5 w 138"/>
                  <a:gd name="T31" fmla="*/ 67 h 125"/>
                  <a:gd name="T32" fmla="*/ 5 w 138"/>
                  <a:gd name="T33" fmla="*/ 94 h 125"/>
                  <a:gd name="T34" fmla="*/ 11 w 138"/>
                  <a:gd name="T35" fmla="*/ 94 h 125"/>
                  <a:gd name="T36" fmla="*/ 64 w 138"/>
                  <a:gd name="T37" fmla="*/ 125 h 125"/>
                  <a:gd name="T38" fmla="*/ 64 w 138"/>
                  <a:gd name="T39" fmla="*/ 121 h 125"/>
                  <a:gd name="T40" fmla="*/ 80 w 138"/>
                  <a:gd name="T41" fmla="*/ 72 h 1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38" h="125">
                    <a:moveTo>
                      <a:pt x="80" y="72"/>
                    </a:moveTo>
                    <a:lnTo>
                      <a:pt x="101" y="83"/>
                    </a:lnTo>
                    <a:lnTo>
                      <a:pt x="117" y="83"/>
                    </a:lnTo>
                    <a:lnTo>
                      <a:pt x="125" y="70"/>
                    </a:lnTo>
                    <a:lnTo>
                      <a:pt x="113" y="53"/>
                    </a:lnTo>
                    <a:lnTo>
                      <a:pt x="129" y="58"/>
                    </a:lnTo>
                    <a:lnTo>
                      <a:pt x="138" y="43"/>
                    </a:lnTo>
                    <a:lnTo>
                      <a:pt x="107" y="31"/>
                    </a:lnTo>
                    <a:lnTo>
                      <a:pt x="82" y="17"/>
                    </a:lnTo>
                    <a:lnTo>
                      <a:pt x="55" y="0"/>
                    </a:lnTo>
                    <a:lnTo>
                      <a:pt x="31" y="9"/>
                    </a:lnTo>
                    <a:lnTo>
                      <a:pt x="37" y="24"/>
                    </a:lnTo>
                    <a:lnTo>
                      <a:pt x="21" y="24"/>
                    </a:lnTo>
                    <a:lnTo>
                      <a:pt x="16" y="45"/>
                    </a:lnTo>
                    <a:lnTo>
                      <a:pt x="0" y="56"/>
                    </a:lnTo>
                    <a:lnTo>
                      <a:pt x="5" y="67"/>
                    </a:lnTo>
                    <a:lnTo>
                      <a:pt x="5" y="94"/>
                    </a:lnTo>
                    <a:lnTo>
                      <a:pt x="11" y="94"/>
                    </a:lnTo>
                    <a:lnTo>
                      <a:pt x="64" y="125"/>
                    </a:lnTo>
                    <a:lnTo>
                      <a:pt x="64" y="121"/>
                    </a:lnTo>
                    <a:lnTo>
                      <a:pt x="80" y="72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1" name="Freeform 118"/>
            <p:cNvSpPr>
              <a:spLocks/>
            </p:cNvSpPr>
            <p:nvPr/>
          </p:nvSpPr>
          <p:spPr bwMode="auto">
            <a:xfrm>
              <a:off x="3046" y="3178"/>
              <a:ext cx="762" cy="638"/>
            </a:xfrm>
            <a:custGeom>
              <a:avLst/>
              <a:gdLst>
                <a:gd name="T0" fmla="*/ 730 w 762"/>
                <a:gd name="T1" fmla="*/ 225 h 638"/>
                <a:gd name="T2" fmla="*/ 656 w 762"/>
                <a:gd name="T3" fmla="*/ 198 h 638"/>
                <a:gd name="T4" fmla="*/ 576 w 762"/>
                <a:gd name="T5" fmla="*/ 187 h 638"/>
                <a:gd name="T6" fmla="*/ 544 w 762"/>
                <a:gd name="T7" fmla="*/ 155 h 638"/>
                <a:gd name="T8" fmla="*/ 496 w 762"/>
                <a:gd name="T9" fmla="*/ 128 h 638"/>
                <a:gd name="T10" fmla="*/ 453 w 762"/>
                <a:gd name="T11" fmla="*/ 96 h 638"/>
                <a:gd name="T12" fmla="*/ 422 w 762"/>
                <a:gd name="T13" fmla="*/ 91 h 638"/>
                <a:gd name="T14" fmla="*/ 379 w 762"/>
                <a:gd name="T15" fmla="*/ 86 h 638"/>
                <a:gd name="T16" fmla="*/ 331 w 762"/>
                <a:gd name="T17" fmla="*/ 69 h 638"/>
                <a:gd name="T18" fmla="*/ 245 w 762"/>
                <a:gd name="T19" fmla="*/ 43 h 638"/>
                <a:gd name="T20" fmla="*/ 203 w 762"/>
                <a:gd name="T21" fmla="*/ 32 h 638"/>
                <a:gd name="T22" fmla="*/ 128 w 762"/>
                <a:gd name="T23" fmla="*/ 11 h 638"/>
                <a:gd name="T24" fmla="*/ 107 w 762"/>
                <a:gd name="T25" fmla="*/ 0 h 638"/>
                <a:gd name="T26" fmla="*/ 86 w 762"/>
                <a:gd name="T27" fmla="*/ 5 h 638"/>
                <a:gd name="T28" fmla="*/ 69 w 762"/>
                <a:gd name="T29" fmla="*/ 16 h 638"/>
                <a:gd name="T30" fmla="*/ 11 w 762"/>
                <a:gd name="T31" fmla="*/ 32 h 638"/>
                <a:gd name="T32" fmla="*/ 16 w 762"/>
                <a:gd name="T33" fmla="*/ 59 h 638"/>
                <a:gd name="T34" fmla="*/ 22 w 762"/>
                <a:gd name="T35" fmla="*/ 86 h 638"/>
                <a:gd name="T36" fmla="*/ 43 w 762"/>
                <a:gd name="T37" fmla="*/ 118 h 638"/>
                <a:gd name="T38" fmla="*/ 54 w 762"/>
                <a:gd name="T39" fmla="*/ 134 h 638"/>
                <a:gd name="T40" fmla="*/ 59 w 762"/>
                <a:gd name="T41" fmla="*/ 145 h 638"/>
                <a:gd name="T42" fmla="*/ 91 w 762"/>
                <a:gd name="T43" fmla="*/ 155 h 638"/>
                <a:gd name="T44" fmla="*/ 123 w 762"/>
                <a:gd name="T45" fmla="*/ 150 h 638"/>
                <a:gd name="T46" fmla="*/ 150 w 762"/>
                <a:gd name="T47" fmla="*/ 171 h 638"/>
                <a:gd name="T48" fmla="*/ 160 w 762"/>
                <a:gd name="T49" fmla="*/ 182 h 638"/>
                <a:gd name="T50" fmla="*/ 166 w 762"/>
                <a:gd name="T51" fmla="*/ 198 h 638"/>
                <a:gd name="T52" fmla="*/ 128 w 762"/>
                <a:gd name="T53" fmla="*/ 220 h 638"/>
                <a:gd name="T54" fmla="*/ 112 w 762"/>
                <a:gd name="T55" fmla="*/ 246 h 638"/>
                <a:gd name="T56" fmla="*/ 102 w 762"/>
                <a:gd name="T57" fmla="*/ 284 h 638"/>
                <a:gd name="T58" fmla="*/ 91 w 762"/>
                <a:gd name="T59" fmla="*/ 289 h 638"/>
                <a:gd name="T60" fmla="*/ 80 w 762"/>
                <a:gd name="T61" fmla="*/ 321 h 638"/>
                <a:gd name="T62" fmla="*/ 49 w 762"/>
                <a:gd name="T63" fmla="*/ 327 h 638"/>
                <a:gd name="T64" fmla="*/ 69 w 762"/>
                <a:gd name="T65" fmla="*/ 381 h 638"/>
                <a:gd name="T66" fmla="*/ 64 w 762"/>
                <a:gd name="T67" fmla="*/ 391 h 638"/>
                <a:gd name="T68" fmla="*/ 43 w 762"/>
                <a:gd name="T69" fmla="*/ 407 h 638"/>
                <a:gd name="T70" fmla="*/ 43 w 762"/>
                <a:gd name="T71" fmla="*/ 439 h 638"/>
                <a:gd name="T72" fmla="*/ 54 w 762"/>
                <a:gd name="T73" fmla="*/ 450 h 638"/>
                <a:gd name="T74" fmla="*/ 11 w 762"/>
                <a:gd name="T75" fmla="*/ 482 h 638"/>
                <a:gd name="T76" fmla="*/ 0 w 762"/>
                <a:gd name="T77" fmla="*/ 525 h 638"/>
                <a:gd name="T78" fmla="*/ 38 w 762"/>
                <a:gd name="T79" fmla="*/ 531 h 638"/>
                <a:gd name="T80" fmla="*/ 69 w 762"/>
                <a:gd name="T81" fmla="*/ 563 h 638"/>
                <a:gd name="T82" fmla="*/ 75 w 762"/>
                <a:gd name="T83" fmla="*/ 616 h 638"/>
                <a:gd name="T84" fmla="*/ 139 w 762"/>
                <a:gd name="T85" fmla="*/ 622 h 638"/>
                <a:gd name="T86" fmla="*/ 187 w 762"/>
                <a:gd name="T87" fmla="*/ 611 h 638"/>
                <a:gd name="T88" fmla="*/ 240 w 762"/>
                <a:gd name="T89" fmla="*/ 606 h 638"/>
                <a:gd name="T90" fmla="*/ 341 w 762"/>
                <a:gd name="T91" fmla="*/ 622 h 638"/>
                <a:gd name="T92" fmla="*/ 379 w 762"/>
                <a:gd name="T93" fmla="*/ 606 h 638"/>
                <a:gd name="T94" fmla="*/ 411 w 762"/>
                <a:gd name="T95" fmla="*/ 574 h 638"/>
                <a:gd name="T96" fmla="*/ 459 w 762"/>
                <a:gd name="T97" fmla="*/ 552 h 638"/>
                <a:gd name="T98" fmla="*/ 496 w 762"/>
                <a:gd name="T99" fmla="*/ 504 h 638"/>
                <a:gd name="T100" fmla="*/ 512 w 762"/>
                <a:gd name="T101" fmla="*/ 445 h 638"/>
                <a:gd name="T102" fmla="*/ 533 w 762"/>
                <a:gd name="T103" fmla="*/ 397 h 638"/>
                <a:gd name="T104" fmla="*/ 587 w 762"/>
                <a:gd name="T105" fmla="*/ 338 h 638"/>
                <a:gd name="T106" fmla="*/ 597 w 762"/>
                <a:gd name="T107" fmla="*/ 316 h 638"/>
                <a:gd name="T108" fmla="*/ 645 w 762"/>
                <a:gd name="T109" fmla="*/ 295 h 638"/>
                <a:gd name="T110" fmla="*/ 757 w 762"/>
                <a:gd name="T111" fmla="*/ 252 h 638"/>
                <a:gd name="T112" fmla="*/ 762 w 762"/>
                <a:gd name="T113" fmla="*/ 246 h 638"/>
                <a:gd name="T114" fmla="*/ 747 w 762"/>
                <a:gd name="T115" fmla="*/ 236 h 63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62" h="638">
                  <a:moveTo>
                    <a:pt x="747" y="236"/>
                  </a:moveTo>
                  <a:lnTo>
                    <a:pt x="730" y="225"/>
                  </a:lnTo>
                  <a:lnTo>
                    <a:pt x="693" y="214"/>
                  </a:lnTo>
                  <a:lnTo>
                    <a:pt x="656" y="198"/>
                  </a:lnTo>
                  <a:lnTo>
                    <a:pt x="613" y="193"/>
                  </a:lnTo>
                  <a:lnTo>
                    <a:pt x="576" y="187"/>
                  </a:lnTo>
                  <a:lnTo>
                    <a:pt x="565" y="171"/>
                  </a:lnTo>
                  <a:lnTo>
                    <a:pt x="544" y="155"/>
                  </a:lnTo>
                  <a:lnTo>
                    <a:pt x="517" y="150"/>
                  </a:lnTo>
                  <a:lnTo>
                    <a:pt x="496" y="128"/>
                  </a:lnTo>
                  <a:lnTo>
                    <a:pt x="464" y="102"/>
                  </a:lnTo>
                  <a:lnTo>
                    <a:pt x="453" y="96"/>
                  </a:lnTo>
                  <a:lnTo>
                    <a:pt x="443" y="96"/>
                  </a:lnTo>
                  <a:lnTo>
                    <a:pt x="422" y="91"/>
                  </a:lnTo>
                  <a:lnTo>
                    <a:pt x="400" y="80"/>
                  </a:lnTo>
                  <a:lnTo>
                    <a:pt x="379" y="86"/>
                  </a:lnTo>
                  <a:lnTo>
                    <a:pt x="352" y="69"/>
                  </a:lnTo>
                  <a:lnTo>
                    <a:pt x="331" y="69"/>
                  </a:lnTo>
                  <a:lnTo>
                    <a:pt x="304" y="64"/>
                  </a:lnTo>
                  <a:lnTo>
                    <a:pt x="245" y="43"/>
                  </a:lnTo>
                  <a:lnTo>
                    <a:pt x="229" y="32"/>
                  </a:lnTo>
                  <a:lnTo>
                    <a:pt x="203" y="32"/>
                  </a:lnTo>
                  <a:lnTo>
                    <a:pt x="144" y="21"/>
                  </a:lnTo>
                  <a:lnTo>
                    <a:pt x="128" y="11"/>
                  </a:lnTo>
                  <a:lnTo>
                    <a:pt x="117" y="0"/>
                  </a:lnTo>
                  <a:lnTo>
                    <a:pt x="107" y="0"/>
                  </a:lnTo>
                  <a:lnTo>
                    <a:pt x="91" y="0"/>
                  </a:lnTo>
                  <a:lnTo>
                    <a:pt x="86" y="5"/>
                  </a:lnTo>
                  <a:lnTo>
                    <a:pt x="80" y="16"/>
                  </a:lnTo>
                  <a:lnTo>
                    <a:pt x="69" y="16"/>
                  </a:lnTo>
                  <a:lnTo>
                    <a:pt x="38" y="21"/>
                  </a:lnTo>
                  <a:lnTo>
                    <a:pt x="11" y="32"/>
                  </a:lnTo>
                  <a:lnTo>
                    <a:pt x="16" y="53"/>
                  </a:lnTo>
                  <a:lnTo>
                    <a:pt x="16" y="59"/>
                  </a:lnTo>
                  <a:lnTo>
                    <a:pt x="16" y="69"/>
                  </a:lnTo>
                  <a:lnTo>
                    <a:pt x="22" y="86"/>
                  </a:lnTo>
                  <a:lnTo>
                    <a:pt x="11" y="123"/>
                  </a:lnTo>
                  <a:lnTo>
                    <a:pt x="43" y="118"/>
                  </a:lnTo>
                  <a:lnTo>
                    <a:pt x="54" y="123"/>
                  </a:lnTo>
                  <a:lnTo>
                    <a:pt x="54" y="134"/>
                  </a:lnTo>
                  <a:lnTo>
                    <a:pt x="49" y="139"/>
                  </a:lnTo>
                  <a:lnTo>
                    <a:pt x="59" y="145"/>
                  </a:lnTo>
                  <a:lnTo>
                    <a:pt x="80" y="145"/>
                  </a:lnTo>
                  <a:lnTo>
                    <a:pt x="91" y="155"/>
                  </a:lnTo>
                  <a:lnTo>
                    <a:pt x="107" y="155"/>
                  </a:lnTo>
                  <a:lnTo>
                    <a:pt x="123" y="150"/>
                  </a:lnTo>
                  <a:lnTo>
                    <a:pt x="144" y="161"/>
                  </a:lnTo>
                  <a:lnTo>
                    <a:pt x="150" y="171"/>
                  </a:lnTo>
                  <a:lnTo>
                    <a:pt x="150" y="177"/>
                  </a:lnTo>
                  <a:lnTo>
                    <a:pt x="160" y="182"/>
                  </a:lnTo>
                  <a:lnTo>
                    <a:pt x="166" y="193"/>
                  </a:lnTo>
                  <a:lnTo>
                    <a:pt x="166" y="198"/>
                  </a:lnTo>
                  <a:lnTo>
                    <a:pt x="144" y="209"/>
                  </a:lnTo>
                  <a:lnTo>
                    <a:pt x="128" y="220"/>
                  </a:lnTo>
                  <a:lnTo>
                    <a:pt x="107" y="230"/>
                  </a:lnTo>
                  <a:lnTo>
                    <a:pt x="112" y="246"/>
                  </a:lnTo>
                  <a:lnTo>
                    <a:pt x="102" y="268"/>
                  </a:lnTo>
                  <a:lnTo>
                    <a:pt x="102" y="284"/>
                  </a:lnTo>
                  <a:lnTo>
                    <a:pt x="97" y="289"/>
                  </a:lnTo>
                  <a:lnTo>
                    <a:pt x="91" y="289"/>
                  </a:lnTo>
                  <a:lnTo>
                    <a:pt x="91" y="311"/>
                  </a:lnTo>
                  <a:lnTo>
                    <a:pt x="80" y="321"/>
                  </a:lnTo>
                  <a:lnTo>
                    <a:pt x="64" y="327"/>
                  </a:lnTo>
                  <a:lnTo>
                    <a:pt x="49" y="327"/>
                  </a:lnTo>
                  <a:lnTo>
                    <a:pt x="59" y="370"/>
                  </a:lnTo>
                  <a:lnTo>
                    <a:pt x="69" y="381"/>
                  </a:lnTo>
                  <a:lnTo>
                    <a:pt x="69" y="386"/>
                  </a:lnTo>
                  <a:lnTo>
                    <a:pt x="64" y="391"/>
                  </a:lnTo>
                  <a:lnTo>
                    <a:pt x="49" y="397"/>
                  </a:lnTo>
                  <a:lnTo>
                    <a:pt x="43" y="407"/>
                  </a:lnTo>
                  <a:lnTo>
                    <a:pt x="38" y="423"/>
                  </a:lnTo>
                  <a:lnTo>
                    <a:pt x="43" y="439"/>
                  </a:lnTo>
                  <a:lnTo>
                    <a:pt x="49" y="450"/>
                  </a:lnTo>
                  <a:lnTo>
                    <a:pt x="54" y="450"/>
                  </a:lnTo>
                  <a:lnTo>
                    <a:pt x="38" y="466"/>
                  </a:lnTo>
                  <a:lnTo>
                    <a:pt x="11" y="482"/>
                  </a:lnTo>
                  <a:lnTo>
                    <a:pt x="5" y="504"/>
                  </a:lnTo>
                  <a:lnTo>
                    <a:pt x="0" y="525"/>
                  </a:lnTo>
                  <a:lnTo>
                    <a:pt x="11" y="525"/>
                  </a:lnTo>
                  <a:lnTo>
                    <a:pt x="38" y="531"/>
                  </a:lnTo>
                  <a:lnTo>
                    <a:pt x="59" y="547"/>
                  </a:lnTo>
                  <a:lnTo>
                    <a:pt x="69" y="563"/>
                  </a:lnTo>
                  <a:lnTo>
                    <a:pt x="69" y="590"/>
                  </a:lnTo>
                  <a:lnTo>
                    <a:pt x="75" y="616"/>
                  </a:lnTo>
                  <a:lnTo>
                    <a:pt x="97" y="638"/>
                  </a:lnTo>
                  <a:lnTo>
                    <a:pt x="139" y="622"/>
                  </a:lnTo>
                  <a:lnTo>
                    <a:pt x="160" y="616"/>
                  </a:lnTo>
                  <a:lnTo>
                    <a:pt x="187" y="611"/>
                  </a:lnTo>
                  <a:lnTo>
                    <a:pt x="214" y="600"/>
                  </a:lnTo>
                  <a:lnTo>
                    <a:pt x="240" y="606"/>
                  </a:lnTo>
                  <a:lnTo>
                    <a:pt x="293" y="616"/>
                  </a:lnTo>
                  <a:lnTo>
                    <a:pt x="341" y="622"/>
                  </a:lnTo>
                  <a:lnTo>
                    <a:pt x="363" y="622"/>
                  </a:lnTo>
                  <a:lnTo>
                    <a:pt x="379" y="606"/>
                  </a:lnTo>
                  <a:lnTo>
                    <a:pt x="389" y="584"/>
                  </a:lnTo>
                  <a:lnTo>
                    <a:pt x="411" y="574"/>
                  </a:lnTo>
                  <a:lnTo>
                    <a:pt x="464" y="568"/>
                  </a:lnTo>
                  <a:lnTo>
                    <a:pt x="459" y="552"/>
                  </a:lnTo>
                  <a:lnTo>
                    <a:pt x="464" y="536"/>
                  </a:lnTo>
                  <a:lnTo>
                    <a:pt x="496" y="504"/>
                  </a:lnTo>
                  <a:lnTo>
                    <a:pt x="533" y="482"/>
                  </a:lnTo>
                  <a:lnTo>
                    <a:pt x="512" y="445"/>
                  </a:lnTo>
                  <a:lnTo>
                    <a:pt x="512" y="418"/>
                  </a:lnTo>
                  <a:lnTo>
                    <a:pt x="533" y="397"/>
                  </a:lnTo>
                  <a:lnTo>
                    <a:pt x="560" y="359"/>
                  </a:lnTo>
                  <a:lnTo>
                    <a:pt x="587" y="338"/>
                  </a:lnTo>
                  <a:lnTo>
                    <a:pt x="592" y="338"/>
                  </a:lnTo>
                  <a:lnTo>
                    <a:pt x="597" y="316"/>
                  </a:lnTo>
                  <a:lnTo>
                    <a:pt x="618" y="300"/>
                  </a:lnTo>
                  <a:lnTo>
                    <a:pt x="645" y="295"/>
                  </a:lnTo>
                  <a:lnTo>
                    <a:pt x="693" y="289"/>
                  </a:lnTo>
                  <a:lnTo>
                    <a:pt x="757" y="252"/>
                  </a:lnTo>
                  <a:lnTo>
                    <a:pt x="762" y="252"/>
                  </a:lnTo>
                  <a:lnTo>
                    <a:pt x="762" y="246"/>
                  </a:lnTo>
                  <a:lnTo>
                    <a:pt x="762" y="230"/>
                  </a:lnTo>
                  <a:lnTo>
                    <a:pt x="747" y="23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9"/>
            <p:cNvSpPr>
              <a:spLocks/>
            </p:cNvSpPr>
            <p:nvPr/>
          </p:nvSpPr>
          <p:spPr bwMode="auto">
            <a:xfrm>
              <a:off x="2945" y="3296"/>
              <a:ext cx="266" cy="413"/>
            </a:xfrm>
            <a:custGeom>
              <a:avLst/>
              <a:gdLst>
                <a:gd name="T0" fmla="*/ 250 w 266"/>
                <a:gd name="T1" fmla="*/ 59 h 413"/>
                <a:gd name="T2" fmla="*/ 244 w 266"/>
                <a:gd name="T3" fmla="*/ 43 h 413"/>
                <a:gd name="T4" fmla="*/ 207 w 266"/>
                <a:gd name="T5" fmla="*/ 38 h 413"/>
                <a:gd name="T6" fmla="*/ 181 w 266"/>
                <a:gd name="T7" fmla="*/ 27 h 413"/>
                <a:gd name="T8" fmla="*/ 149 w 266"/>
                <a:gd name="T9" fmla="*/ 22 h 413"/>
                <a:gd name="T10" fmla="*/ 154 w 266"/>
                <a:gd name="T11" fmla="*/ 6 h 413"/>
                <a:gd name="T12" fmla="*/ 112 w 266"/>
                <a:gd name="T13" fmla="*/ 6 h 413"/>
                <a:gd name="T14" fmla="*/ 101 w 266"/>
                <a:gd name="T15" fmla="*/ 75 h 413"/>
                <a:gd name="T16" fmla="*/ 80 w 266"/>
                <a:gd name="T17" fmla="*/ 140 h 413"/>
                <a:gd name="T18" fmla="*/ 26 w 266"/>
                <a:gd name="T19" fmla="*/ 204 h 413"/>
                <a:gd name="T20" fmla="*/ 5 w 266"/>
                <a:gd name="T21" fmla="*/ 247 h 413"/>
                <a:gd name="T22" fmla="*/ 21 w 266"/>
                <a:gd name="T23" fmla="*/ 257 h 413"/>
                <a:gd name="T24" fmla="*/ 16 w 266"/>
                <a:gd name="T25" fmla="*/ 273 h 413"/>
                <a:gd name="T26" fmla="*/ 42 w 266"/>
                <a:gd name="T27" fmla="*/ 279 h 413"/>
                <a:gd name="T28" fmla="*/ 26 w 266"/>
                <a:gd name="T29" fmla="*/ 343 h 413"/>
                <a:gd name="T30" fmla="*/ 5 w 266"/>
                <a:gd name="T31" fmla="*/ 386 h 413"/>
                <a:gd name="T32" fmla="*/ 5 w 266"/>
                <a:gd name="T33" fmla="*/ 396 h 413"/>
                <a:gd name="T34" fmla="*/ 53 w 266"/>
                <a:gd name="T35" fmla="*/ 402 h 413"/>
                <a:gd name="T36" fmla="*/ 101 w 266"/>
                <a:gd name="T37" fmla="*/ 407 h 413"/>
                <a:gd name="T38" fmla="*/ 112 w 266"/>
                <a:gd name="T39" fmla="*/ 364 h 413"/>
                <a:gd name="T40" fmla="*/ 154 w 266"/>
                <a:gd name="T41" fmla="*/ 332 h 413"/>
                <a:gd name="T42" fmla="*/ 143 w 266"/>
                <a:gd name="T43" fmla="*/ 322 h 413"/>
                <a:gd name="T44" fmla="*/ 143 w 266"/>
                <a:gd name="T45" fmla="*/ 289 h 413"/>
                <a:gd name="T46" fmla="*/ 165 w 266"/>
                <a:gd name="T47" fmla="*/ 273 h 413"/>
                <a:gd name="T48" fmla="*/ 170 w 266"/>
                <a:gd name="T49" fmla="*/ 263 h 413"/>
                <a:gd name="T50" fmla="*/ 149 w 266"/>
                <a:gd name="T51" fmla="*/ 209 h 413"/>
                <a:gd name="T52" fmla="*/ 181 w 266"/>
                <a:gd name="T53" fmla="*/ 204 h 413"/>
                <a:gd name="T54" fmla="*/ 191 w 266"/>
                <a:gd name="T55" fmla="*/ 172 h 413"/>
                <a:gd name="T56" fmla="*/ 202 w 266"/>
                <a:gd name="T57" fmla="*/ 166 h 413"/>
                <a:gd name="T58" fmla="*/ 213 w 266"/>
                <a:gd name="T59" fmla="*/ 129 h 413"/>
                <a:gd name="T60" fmla="*/ 229 w 266"/>
                <a:gd name="T61" fmla="*/ 102 h 413"/>
                <a:gd name="T62" fmla="*/ 266 w 266"/>
                <a:gd name="T63" fmla="*/ 81 h 413"/>
                <a:gd name="T64" fmla="*/ 261 w 266"/>
                <a:gd name="T65" fmla="*/ 65 h 4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66" h="413">
                  <a:moveTo>
                    <a:pt x="261" y="65"/>
                  </a:moveTo>
                  <a:lnTo>
                    <a:pt x="250" y="59"/>
                  </a:lnTo>
                  <a:lnTo>
                    <a:pt x="250" y="54"/>
                  </a:lnTo>
                  <a:lnTo>
                    <a:pt x="244" y="43"/>
                  </a:lnTo>
                  <a:lnTo>
                    <a:pt x="224" y="33"/>
                  </a:lnTo>
                  <a:lnTo>
                    <a:pt x="207" y="38"/>
                  </a:lnTo>
                  <a:lnTo>
                    <a:pt x="191" y="38"/>
                  </a:lnTo>
                  <a:lnTo>
                    <a:pt x="181" y="27"/>
                  </a:lnTo>
                  <a:lnTo>
                    <a:pt x="160" y="27"/>
                  </a:lnTo>
                  <a:lnTo>
                    <a:pt x="149" y="22"/>
                  </a:lnTo>
                  <a:lnTo>
                    <a:pt x="154" y="16"/>
                  </a:lnTo>
                  <a:lnTo>
                    <a:pt x="154" y="6"/>
                  </a:lnTo>
                  <a:lnTo>
                    <a:pt x="143" y="0"/>
                  </a:lnTo>
                  <a:lnTo>
                    <a:pt x="112" y="6"/>
                  </a:lnTo>
                  <a:lnTo>
                    <a:pt x="112" y="27"/>
                  </a:lnTo>
                  <a:lnTo>
                    <a:pt x="101" y="75"/>
                  </a:lnTo>
                  <a:lnTo>
                    <a:pt x="90" y="97"/>
                  </a:lnTo>
                  <a:lnTo>
                    <a:pt x="80" y="140"/>
                  </a:lnTo>
                  <a:lnTo>
                    <a:pt x="58" y="172"/>
                  </a:lnTo>
                  <a:lnTo>
                    <a:pt x="26" y="204"/>
                  </a:lnTo>
                  <a:lnTo>
                    <a:pt x="11" y="236"/>
                  </a:lnTo>
                  <a:lnTo>
                    <a:pt x="5" y="247"/>
                  </a:lnTo>
                  <a:lnTo>
                    <a:pt x="11" y="252"/>
                  </a:lnTo>
                  <a:lnTo>
                    <a:pt x="21" y="257"/>
                  </a:lnTo>
                  <a:lnTo>
                    <a:pt x="16" y="268"/>
                  </a:lnTo>
                  <a:lnTo>
                    <a:pt x="16" y="273"/>
                  </a:lnTo>
                  <a:lnTo>
                    <a:pt x="21" y="279"/>
                  </a:lnTo>
                  <a:lnTo>
                    <a:pt x="42" y="279"/>
                  </a:lnTo>
                  <a:lnTo>
                    <a:pt x="26" y="322"/>
                  </a:lnTo>
                  <a:lnTo>
                    <a:pt x="26" y="343"/>
                  </a:lnTo>
                  <a:lnTo>
                    <a:pt x="16" y="364"/>
                  </a:lnTo>
                  <a:lnTo>
                    <a:pt x="5" y="386"/>
                  </a:lnTo>
                  <a:lnTo>
                    <a:pt x="0" y="396"/>
                  </a:lnTo>
                  <a:lnTo>
                    <a:pt x="5" y="396"/>
                  </a:lnTo>
                  <a:lnTo>
                    <a:pt x="31" y="396"/>
                  </a:lnTo>
                  <a:lnTo>
                    <a:pt x="53" y="402"/>
                  </a:lnTo>
                  <a:lnTo>
                    <a:pt x="80" y="413"/>
                  </a:lnTo>
                  <a:lnTo>
                    <a:pt x="101" y="407"/>
                  </a:lnTo>
                  <a:lnTo>
                    <a:pt x="106" y="386"/>
                  </a:lnTo>
                  <a:lnTo>
                    <a:pt x="112" y="364"/>
                  </a:lnTo>
                  <a:lnTo>
                    <a:pt x="138" y="348"/>
                  </a:lnTo>
                  <a:lnTo>
                    <a:pt x="154" y="332"/>
                  </a:lnTo>
                  <a:lnTo>
                    <a:pt x="149" y="332"/>
                  </a:lnTo>
                  <a:lnTo>
                    <a:pt x="143" y="322"/>
                  </a:lnTo>
                  <a:lnTo>
                    <a:pt x="138" y="306"/>
                  </a:lnTo>
                  <a:lnTo>
                    <a:pt x="143" y="289"/>
                  </a:lnTo>
                  <a:lnTo>
                    <a:pt x="149" y="279"/>
                  </a:lnTo>
                  <a:lnTo>
                    <a:pt x="165" y="273"/>
                  </a:lnTo>
                  <a:lnTo>
                    <a:pt x="170" y="268"/>
                  </a:lnTo>
                  <a:lnTo>
                    <a:pt x="170" y="263"/>
                  </a:lnTo>
                  <a:lnTo>
                    <a:pt x="160" y="252"/>
                  </a:lnTo>
                  <a:lnTo>
                    <a:pt x="149" y="209"/>
                  </a:lnTo>
                  <a:lnTo>
                    <a:pt x="165" y="209"/>
                  </a:lnTo>
                  <a:lnTo>
                    <a:pt x="181" y="204"/>
                  </a:lnTo>
                  <a:lnTo>
                    <a:pt x="191" y="193"/>
                  </a:lnTo>
                  <a:lnTo>
                    <a:pt x="191" y="172"/>
                  </a:lnTo>
                  <a:lnTo>
                    <a:pt x="197" y="172"/>
                  </a:lnTo>
                  <a:lnTo>
                    <a:pt x="202" y="166"/>
                  </a:lnTo>
                  <a:lnTo>
                    <a:pt x="202" y="150"/>
                  </a:lnTo>
                  <a:lnTo>
                    <a:pt x="213" y="129"/>
                  </a:lnTo>
                  <a:lnTo>
                    <a:pt x="207" y="113"/>
                  </a:lnTo>
                  <a:lnTo>
                    <a:pt x="229" y="102"/>
                  </a:lnTo>
                  <a:lnTo>
                    <a:pt x="244" y="91"/>
                  </a:lnTo>
                  <a:lnTo>
                    <a:pt x="266" y="81"/>
                  </a:lnTo>
                  <a:lnTo>
                    <a:pt x="266" y="75"/>
                  </a:lnTo>
                  <a:lnTo>
                    <a:pt x="261" y="6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" name="Group 120"/>
            <p:cNvGrpSpPr>
              <a:grpSpLocks/>
            </p:cNvGrpSpPr>
            <p:nvPr/>
          </p:nvGrpSpPr>
          <p:grpSpPr bwMode="auto">
            <a:xfrm>
              <a:off x="3046" y="3178"/>
              <a:ext cx="762" cy="638"/>
              <a:chOff x="744" y="3087"/>
              <a:chExt cx="762" cy="638"/>
            </a:xfrm>
          </p:grpSpPr>
          <p:sp>
            <p:nvSpPr>
              <p:cNvPr id="412" name="Freeform 121"/>
              <p:cNvSpPr>
                <a:spLocks/>
              </p:cNvSpPr>
              <p:nvPr/>
            </p:nvSpPr>
            <p:spPr bwMode="auto">
              <a:xfrm>
                <a:off x="744" y="3087"/>
                <a:ext cx="762" cy="638"/>
              </a:xfrm>
              <a:custGeom>
                <a:avLst/>
                <a:gdLst>
                  <a:gd name="T0" fmla="*/ 730 w 762"/>
                  <a:gd name="T1" fmla="*/ 225 h 638"/>
                  <a:gd name="T2" fmla="*/ 656 w 762"/>
                  <a:gd name="T3" fmla="*/ 198 h 638"/>
                  <a:gd name="T4" fmla="*/ 576 w 762"/>
                  <a:gd name="T5" fmla="*/ 187 h 638"/>
                  <a:gd name="T6" fmla="*/ 544 w 762"/>
                  <a:gd name="T7" fmla="*/ 155 h 638"/>
                  <a:gd name="T8" fmla="*/ 496 w 762"/>
                  <a:gd name="T9" fmla="*/ 128 h 638"/>
                  <a:gd name="T10" fmla="*/ 453 w 762"/>
                  <a:gd name="T11" fmla="*/ 96 h 638"/>
                  <a:gd name="T12" fmla="*/ 422 w 762"/>
                  <a:gd name="T13" fmla="*/ 91 h 638"/>
                  <a:gd name="T14" fmla="*/ 379 w 762"/>
                  <a:gd name="T15" fmla="*/ 86 h 638"/>
                  <a:gd name="T16" fmla="*/ 331 w 762"/>
                  <a:gd name="T17" fmla="*/ 69 h 638"/>
                  <a:gd name="T18" fmla="*/ 245 w 762"/>
                  <a:gd name="T19" fmla="*/ 43 h 638"/>
                  <a:gd name="T20" fmla="*/ 203 w 762"/>
                  <a:gd name="T21" fmla="*/ 32 h 638"/>
                  <a:gd name="T22" fmla="*/ 128 w 762"/>
                  <a:gd name="T23" fmla="*/ 11 h 638"/>
                  <a:gd name="T24" fmla="*/ 107 w 762"/>
                  <a:gd name="T25" fmla="*/ 0 h 638"/>
                  <a:gd name="T26" fmla="*/ 86 w 762"/>
                  <a:gd name="T27" fmla="*/ 5 h 638"/>
                  <a:gd name="T28" fmla="*/ 69 w 762"/>
                  <a:gd name="T29" fmla="*/ 16 h 638"/>
                  <a:gd name="T30" fmla="*/ 11 w 762"/>
                  <a:gd name="T31" fmla="*/ 32 h 638"/>
                  <a:gd name="T32" fmla="*/ 16 w 762"/>
                  <a:gd name="T33" fmla="*/ 59 h 638"/>
                  <a:gd name="T34" fmla="*/ 22 w 762"/>
                  <a:gd name="T35" fmla="*/ 86 h 638"/>
                  <a:gd name="T36" fmla="*/ 43 w 762"/>
                  <a:gd name="T37" fmla="*/ 118 h 638"/>
                  <a:gd name="T38" fmla="*/ 54 w 762"/>
                  <a:gd name="T39" fmla="*/ 134 h 638"/>
                  <a:gd name="T40" fmla="*/ 59 w 762"/>
                  <a:gd name="T41" fmla="*/ 145 h 638"/>
                  <a:gd name="T42" fmla="*/ 91 w 762"/>
                  <a:gd name="T43" fmla="*/ 155 h 638"/>
                  <a:gd name="T44" fmla="*/ 123 w 762"/>
                  <a:gd name="T45" fmla="*/ 150 h 638"/>
                  <a:gd name="T46" fmla="*/ 150 w 762"/>
                  <a:gd name="T47" fmla="*/ 171 h 638"/>
                  <a:gd name="T48" fmla="*/ 160 w 762"/>
                  <a:gd name="T49" fmla="*/ 182 h 638"/>
                  <a:gd name="T50" fmla="*/ 166 w 762"/>
                  <a:gd name="T51" fmla="*/ 198 h 638"/>
                  <a:gd name="T52" fmla="*/ 128 w 762"/>
                  <a:gd name="T53" fmla="*/ 220 h 638"/>
                  <a:gd name="T54" fmla="*/ 112 w 762"/>
                  <a:gd name="T55" fmla="*/ 246 h 638"/>
                  <a:gd name="T56" fmla="*/ 102 w 762"/>
                  <a:gd name="T57" fmla="*/ 284 h 638"/>
                  <a:gd name="T58" fmla="*/ 91 w 762"/>
                  <a:gd name="T59" fmla="*/ 289 h 638"/>
                  <a:gd name="T60" fmla="*/ 80 w 762"/>
                  <a:gd name="T61" fmla="*/ 321 h 638"/>
                  <a:gd name="T62" fmla="*/ 49 w 762"/>
                  <a:gd name="T63" fmla="*/ 327 h 638"/>
                  <a:gd name="T64" fmla="*/ 69 w 762"/>
                  <a:gd name="T65" fmla="*/ 381 h 638"/>
                  <a:gd name="T66" fmla="*/ 64 w 762"/>
                  <a:gd name="T67" fmla="*/ 391 h 638"/>
                  <a:gd name="T68" fmla="*/ 43 w 762"/>
                  <a:gd name="T69" fmla="*/ 407 h 638"/>
                  <a:gd name="T70" fmla="*/ 43 w 762"/>
                  <a:gd name="T71" fmla="*/ 439 h 638"/>
                  <a:gd name="T72" fmla="*/ 54 w 762"/>
                  <a:gd name="T73" fmla="*/ 450 h 638"/>
                  <a:gd name="T74" fmla="*/ 11 w 762"/>
                  <a:gd name="T75" fmla="*/ 482 h 638"/>
                  <a:gd name="T76" fmla="*/ 0 w 762"/>
                  <a:gd name="T77" fmla="*/ 525 h 638"/>
                  <a:gd name="T78" fmla="*/ 38 w 762"/>
                  <a:gd name="T79" fmla="*/ 531 h 638"/>
                  <a:gd name="T80" fmla="*/ 69 w 762"/>
                  <a:gd name="T81" fmla="*/ 563 h 638"/>
                  <a:gd name="T82" fmla="*/ 75 w 762"/>
                  <a:gd name="T83" fmla="*/ 616 h 638"/>
                  <a:gd name="T84" fmla="*/ 139 w 762"/>
                  <a:gd name="T85" fmla="*/ 622 h 638"/>
                  <a:gd name="T86" fmla="*/ 187 w 762"/>
                  <a:gd name="T87" fmla="*/ 611 h 638"/>
                  <a:gd name="T88" fmla="*/ 240 w 762"/>
                  <a:gd name="T89" fmla="*/ 606 h 638"/>
                  <a:gd name="T90" fmla="*/ 341 w 762"/>
                  <a:gd name="T91" fmla="*/ 622 h 638"/>
                  <a:gd name="T92" fmla="*/ 379 w 762"/>
                  <a:gd name="T93" fmla="*/ 606 h 638"/>
                  <a:gd name="T94" fmla="*/ 411 w 762"/>
                  <a:gd name="T95" fmla="*/ 574 h 638"/>
                  <a:gd name="T96" fmla="*/ 459 w 762"/>
                  <a:gd name="T97" fmla="*/ 552 h 638"/>
                  <a:gd name="T98" fmla="*/ 496 w 762"/>
                  <a:gd name="T99" fmla="*/ 504 h 638"/>
                  <a:gd name="T100" fmla="*/ 512 w 762"/>
                  <a:gd name="T101" fmla="*/ 445 h 638"/>
                  <a:gd name="T102" fmla="*/ 533 w 762"/>
                  <a:gd name="T103" fmla="*/ 397 h 638"/>
                  <a:gd name="T104" fmla="*/ 587 w 762"/>
                  <a:gd name="T105" fmla="*/ 338 h 638"/>
                  <a:gd name="T106" fmla="*/ 597 w 762"/>
                  <a:gd name="T107" fmla="*/ 316 h 638"/>
                  <a:gd name="T108" fmla="*/ 645 w 762"/>
                  <a:gd name="T109" fmla="*/ 295 h 638"/>
                  <a:gd name="T110" fmla="*/ 757 w 762"/>
                  <a:gd name="T111" fmla="*/ 252 h 638"/>
                  <a:gd name="T112" fmla="*/ 762 w 762"/>
                  <a:gd name="T113" fmla="*/ 246 h 638"/>
                  <a:gd name="T114" fmla="*/ 747 w 762"/>
                  <a:gd name="T115" fmla="*/ 236 h 63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762" h="638">
                    <a:moveTo>
                      <a:pt x="747" y="236"/>
                    </a:moveTo>
                    <a:lnTo>
                      <a:pt x="730" y="225"/>
                    </a:lnTo>
                    <a:lnTo>
                      <a:pt x="693" y="214"/>
                    </a:lnTo>
                    <a:lnTo>
                      <a:pt x="656" y="198"/>
                    </a:lnTo>
                    <a:lnTo>
                      <a:pt x="613" y="193"/>
                    </a:lnTo>
                    <a:lnTo>
                      <a:pt x="576" y="187"/>
                    </a:lnTo>
                    <a:lnTo>
                      <a:pt x="565" y="171"/>
                    </a:lnTo>
                    <a:lnTo>
                      <a:pt x="544" y="155"/>
                    </a:lnTo>
                    <a:lnTo>
                      <a:pt x="517" y="150"/>
                    </a:lnTo>
                    <a:lnTo>
                      <a:pt x="496" y="128"/>
                    </a:lnTo>
                    <a:lnTo>
                      <a:pt x="464" y="102"/>
                    </a:lnTo>
                    <a:lnTo>
                      <a:pt x="453" y="96"/>
                    </a:lnTo>
                    <a:lnTo>
                      <a:pt x="443" y="96"/>
                    </a:lnTo>
                    <a:lnTo>
                      <a:pt x="422" y="91"/>
                    </a:lnTo>
                    <a:lnTo>
                      <a:pt x="400" y="80"/>
                    </a:lnTo>
                    <a:lnTo>
                      <a:pt x="379" y="86"/>
                    </a:lnTo>
                    <a:lnTo>
                      <a:pt x="352" y="69"/>
                    </a:lnTo>
                    <a:lnTo>
                      <a:pt x="331" y="69"/>
                    </a:lnTo>
                    <a:lnTo>
                      <a:pt x="304" y="64"/>
                    </a:lnTo>
                    <a:lnTo>
                      <a:pt x="245" y="43"/>
                    </a:lnTo>
                    <a:lnTo>
                      <a:pt x="229" y="32"/>
                    </a:lnTo>
                    <a:lnTo>
                      <a:pt x="203" y="32"/>
                    </a:lnTo>
                    <a:lnTo>
                      <a:pt x="144" y="21"/>
                    </a:lnTo>
                    <a:lnTo>
                      <a:pt x="128" y="11"/>
                    </a:lnTo>
                    <a:lnTo>
                      <a:pt x="117" y="0"/>
                    </a:lnTo>
                    <a:lnTo>
                      <a:pt x="107" y="0"/>
                    </a:lnTo>
                    <a:lnTo>
                      <a:pt x="91" y="0"/>
                    </a:lnTo>
                    <a:lnTo>
                      <a:pt x="86" y="5"/>
                    </a:lnTo>
                    <a:lnTo>
                      <a:pt x="80" y="16"/>
                    </a:lnTo>
                    <a:lnTo>
                      <a:pt x="69" y="16"/>
                    </a:lnTo>
                    <a:lnTo>
                      <a:pt x="38" y="21"/>
                    </a:lnTo>
                    <a:lnTo>
                      <a:pt x="11" y="32"/>
                    </a:lnTo>
                    <a:lnTo>
                      <a:pt x="16" y="53"/>
                    </a:lnTo>
                    <a:lnTo>
                      <a:pt x="16" y="59"/>
                    </a:lnTo>
                    <a:lnTo>
                      <a:pt x="16" y="69"/>
                    </a:lnTo>
                    <a:lnTo>
                      <a:pt x="22" y="86"/>
                    </a:lnTo>
                    <a:lnTo>
                      <a:pt x="11" y="123"/>
                    </a:lnTo>
                    <a:lnTo>
                      <a:pt x="43" y="118"/>
                    </a:lnTo>
                    <a:lnTo>
                      <a:pt x="54" y="123"/>
                    </a:lnTo>
                    <a:lnTo>
                      <a:pt x="54" y="134"/>
                    </a:lnTo>
                    <a:lnTo>
                      <a:pt x="49" y="139"/>
                    </a:lnTo>
                    <a:lnTo>
                      <a:pt x="59" y="145"/>
                    </a:lnTo>
                    <a:lnTo>
                      <a:pt x="80" y="145"/>
                    </a:lnTo>
                    <a:lnTo>
                      <a:pt x="91" y="155"/>
                    </a:lnTo>
                    <a:lnTo>
                      <a:pt x="107" y="155"/>
                    </a:lnTo>
                    <a:lnTo>
                      <a:pt x="123" y="150"/>
                    </a:lnTo>
                    <a:lnTo>
                      <a:pt x="144" y="161"/>
                    </a:lnTo>
                    <a:lnTo>
                      <a:pt x="150" y="171"/>
                    </a:lnTo>
                    <a:lnTo>
                      <a:pt x="150" y="177"/>
                    </a:lnTo>
                    <a:lnTo>
                      <a:pt x="160" y="182"/>
                    </a:lnTo>
                    <a:lnTo>
                      <a:pt x="166" y="193"/>
                    </a:lnTo>
                    <a:lnTo>
                      <a:pt x="166" y="198"/>
                    </a:lnTo>
                    <a:lnTo>
                      <a:pt x="144" y="209"/>
                    </a:lnTo>
                    <a:lnTo>
                      <a:pt x="128" y="220"/>
                    </a:lnTo>
                    <a:lnTo>
                      <a:pt x="107" y="230"/>
                    </a:lnTo>
                    <a:lnTo>
                      <a:pt x="112" y="246"/>
                    </a:lnTo>
                    <a:lnTo>
                      <a:pt x="102" y="268"/>
                    </a:lnTo>
                    <a:lnTo>
                      <a:pt x="102" y="284"/>
                    </a:lnTo>
                    <a:lnTo>
                      <a:pt x="97" y="289"/>
                    </a:lnTo>
                    <a:lnTo>
                      <a:pt x="91" y="289"/>
                    </a:lnTo>
                    <a:lnTo>
                      <a:pt x="91" y="311"/>
                    </a:lnTo>
                    <a:lnTo>
                      <a:pt x="80" y="321"/>
                    </a:lnTo>
                    <a:lnTo>
                      <a:pt x="64" y="327"/>
                    </a:lnTo>
                    <a:lnTo>
                      <a:pt x="49" y="327"/>
                    </a:lnTo>
                    <a:lnTo>
                      <a:pt x="59" y="370"/>
                    </a:lnTo>
                    <a:lnTo>
                      <a:pt x="69" y="381"/>
                    </a:lnTo>
                    <a:lnTo>
                      <a:pt x="69" y="386"/>
                    </a:lnTo>
                    <a:lnTo>
                      <a:pt x="64" y="391"/>
                    </a:lnTo>
                    <a:lnTo>
                      <a:pt x="49" y="397"/>
                    </a:lnTo>
                    <a:lnTo>
                      <a:pt x="43" y="407"/>
                    </a:lnTo>
                    <a:lnTo>
                      <a:pt x="38" y="423"/>
                    </a:lnTo>
                    <a:lnTo>
                      <a:pt x="43" y="439"/>
                    </a:lnTo>
                    <a:lnTo>
                      <a:pt x="49" y="450"/>
                    </a:lnTo>
                    <a:lnTo>
                      <a:pt x="54" y="450"/>
                    </a:lnTo>
                    <a:lnTo>
                      <a:pt x="38" y="466"/>
                    </a:lnTo>
                    <a:lnTo>
                      <a:pt x="11" y="482"/>
                    </a:lnTo>
                    <a:lnTo>
                      <a:pt x="5" y="504"/>
                    </a:lnTo>
                    <a:lnTo>
                      <a:pt x="0" y="525"/>
                    </a:lnTo>
                    <a:lnTo>
                      <a:pt x="11" y="525"/>
                    </a:lnTo>
                    <a:lnTo>
                      <a:pt x="38" y="531"/>
                    </a:lnTo>
                    <a:lnTo>
                      <a:pt x="59" y="547"/>
                    </a:lnTo>
                    <a:lnTo>
                      <a:pt x="69" y="563"/>
                    </a:lnTo>
                    <a:lnTo>
                      <a:pt x="69" y="590"/>
                    </a:lnTo>
                    <a:lnTo>
                      <a:pt x="75" y="616"/>
                    </a:lnTo>
                    <a:lnTo>
                      <a:pt x="97" y="638"/>
                    </a:lnTo>
                    <a:lnTo>
                      <a:pt x="139" y="622"/>
                    </a:lnTo>
                    <a:lnTo>
                      <a:pt x="160" y="616"/>
                    </a:lnTo>
                    <a:lnTo>
                      <a:pt x="187" y="611"/>
                    </a:lnTo>
                    <a:lnTo>
                      <a:pt x="214" y="600"/>
                    </a:lnTo>
                    <a:lnTo>
                      <a:pt x="240" y="606"/>
                    </a:lnTo>
                    <a:lnTo>
                      <a:pt x="293" y="616"/>
                    </a:lnTo>
                    <a:lnTo>
                      <a:pt x="341" y="622"/>
                    </a:lnTo>
                    <a:lnTo>
                      <a:pt x="363" y="622"/>
                    </a:lnTo>
                    <a:lnTo>
                      <a:pt x="379" y="606"/>
                    </a:lnTo>
                    <a:lnTo>
                      <a:pt x="389" y="584"/>
                    </a:lnTo>
                    <a:lnTo>
                      <a:pt x="411" y="574"/>
                    </a:lnTo>
                    <a:lnTo>
                      <a:pt x="464" y="568"/>
                    </a:lnTo>
                    <a:lnTo>
                      <a:pt x="459" y="552"/>
                    </a:lnTo>
                    <a:lnTo>
                      <a:pt x="464" y="536"/>
                    </a:lnTo>
                    <a:lnTo>
                      <a:pt x="496" y="504"/>
                    </a:lnTo>
                    <a:lnTo>
                      <a:pt x="533" y="482"/>
                    </a:lnTo>
                    <a:lnTo>
                      <a:pt x="512" y="445"/>
                    </a:lnTo>
                    <a:lnTo>
                      <a:pt x="512" y="418"/>
                    </a:lnTo>
                    <a:lnTo>
                      <a:pt x="533" y="397"/>
                    </a:lnTo>
                    <a:lnTo>
                      <a:pt x="560" y="359"/>
                    </a:lnTo>
                    <a:lnTo>
                      <a:pt x="587" y="338"/>
                    </a:lnTo>
                    <a:lnTo>
                      <a:pt x="592" y="338"/>
                    </a:lnTo>
                    <a:lnTo>
                      <a:pt x="597" y="316"/>
                    </a:lnTo>
                    <a:lnTo>
                      <a:pt x="618" y="300"/>
                    </a:lnTo>
                    <a:lnTo>
                      <a:pt x="645" y="295"/>
                    </a:lnTo>
                    <a:lnTo>
                      <a:pt x="693" y="289"/>
                    </a:lnTo>
                    <a:lnTo>
                      <a:pt x="757" y="252"/>
                    </a:lnTo>
                    <a:lnTo>
                      <a:pt x="762" y="252"/>
                    </a:lnTo>
                    <a:lnTo>
                      <a:pt x="762" y="246"/>
                    </a:lnTo>
                    <a:lnTo>
                      <a:pt x="762" y="230"/>
                    </a:lnTo>
                    <a:lnTo>
                      <a:pt x="747" y="23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" name="Freeform 122"/>
              <p:cNvSpPr>
                <a:spLocks/>
              </p:cNvSpPr>
              <p:nvPr/>
            </p:nvSpPr>
            <p:spPr bwMode="auto">
              <a:xfrm>
                <a:off x="744" y="3087"/>
                <a:ext cx="762" cy="638"/>
              </a:xfrm>
              <a:custGeom>
                <a:avLst/>
                <a:gdLst>
                  <a:gd name="T0" fmla="*/ 730 w 762"/>
                  <a:gd name="T1" fmla="*/ 225 h 638"/>
                  <a:gd name="T2" fmla="*/ 656 w 762"/>
                  <a:gd name="T3" fmla="*/ 198 h 638"/>
                  <a:gd name="T4" fmla="*/ 576 w 762"/>
                  <a:gd name="T5" fmla="*/ 187 h 638"/>
                  <a:gd name="T6" fmla="*/ 544 w 762"/>
                  <a:gd name="T7" fmla="*/ 155 h 638"/>
                  <a:gd name="T8" fmla="*/ 496 w 762"/>
                  <a:gd name="T9" fmla="*/ 128 h 638"/>
                  <a:gd name="T10" fmla="*/ 453 w 762"/>
                  <a:gd name="T11" fmla="*/ 96 h 638"/>
                  <a:gd name="T12" fmla="*/ 422 w 762"/>
                  <a:gd name="T13" fmla="*/ 91 h 638"/>
                  <a:gd name="T14" fmla="*/ 379 w 762"/>
                  <a:gd name="T15" fmla="*/ 86 h 638"/>
                  <a:gd name="T16" fmla="*/ 331 w 762"/>
                  <a:gd name="T17" fmla="*/ 69 h 638"/>
                  <a:gd name="T18" fmla="*/ 245 w 762"/>
                  <a:gd name="T19" fmla="*/ 43 h 638"/>
                  <a:gd name="T20" fmla="*/ 203 w 762"/>
                  <a:gd name="T21" fmla="*/ 32 h 638"/>
                  <a:gd name="T22" fmla="*/ 128 w 762"/>
                  <a:gd name="T23" fmla="*/ 11 h 638"/>
                  <a:gd name="T24" fmla="*/ 107 w 762"/>
                  <a:gd name="T25" fmla="*/ 0 h 638"/>
                  <a:gd name="T26" fmla="*/ 86 w 762"/>
                  <a:gd name="T27" fmla="*/ 5 h 638"/>
                  <a:gd name="T28" fmla="*/ 69 w 762"/>
                  <a:gd name="T29" fmla="*/ 16 h 638"/>
                  <a:gd name="T30" fmla="*/ 11 w 762"/>
                  <a:gd name="T31" fmla="*/ 32 h 638"/>
                  <a:gd name="T32" fmla="*/ 16 w 762"/>
                  <a:gd name="T33" fmla="*/ 59 h 638"/>
                  <a:gd name="T34" fmla="*/ 22 w 762"/>
                  <a:gd name="T35" fmla="*/ 86 h 638"/>
                  <a:gd name="T36" fmla="*/ 43 w 762"/>
                  <a:gd name="T37" fmla="*/ 118 h 638"/>
                  <a:gd name="T38" fmla="*/ 54 w 762"/>
                  <a:gd name="T39" fmla="*/ 134 h 638"/>
                  <a:gd name="T40" fmla="*/ 59 w 762"/>
                  <a:gd name="T41" fmla="*/ 145 h 638"/>
                  <a:gd name="T42" fmla="*/ 91 w 762"/>
                  <a:gd name="T43" fmla="*/ 155 h 638"/>
                  <a:gd name="T44" fmla="*/ 123 w 762"/>
                  <a:gd name="T45" fmla="*/ 150 h 638"/>
                  <a:gd name="T46" fmla="*/ 150 w 762"/>
                  <a:gd name="T47" fmla="*/ 171 h 638"/>
                  <a:gd name="T48" fmla="*/ 160 w 762"/>
                  <a:gd name="T49" fmla="*/ 182 h 638"/>
                  <a:gd name="T50" fmla="*/ 166 w 762"/>
                  <a:gd name="T51" fmla="*/ 198 h 638"/>
                  <a:gd name="T52" fmla="*/ 128 w 762"/>
                  <a:gd name="T53" fmla="*/ 220 h 638"/>
                  <a:gd name="T54" fmla="*/ 112 w 762"/>
                  <a:gd name="T55" fmla="*/ 246 h 638"/>
                  <a:gd name="T56" fmla="*/ 102 w 762"/>
                  <a:gd name="T57" fmla="*/ 284 h 638"/>
                  <a:gd name="T58" fmla="*/ 91 w 762"/>
                  <a:gd name="T59" fmla="*/ 289 h 638"/>
                  <a:gd name="T60" fmla="*/ 80 w 762"/>
                  <a:gd name="T61" fmla="*/ 321 h 638"/>
                  <a:gd name="T62" fmla="*/ 49 w 762"/>
                  <a:gd name="T63" fmla="*/ 327 h 638"/>
                  <a:gd name="T64" fmla="*/ 69 w 762"/>
                  <a:gd name="T65" fmla="*/ 381 h 638"/>
                  <a:gd name="T66" fmla="*/ 64 w 762"/>
                  <a:gd name="T67" fmla="*/ 391 h 638"/>
                  <a:gd name="T68" fmla="*/ 43 w 762"/>
                  <a:gd name="T69" fmla="*/ 407 h 638"/>
                  <a:gd name="T70" fmla="*/ 43 w 762"/>
                  <a:gd name="T71" fmla="*/ 439 h 638"/>
                  <a:gd name="T72" fmla="*/ 54 w 762"/>
                  <a:gd name="T73" fmla="*/ 450 h 638"/>
                  <a:gd name="T74" fmla="*/ 11 w 762"/>
                  <a:gd name="T75" fmla="*/ 482 h 638"/>
                  <a:gd name="T76" fmla="*/ 0 w 762"/>
                  <a:gd name="T77" fmla="*/ 525 h 638"/>
                  <a:gd name="T78" fmla="*/ 38 w 762"/>
                  <a:gd name="T79" fmla="*/ 531 h 638"/>
                  <a:gd name="T80" fmla="*/ 69 w 762"/>
                  <a:gd name="T81" fmla="*/ 563 h 638"/>
                  <a:gd name="T82" fmla="*/ 75 w 762"/>
                  <a:gd name="T83" fmla="*/ 616 h 638"/>
                  <a:gd name="T84" fmla="*/ 139 w 762"/>
                  <a:gd name="T85" fmla="*/ 622 h 638"/>
                  <a:gd name="T86" fmla="*/ 187 w 762"/>
                  <a:gd name="T87" fmla="*/ 611 h 638"/>
                  <a:gd name="T88" fmla="*/ 240 w 762"/>
                  <a:gd name="T89" fmla="*/ 606 h 638"/>
                  <a:gd name="T90" fmla="*/ 341 w 762"/>
                  <a:gd name="T91" fmla="*/ 622 h 638"/>
                  <a:gd name="T92" fmla="*/ 379 w 762"/>
                  <a:gd name="T93" fmla="*/ 606 h 638"/>
                  <a:gd name="T94" fmla="*/ 411 w 762"/>
                  <a:gd name="T95" fmla="*/ 574 h 638"/>
                  <a:gd name="T96" fmla="*/ 459 w 762"/>
                  <a:gd name="T97" fmla="*/ 552 h 638"/>
                  <a:gd name="T98" fmla="*/ 496 w 762"/>
                  <a:gd name="T99" fmla="*/ 504 h 638"/>
                  <a:gd name="T100" fmla="*/ 512 w 762"/>
                  <a:gd name="T101" fmla="*/ 445 h 638"/>
                  <a:gd name="T102" fmla="*/ 533 w 762"/>
                  <a:gd name="T103" fmla="*/ 397 h 638"/>
                  <a:gd name="T104" fmla="*/ 587 w 762"/>
                  <a:gd name="T105" fmla="*/ 338 h 638"/>
                  <a:gd name="T106" fmla="*/ 597 w 762"/>
                  <a:gd name="T107" fmla="*/ 316 h 638"/>
                  <a:gd name="T108" fmla="*/ 645 w 762"/>
                  <a:gd name="T109" fmla="*/ 295 h 638"/>
                  <a:gd name="T110" fmla="*/ 757 w 762"/>
                  <a:gd name="T111" fmla="*/ 252 h 638"/>
                  <a:gd name="T112" fmla="*/ 762 w 762"/>
                  <a:gd name="T113" fmla="*/ 246 h 638"/>
                  <a:gd name="T114" fmla="*/ 747 w 762"/>
                  <a:gd name="T115" fmla="*/ 236 h 63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762" h="638">
                    <a:moveTo>
                      <a:pt x="747" y="236"/>
                    </a:moveTo>
                    <a:lnTo>
                      <a:pt x="730" y="225"/>
                    </a:lnTo>
                    <a:lnTo>
                      <a:pt x="693" y="214"/>
                    </a:lnTo>
                    <a:lnTo>
                      <a:pt x="656" y="198"/>
                    </a:lnTo>
                    <a:lnTo>
                      <a:pt x="613" y="193"/>
                    </a:lnTo>
                    <a:lnTo>
                      <a:pt x="576" y="187"/>
                    </a:lnTo>
                    <a:lnTo>
                      <a:pt x="565" y="171"/>
                    </a:lnTo>
                    <a:lnTo>
                      <a:pt x="544" y="155"/>
                    </a:lnTo>
                    <a:lnTo>
                      <a:pt x="517" y="150"/>
                    </a:lnTo>
                    <a:lnTo>
                      <a:pt x="496" y="128"/>
                    </a:lnTo>
                    <a:lnTo>
                      <a:pt x="464" y="102"/>
                    </a:lnTo>
                    <a:lnTo>
                      <a:pt x="453" y="96"/>
                    </a:lnTo>
                    <a:lnTo>
                      <a:pt x="443" y="96"/>
                    </a:lnTo>
                    <a:lnTo>
                      <a:pt x="422" y="91"/>
                    </a:lnTo>
                    <a:lnTo>
                      <a:pt x="400" y="80"/>
                    </a:lnTo>
                    <a:lnTo>
                      <a:pt x="379" y="86"/>
                    </a:lnTo>
                    <a:lnTo>
                      <a:pt x="352" y="69"/>
                    </a:lnTo>
                    <a:lnTo>
                      <a:pt x="331" y="69"/>
                    </a:lnTo>
                    <a:lnTo>
                      <a:pt x="304" y="64"/>
                    </a:lnTo>
                    <a:lnTo>
                      <a:pt x="245" y="43"/>
                    </a:lnTo>
                    <a:lnTo>
                      <a:pt x="229" y="32"/>
                    </a:lnTo>
                    <a:lnTo>
                      <a:pt x="203" y="32"/>
                    </a:lnTo>
                    <a:lnTo>
                      <a:pt x="144" y="21"/>
                    </a:lnTo>
                    <a:lnTo>
                      <a:pt x="128" y="11"/>
                    </a:lnTo>
                    <a:lnTo>
                      <a:pt x="117" y="0"/>
                    </a:lnTo>
                    <a:lnTo>
                      <a:pt x="107" y="0"/>
                    </a:lnTo>
                    <a:lnTo>
                      <a:pt x="91" y="0"/>
                    </a:lnTo>
                    <a:lnTo>
                      <a:pt x="86" y="5"/>
                    </a:lnTo>
                    <a:lnTo>
                      <a:pt x="80" y="16"/>
                    </a:lnTo>
                    <a:lnTo>
                      <a:pt x="69" y="16"/>
                    </a:lnTo>
                    <a:lnTo>
                      <a:pt x="38" y="21"/>
                    </a:lnTo>
                    <a:lnTo>
                      <a:pt x="11" y="32"/>
                    </a:lnTo>
                    <a:lnTo>
                      <a:pt x="16" y="53"/>
                    </a:lnTo>
                    <a:lnTo>
                      <a:pt x="16" y="59"/>
                    </a:lnTo>
                    <a:lnTo>
                      <a:pt x="16" y="69"/>
                    </a:lnTo>
                    <a:lnTo>
                      <a:pt x="22" y="86"/>
                    </a:lnTo>
                    <a:lnTo>
                      <a:pt x="11" y="123"/>
                    </a:lnTo>
                    <a:lnTo>
                      <a:pt x="43" y="118"/>
                    </a:lnTo>
                    <a:lnTo>
                      <a:pt x="54" y="123"/>
                    </a:lnTo>
                    <a:lnTo>
                      <a:pt x="54" y="134"/>
                    </a:lnTo>
                    <a:lnTo>
                      <a:pt x="49" y="139"/>
                    </a:lnTo>
                    <a:lnTo>
                      <a:pt x="59" y="145"/>
                    </a:lnTo>
                    <a:lnTo>
                      <a:pt x="80" y="145"/>
                    </a:lnTo>
                    <a:lnTo>
                      <a:pt x="91" y="155"/>
                    </a:lnTo>
                    <a:lnTo>
                      <a:pt x="107" y="155"/>
                    </a:lnTo>
                    <a:lnTo>
                      <a:pt x="123" y="150"/>
                    </a:lnTo>
                    <a:lnTo>
                      <a:pt x="144" y="161"/>
                    </a:lnTo>
                    <a:lnTo>
                      <a:pt x="150" y="171"/>
                    </a:lnTo>
                    <a:lnTo>
                      <a:pt x="150" y="177"/>
                    </a:lnTo>
                    <a:lnTo>
                      <a:pt x="160" y="182"/>
                    </a:lnTo>
                    <a:lnTo>
                      <a:pt x="166" y="193"/>
                    </a:lnTo>
                    <a:lnTo>
                      <a:pt x="166" y="198"/>
                    </a:lnTo>
                    <a:lnTo>
                      <a:pt x="144" y="209"/>
                    </a:lnTo>
                    <a:lnTo>
                      <a:pt x="128" y="220"/>
                    </a:lnTo>
                    <a:lnTo>
                      <a:pt x="107" y="230"/>
                    </a:lnTo>
                    <a:lnTo>
                      <a:pt x="112" y="246"/>
                    </a:lnTo>
                    <a:lnTo>
                      <a:pt x="102" y="268"/>
                    </a:lnTo>
                    <a:lnTo>
                      <a:pt x="102" y="284"/>
                    </a:lnTo>
                    <a:lnTo>
                      <a:pt x="97" y="289"/>
                    </a:lnTo>
                    <a:lnTo>
                      <a:pt x="91" y="289"/>
                    </a:lnTo>
                    <a:lnTo>
                      <a:pt x="91" y="311"/>
                    </a:lnTo>
                    <a:lnTo>
                      <a:pt x="80" y="321"/>
                    </a:lnTo>
                    <a:lnTo>
                      <a:pt x="64" y="327"/>
                    </a:lnTo>
                    <a:lnTo>
                      <a:pt x="49" y="327"/>
                    </a:lnTo>
                    <a:lnTo>
                      <a:pt x="59" y="370"/>
                    </a:lnTo>
                    <a:lnTo>
                      <a:pt x="69" y="381"/>
                    </a:lnTo>
                    <a:lnTo>
                      <a:pt x="69" y="386"/>
                    </a:lnTo>
                    <a:lnTo>
                      <a:pt x="64" y="391"/>
                    </a:lnTo>
                    <a:lnTo>
                      <a:pt x="49" y="397"/>
                    </a:lnTo>
                    <a:lnTo>
                      <a:pt x="43" y="407"/>
                    </a:lnTo>
                    <a:lnTo>
                      <a:pt x="38" y="423"/>
                    </a:lnTo>
                    <a:lnTo>
                      <a:pt x="43" y="439"/>
                    </a:lnTo>
                    <a:lnTo>
                      <a:pt x="49" y="450"/>
                    </a:lnTo>
                    <a:lnTo>
                      <a:pt x="54" y="450"/>
                    </a:lnTo>
                    <a:lnTo>
                      <a:pt x="38" y="466"/>
                    </a:lnTo>
                    <a:lnTo>
                      <a:pt x="11" y="482"/>
                    </a:lnTo>
                    <a:lnTo>
                      <a:pt x="5" y="504"/>
                    </a:lnTo>
                    <a:lnTo>
                      <a:pt x="0" y="525"/>
                    </a:lnTo>
                    <a:lnTo>
                      <a:pt x="11" y="525"/>
                    </a:lnTo>
                    <a:lnTo>
                      <a:pt x="38" y="531"/>
                    </a:lnTo>
                    <a:lnTo>
                      <a:pt x="59" y="547"/>
                    </a:lnTo>
                    <a:lnTo>
                      <a:pt x="69" y="563"/>
                    </a:lnTo>
                    <a:lnTo>
                      <a:pt x="69" y="590"/>
                    </a:lnTo>
                    <a:lnTo>
                      <a:pt x="75" y="616"/>
                    </a:lnTo>
                    <a:lnTo>
                      <a:pt x="97" y="638"/>
                    </a:lnTo>
                    <a:lnTo>
                      <a:pt x="139" y="622"/>
                    </a:lnTo>
                    <a:lnTo>
                      <a:pt x="160" y="616"/>
                    </a:lnTo>
                    <a:lnTo>
                      <a:pt x="187" y="611"/>
                    </a:lnTo>
                    <a:lnTo>
                      <a:pt x="214" y="600"/>
                    </a:lnTo>
                    <a:lnTo>
                      <a:pt x="240" y="606"/>
                    </a:lnTo>
                    <a:lnTo>
                      <a:pt x="293" y="616"/>
                    </a:lnTo>
                    <a:lnTo>
                      <a:pt x="341" y="622"/>
                    </a:lnTo>
                    <a:lnTo>
                      <a:pt x="363" y="622"/>
                    </a:lnTo>
                    <a:lnTo>
                      <a:pt x="379" y="606"/>
                    </a:lnTo>
                    <a:lnTo>
                      <a:pt x="389" y="584"/>
                    </a:lnTo>
                    <a:lnTo>
                      <a:pt x="411" y="574"/>
                    </a:lnTo>
                    <a:lnTo>
                      <a:pt x="464" y="568"/>
                    </a:lnTo>
                    <a:lnTo>
                      <a:pt x="459" y="552"/>
                    </a:lnTo>
                    <a:lnTo>
                      <a:pt x="464" y="536"/>
                    </a:lnTo>
                    <a:lnTo>
                      <a:pt x="496" y="504"/>
                    </a:lnTo>
                    <a:lnTo>
                      <a:pt x="533" y="482"/>
                    </a:lnTo>
                    <a:lnTo>
                      <a:pt x="512" y="445"/>
                    </a:lnTo>
                    <a:lnTo>
                      <a:pt x="512" y="418"/>
                    </a:lnTo>
                    <a:lnTo>
                      <a:pt x="533" y="397"/>
                    </a:lnTo>
                    <a:lnTo>
                      <a:pt x="560" y="359"/>
                    </a:lnTo>
                    <a:lnTo>
                      <a:pt x="587" y="338"/>
                    </a:lnTo>
                    <a:lnTo>
                      <a:pt x="592" y="338"/>
                    </a:lnTo>
                    <a:lnTo>
                      <a:pt x="597" y="316"/>
                    </a:lnTo>
                    <a:lnTo>
                      <a:pt x="618" y="300"/>
                    </a:lnTo>
                    <a:lnTo>
                      <a:pt x="645" y="295"/>
                    </a:lnTo>
                    <a:lnTo>
                      <a:pt x="693" y="289"/>
                    </a:lnTo>
                    <a:lnTo>
                      <a:pt x="757" y="252"/>
                    </a:lnTo>
                    <a:lnTo>
                      <a:pt x="762" y="252"/>
                    </a:lnTo>
                    <a:lnTo>
                      <a:pt x="762" y="246"/>
                    </a:lnTo>
                    <a:lnTo>
                      <a:pt x="762" y="230"/>
                    </a:lnTo>
                    <a:lnTo>
                      <a:pt x="747" y="23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" name="Group 123"/>
            <p:cNvGrpSpPr>
              <a:grpSpLocks/>
            </p:cNvGrpSpPr>
            <p:nvPr/>
          </p:nvGrpSpPr>
          <p:grpSpPr bwMode="auto">
            <a:xfrm>
              <a:off x="2945" y="3296"/>
              <a:ext cx="266" cy="413"/>
              <a:chOff x="643" y="3205"/>
              <a:chExt cx="266" cy="413"/>
            </a:xfrm>
          </p:grpSpPr>
          <p:sp>
            <p:nvSpPr>
              <p:cNvPr id="410" name="Freeform 124"/>
              <p:cNvSpPr>
                <a:spLocks/>
              </p:cNvSpPr>
              <p:nvPr/>
            </p:nvSpPr>
            <p:spPr bwMode="auto">
              <a:xfrm>
                <a:off x="643" y="3205"/>
                <a:ext cx="266" cy="413"/>
              </a:xfrm>
              <a:custGeom>
                <a:avLst/>
                <a:gdLst>
                  <a:gd name="T0" fmla="*/ 250 w 266"/>
                  <a:gd name="T1" fmla="*/ 59 h 413"/>
                  <a:gd name="T2" fmla="*/ 244 w 266"/>
                  <a:gd name="T3" fmla="*/ 43 h 413"/>
                  <a:gd name="T4" fmla="*/ 207 w 266"/>
                  <a:gd name="T5" fmla="*/ 38 h 413"/>
                  <a:gd name="T6" fmla="*/ 181 w 266"/>
                  <a:gd name="T7" fmla="*/ 27 h 413"/>
                  <a:gd name="T8" fmla="*/ 149 w 266"/>
                  <a:gd name="T9" fmla="*/ 22 h 413"/>
                  <a:gd name="T10" fmla="*/ 154 w 266"/>
                  <a:gd name="T11" fmla="*/ 6 h 413"/>
                  <a:gd name="T12" fmla="*/ 112 w 266"/>
                  <a:gd name="T13" fmla="*/ 6 h 413"/>
                  <a:gd name="T14" fmla="*/ 101 w 266"/>
                  <a:gd name="T15" fmla="*/ 75 h 413"/>
                  <a:gd name="T16" fmla="*/ 80 w 266"/>
                  <a:gd name="T17" fmla="*/ 140 h 413"/>
                  <a:gd name="T18" fmla="*/ 26 w 266"/>
                  <a:gd name="T19" fmla="*/ 204 h 413"/>
                  <a:gd name="T20" fmla="*/ 5 w 266"/>
                  <a:gd name="T21" fmla="*/ 247 h 413"/>
                  <a:gd name="T22" fmla="*/ 21 w 266"/>
                  <a:gd name="T23" fmla="*/ 257 h 413"/>
                  <a:gd name="T24" fmla="*/ 16 w 266"/>
                  <a:gd name="T25" fmla="*/ 273 h 413"/>
                  <a:gd name="T26" fmla="*/ 42 w 266"/>
                  <a:gd name="T27" fmla="*/ 279 h 413"/>
                  <a:gd name="T28" fmla="*/ 26 w 266"/>
                  <a:gd name="T29" fmla="*/ 343 h 413"/>
                  <a:gd name="T30" fmla="*/ 5 w 266"/>
                  <a:gd name="T31" fmla="*/ 386 h 413"/>
                  <a:gd name="T32" fmla="*/ 5 w 266"/>
                  <a:gd name="T33" fmla="*/ 396 h 413"/>
                  <a:gd name="T34" fmla="*/ 53 w 266"/>
                  <a:gd name="T35" fmla="*/ 402 h 413"/>
                  <a:gd name="T36" fmla="*/ 101 w 266"/>
                  <a:gd name="T37" fmla="*/ 407 h 413"/>
                  <a:gd name="T38" fmla="*/ 112 w 266"/>
                  <a:gd name="T39" fmla="*/ 364 h 413"/>
                  <a:gd name="T40" fmla="*/ 154 w 266"/>
                  <a:gd name="T41" fmla="*/ 332 h 413"/>
                  <a:gd name="T42" fmla="*/ 143 w 266"/>
                  <a:gd name="T43" fmla="*/ 322 h 413"/>
                  <a:gd name="T44" fmla="*/ 143 w 266"/>
                  <a:gd name="T45" fmla="*/ 289 h 413"/>
                  <a:gd name="T46" fmla="*/ 165 w 266"/>
                  <a:gd name="T47" fmla="*/ 273 h 413"/>
                  <a:gd name="T48" fmla="*/ 170 w 266"/>
                  <a:gd name="T49" fmla="*/ 263 h 413"/>
                  <a:gd name="T50" fmla="*/ 149 w 266"/>
                  <a:gd name="T51" fmla="*/ 209 h 413"/>
                  <a:gd name="T52" fmla="*/ 181 w 266"/>
                  <a:gd name="T53" fmla="*/ 204 h 413"/>
                  <a:gd name="T54" fmla="*/ 191 w 266"/>
                  <a:gd name="T55" fmla="*/ 172 h 413"/>
                  <a:gd name="T56" fmla="*/ 202 w 266"/>
                  <a:gd name="T57" fmla="*/ 166 h 413"/>
                  <a:gd name="T58" fmla="*/ 213 w 266"/>
                  <a:gd name="T59" fmla="*/ 129 h 413"/>
                  <a:gd name="T60" fmla="*/ 229 w 266"/>
                  <a:gd name="T61" fmla="*/ 102 h 413"/>
                  <a:gd name="T62" fmla="*/ 266 w 266"/>
                  <a:gd name="T63" fmla="*/ 81 h 413"/>
                  <a:gd name="T64" fmla="*/ 261 w 266"/>
                  <a:gd name="T65" fmla="*/ 65 h 41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66" h="413">
                    <a:moveTo>
                      <a:pt x="261" y="65"/>
                    </a:moveTo>
                    <a:lnTo>
                      <a:pt x="250" y="59"/>
                    </a:lnTo>
                    <a:lnTo>
                      <a:pt x="250" y="54"/>
                    </a:lnTo>
                    <a:lnTo>
                      <a:pt x="244" y="43"/>
                    </a:lnTo>
                    <a:lnTo>
                      <a:pt x="224" y="33"/>
                    </a:lnTo>
                    <a:lnTo>
                      <a:pt x="207" y="38"/>
                    </a:lnTo>
                    <a:lnTo>
                      <a:pt x="191" y="38"/>
                    </a:lnTo>
                    <a:lnTo>
                      <a:pt x="181" y="27"/>
                    </a:lnTo>
                    <a:lnTo>
                      <a:pt x="160" y="27"/>
                    </a:lnTo>
                    <a:lnTo>
                      <a:pt x="149" y="22"/>
                    </a:lnTo>
                    <a:lnTo>
                      <a:pt x="154" y="16"/>
                    </a:lnTo>
                    <a:lnTo>
                      <a:pt x="154" y="6"/>
                    </a:lnTo>
                    <a:lnTo>
                      <a:pt x="143" y="0"/>
                    </a:lnTo>
                    <a:lnTo>
                      <a:pt x="112" y="6"/>
                    </a:lnTo>
                    <a:lnTo>
                      <a:pt x="112" y="27"/>
                    </a:lnTo>
                    <a:lnTo>
                      <a:pt x="101" y="75"/>
                    </a:lnTo>
                    <a:lnTo>
                      <a:pt x="90" y="97"/>
                    </a:lnTo>
                    <a:lnTo>
                      <a:pt x="80" y="140"/>
                    </a:lnTo>
                    <a:lnTo>
                      <a:pt x="58" y="172"/>
                    </a:lnTo>
                    <a:lnTo>
                      <a:pt x="26" y="204"/>
                    </a:lnTo>
                    <a:lnTo>
                      <a:pt x="11" y="236"/>
                    </a:lnTo>
                    <a:lnTo>
                      <a:pt x="5" y="247"/>
                    </a:lnTo>
                    <a:lnTo>
                      <a:pt x="11" y="252"/>
                    </a:lnTo>
                    <a:lnTo>
                      <a:pt x="21" y="257"/>
                    </a:lnTo>
                    <a:lnTo>
                      <a:pt x="16" y="268"/>
                    </a:lnTo>
                    <a:lnTo>
                      <a:pt x="16" y="273"/>
                    </a:lnTo>
                    <a:lnTo>
                      <a:pt x="21" y="279"/>
                    </a:lnTo>
                    <a:lnTo>
                      <a:pt x="42" y="279"/>
                    </a:lnTo>
                    <a:lnTo>
                      <a:pt x="26" y="322"/>
                    </a:lnTo>
                    <a:lnTo>
                      <a:pt x="26" y="343"/>
                    </a:lnTo>
                    <a:lnTo>
                      <a:pt x="16" y="364"/>
                    </a:lnTo>
                    <a:lnTo>
                      <a:pt x="5" y="386"/>
                    </a:lnTo>
                    <a:lnTo>
                      <a:pt x="0" y="396"/>
                    </a:lnTo>
                    <a:lnTo>
                      <a:pt x="5" y="396"/>
                    </a:lnTo>
                    <a:lnTo>
                      <a:pt x="31" y="396"/>
                    </a:lnTo>
                    <a:lnTo>
                      <a:pt x="53" y="402"/>
                    </a:lnTo>
                    <a:lnTo>
                      <a:pt x="80" y="413"/>
                    </a:lnTo>
                    <a:lnTo>
                      <a:pt x="101" y="407"/>
                    </a:lnTo>
                    <a:lnTo>
                      <a:pt x="106" y="386"/>
                    </a:lnTo>
                    <a:lnTo>
                      <a:pt x="112" y="364"/>
                    </a:lnTo>
                    <a:lnTo>
                      <a:pt x="138" y="348"/>
                    </a:lnTo>
                    <a:lnTo>
                      <a:pt x="154" y="332"/>
                    </a:lnTo>
                    <a:lnTo>
                      <a:pt x="149" y="332"/>
                    </a:lnTo>
                    <a:lnTo>
                      <a:pt x="143" y="322"/>
                    </a:lnTo>
                    <a:lnTo>
                      <a:pt x="138" y="306"/>
                    </a:lnTo>
                    <a:lnTo>
                      <a:pt x="143" y="289"/>
                    </a:lnTo>
                    <a:lnTo>
                      <a:pt x="149" y="279"/>
                    </a:lnTo>
                    <a:lnTo>
                      <a:pt x="165" y="273"/>
                    </a:lnTo>
                    <a:lnTo>
                      <a:pt x="170" y="268"/>
                    </a:lnTo>
                    <a:lnTo>
                      <a:pt x="170" y="263"/>
                    </a:lnTo>
                    <a:lnTo>
                      <a:pt x="160" y="252"/>
                    </a:lnTo>
                    <a:lnTo>
                      <a:pt x="149" y="209"/>
                    </a:lnTo>
                    <a:lnTo>
                      <a:pt x="165" y="209"/>
                    </a:lnTo>
                    <a:lnTo>
                      <a:pt x="181" y="204"/>
                    </a:lnTo>
                    <a:lnTo>
                      <a:pt x="191" y="193"/>
                    </a:lnTo>
                    <a:lnTo>
                      <a:pt x="191" y="172"/>
                    </a:lnTo>
                    <a:lnTo>
                      <a:pt x="197" y="172"/>
                    </a:lnTo>
                    <a:lnTo>
                      <a:pt x="202" y="166"/>
                    </a:lnTo>
                    <a:lnTo>
                      <a:pt x="202" y="150"/>
                    </a:lnTo>
                    <a:lnTo>
                      <a:pt x="213" y="129"/>
                    </a:lnTo>
                    <a:lnTo>
                      <a:pt x="207" y="113"/>
                    </a:lnTo>
                    <a:lnTo>
                      <a:pt x="229" y="102"/>
                    </a:lnTo>
                    <a:lnTo>
                      <a:pt x="244" y="91"/>
                    </a:lnTo>
                    <a:lnTo>
                      <a:pt x="266" y="81"/>
                    </a:lnTo>
                    <a:lnTo>
                      <a:pt x="266" y="75"/>
                    </a:lnTo>
                    <a:lnTo>
                      <a:pt x="261" y="6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" name="Freeform 125"/>
              <p:cNvSpPr>
                <a:spLocks/>
              </p:cNvSpPr>
              <p:nvPr/>
            </p:nvSpPr>
            <p:spPr bwMode="auto">
              <a:xfrm>
                <a:off x="643" y="3205"/>
                <a:ext cx="266" cy="413"/>
              </a:xfrm>
              <a:custGeom>
                <a:avLst/>
                <a:gdLst>
                  <a:gd name="T0" fmla="*/ 250 w 266"/>
                  <a:gd name="T1" fmla="*/ 59 h 413"/>
                  <a:gd name="T2" fmla="*/ 244 w 266"/>
                  <a:gd name="T3" fmla="*/ 43 h 413"/>
                  <a:gd name="T4" fmla="*/ 207 w 266"/>
                  <a:gd name="T5" fmla="*/ 38 h 413"/>
                  <a:gd name="T6" fmla="*/ 181 w 266"/>
                  <a:gd name="T7" fmla="*/ 27 h 413"/>
                  <a:gd name="T8" fmla="*/ 149 w 266"/>
                  <a:gd name="T9" fmla="*/ 22 h 413"/>
                  <a:gd name="T10" fmla="*/ 154 w 266"/>
                  <a:gd name="T11" fmla="*/ 6 h 413"/>
                  <a:gd name="T12" fmla="*/ 112 w 266"/>
                  <a:gd name="T13" fmla="*/ 6 h 413"/>
                  <a:gd name="T14" fmla="*/ 101 w 266"/>
                  <a:gd name="T15" fmla="*/ 75 h 413"/>
                  <a:gd name="T16" fmla="*/ 80 w 266"/>
                  <a:gd name="T17" fmla="*/ 140 h 413"/>
                  <a:gd name="T18" fmla="*/ 26 w 266"/>
                  <a:gd name="T19" fmla="*/ 204 h 413"/>
                  <a:gd name="T20" fmla="*/ 5 w 266"/>
                  <a:gd name="T21" fmla="*/ 247 h 413"/>
                  <a:gd name="T22" fmla="*/ 21 w 266"/>
                  <a:gd name="T23" fmla="*/ 257 h 413"/>
                  <a:gd name="T24" fmla="*/ 16 w 266"/>
                  <a:gd name="T25" fmla="*/ 273 h 413"/>
                  <a:gd name="T26" fmla="*/ 42 w 266"/>
                  <a:gd name="T27" fmla="*/ 279 h 413"/>
                  <a:gd name="T28" fmla="*/ 26 w 266"/>
                  <a:gd name="T29" fmla="*/ 343 h 413"/>
                  <a:gd name="T30" fmla="*/ 5 w 266"/>
                  <a:gd name="T31" fmla="*/ 386 h 413"/>
                  <a:gd name="T32" fmla="*/ 5 w 266"/>
                  <a:gd name="T33" fmla="*/ 396 h 413"/>
                  <a:gd name="T34" fmla="*/ 53 w 266"/>
                  <a:gd name="T35" fmla="*/ 402 h 413"/>
                  <a:gd name="T36" fmla="*/ 101 w 266"/>
                  <a:gd name="T37" fmla="*/ 407 h 413"/>
                  <a:gd name="T38" fmla="*/ 112 w 266"/>
                  <a:gd name="T39" fmla="*/ 364 h 413"/>
                  <a:gd name="T40" fmla="*/ 154 w 266"/>
                  <a:gd name="T41" fmla="*/ 332 h 413"/>
                  <a:gd name="T42" fmla="*/ 143 w 266"/>
                  <a:gd name="T43" fmla="*/ 322 h 413"/>
                  <a:gd name="T44" fmla="*/ 143 w 266"/>
                  <a:gd name="T45" fmla="*/ 289 h 413"/>
                  <a:gd name="T46" fmla="*/ 165 w 266"/>
                  <a:gd name="T47" fmla="*/ 273 h 413"/>
                  <a:gd name="T48" fmla="*/ 170 w 266"/>
                  <a:gd name="T49" fmla="*/ 263 h 413"/>
                  <a:gd name="T50" fmla="*/ 149 w 266"/>
                  <a:gd name="T51" fmla="*/ 209 h 413"/>
                  <a:gd name="T52" fmla="*/ 181 w 266"/>
                  <a:gd name="T53" fmla="*/ 204 h 413"/>
                  <a:gd name="T54" fmla="*/ 191 w 266"/>
                  <a:gd name="T55" fmla="*/ 172 h 413"/>
                  <a:gd name="T56" fmla="*/ 202 w 266"/>
                  <a:gd name="T57" fmla="*/ 166 h 413"/>
                  <a:gd name="T58" fmla="*/ 213 w 266"/>
                  <a:gd name="T59" fmla="*/ 129 h 413"/>
                  <a:gd name="T60" fmla="*/ 229 w 266"/>
                  <a:gd name="T61" fmla="*/ 102 h 413"/>
                  <a:gd name="T62" fmla="*/ 266 w 266"/>
                  <a:gd name="T63" fmla="*/ 81 h 413"/>
                  <a:gd name="T64" fmla="*/ 261 w 266"/>
                  <a:gd name="T65" fmla="*/ 65 h 41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66" h="413">
                    <a:moveTo>
                      <a:pt x="261" y="65"/>
                    </a:moveTo>
                    <a:lnTo>
                      <a:pt x="250" y="59"/>
                    </a:lnTo>
                    <a:lnTo>
                      <a:pt x="250" y="54"/>
                    </a:lnTo>
                    <a:lnTo>
                      <a:pt x="244" y="43"/>
                    </a:lnTo>
                    <a:lnTo>
                      <a:pt x="224" y="33"/>
                    </a:lnTo>
                    <a:lnTo>
                      <a:pt x="207" y="38"/>
                    </a:lnTo>
                    <a:lnTo>
                      <a:pt x="191" y="38"/>
                    </a:lnTo>
                    <a:lnTo>
                      <a:pt x="181" y="27"/>
                    </a:lnTo>
                    <a:lnTo>
                      <a:pt x="160" y="27"/>
                    </a:lnTo>
                    <a:lnTo>
                      <a:pt x="149" y="22"/>
                    </a:lnTo>
                    <a:lnTo>
                      <a:pt x="154" y="16"/>
                    </a:lnTo>
                    <a:lnTo>
                      <a:pt x="154" y="6"/>
                    </a:lnTo>
                    <a:lnTo>
                      <a:pt x="143" y="0"/>
                    </a:lnTo>
                    <a:lnTo>
                      <a:pt x="112" y="6"/>
                    </a:lnTo>
                    <a:lnTo>
                      <a:pt x="112" y="27"/>
                    </a:lnTo>
                    <a:lnTo>
                      <a:pt x="101" y="75"/>
                    </a:lnTo>
                    <a:lnTo>
                      <a:pt x="90" y="97"/>
                    </a:lnTo>
                    <a:lnTo>
                      <a:pt x="80" y="140"/>
                    </a:lnTo>
                    <a:lnTo>
                      <a:pt x="58" y="172"/>
                    </a:lnTo>
                    <a:lnTo>
                      <a:pt x="26" y="204"/>
                    </a:lnTo>
                    <a:lnTo>
                      <a:pt x="11" y="236"/>
                    </a:lnTo>
                    <a:lnTo>
                      <a:pt x="5" y="247"/>
                    </a:lnTo>
                    <a:lnTo>
                      <a:pt x="11" y="252"/>
                    </a:lnTo>
                    <a:lnTo>
                      <a:pt x="21" y="257"/>
                    </a:lnTo>
                    <a:lnTo>
                      <a:pt x="16" y="268"/>
                    </a:lnTo>
                    <a:lnTo>
                      <a:pt x="16" y="273"/>
                    </a:lnTo>
                    <a:lnTo>
                      <a:pt x="21" y="279"/>
                    </a:lnTo>
                    <a:lnTo>
                      <a:pt x="42" y="279"/>
                    </a:lnTo>
                    <a:lnTo>
                      <a:pt x="26" y="322"/>
                    </a:lnTo>
                    <a:lnTo>
                      <a:pt x="26" y="343"/>
                    </a:lnTo>
                    <a:lnTo>
                      <a:pt x="16" y="364"/>
                    </a:lnTo>
                    <a:lnTo>
                      <a:pt x="5" y="386"/>
                    </a:lnTo>
                    <a:lnTo>
                      <a:pt x="0" y="396"/>
                    </a:lnTo>
                    <a:lnTo>
                      <a:pt x="5" y="396"/>
                    </a:lnTo>
                    <a:lnTo>
                      <a:pt x="31" y="396"/>
                    </a:lnTo>
                    <a:lnTo>
                      <a:pt x="53" y="402"/>
                    </a:lnTo>
                    <a:lnTo>
                      <a:pt x="80" y="413"/>
                    </a:lnTo>
                    <a:lnTo>
                      <a:pt x="101" y="407"/>
                    </a:lnTo>
                    <a:lnTo>
                      <a:pt x="106" y="386"/>
                    </a:lnTo>
                    <a:lnTo>
                      <a:pt x="112" y="364"/>
                    </a:lnTo>
                    <a:lnTo>
                      <a:pt x="138" y="348"/>
                    </a:lnTo>
                    <a:lnTo>
                      <a:pt x="154" y="332"/>
                    </a:lnTo>
                    <a:lnTo>
                      <a:pt x="149" y="332"/>
                    </a:lnTo>
                    <a:lnTo>
                      <a:pt x="143" y="322"/>
                    </a:lnTo>
                    <a:lnTo>
                      <a:pt x="138" y="306"/>
                    </a:lnTo>
                    <a:lnTo>
                      <a:pt x="143" y="289"/>
                    </a:lnTo>
                    <a:lnTo>
                      <a:pt x="149" y="279"/>
                    </a:lnTo>
                    <a:lnTo>
                      <a:pt x="165" y="273"/>
                    </a:lnTo>
                    <a:lnTo>
                      <a:pt x="170" y="268"/>
                    </a:lnTo>
                    <a:lnTo>
                      <a:pt x="170" y="263"/>
                    </a:lnTo>
                    <a:lnTo>
                      <a:pt x="160" y="252"/>
                    </a:lnTo>
                    <a:lnTo>
                      <a:pt x="149" y="209"/>
                    </a:lnTo>
                    <a:lnTo>
                      <a:pt x="165" y="209"/>
                    </a:lnTo>
                    <a:lnTo>
                      <a:pt x="181" y="204"/>
                    </a:lnTo>
                    <a:lnTo>
                      <a:pt x="191" y="193"/>
                    </a:lnTo>
                    <a:lnTo>
                      <a:pt x="191" y="172"/>
                    </a:lnTo>
                    <a:lnTo>
                      <a:pt x="197" y="172"/>
                    </a:lnTo>
                    <a:lnTo>
                      <a:pt x="202" y="166"/>
                    </a:lnTo>
                    <a:lnTo>
                      <a:pt x="202" y="150"/>
                    </a:lnTo>
                    <a:lnTo>
                      <a:pt x="213" y="129"/>
                    </a:lnTo>
                    <a:lnTo>
                      <a:pt x="207" y="113"/>
                    </a:lnTo>
                    <a:lnTo>
                      <a:pt x="229" y="102"/>
                    </a:lnTo>
                    <a:lnTo>
                      <a:pt x="244" y="91"/>
                    </a:lnTo>
                    <a:lnTo>
                      <a:pt x="266" y="81"/>
                    </a:lnTo>
                    <a:lnTo>
                      <a:pt x="266" y="75"/>
                    </a:lnTo>
                    <a:lnTo>
                      <a:pt x="261" y="65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5" name="Group 126"/>
            <p:cNvGrpSpPr>
              <a:grpSpLocks/>
            </p:cNvGrpSpPr>
            <p:nvPr/>
          </p:nvGrpSpPr>
          <p:grpSpPr bwMode="auto">
            <a:xfrm>
              <a:off x="3190" y="2278"/>
              <a:ext cx="251" cy="274"/>
              <a:chOff x="888" y="2187"/>
              <a:chExt cx="251" cy="274"/>
            </a:xfrm>
          </p:grpSpPr>
          <p:sp>
            <p:nvSpPr>
              <p:cNvPr id="408" name="Freeform 127"/>
              <p:cNvSpPr>
                <a:spLocks/>
              </p:cNvSpPr>
              <p:nvPr/>
            </p:nvSpPr>
            <p:spPr bwMode="auto">
              <a:xfrm>
                <a:off x="888" y="2187"/>
                <a:ext cx="251" cy="274"/>
              </a:xfrm>
              <a:custGeom>
                <a:avLst/>
                <a:gdLst>
                  <a:gd name="T0" fmla="*/ 230 w 251"/>
                  <a:gd name="T1" fmla="*/ 108 h 274"/>
                  <a:gd name="T2" fmla="*/ 224 w 251"/>
                  <a:gd name="T3" fmla="*/ 92 h 274"/>
                  <a:gd name="T4" fmla="*/ 208 w 251"/>
                  <a:gd name="T5" fmla="*/ 81 h 274"/>
                  <a:gd name="T6" fmla="*/ 187 w 251"/>
                  <a:gd name="T7" fmla="*/ 97 h 274"/>
                  <a:gd name="T8" fmla="*/ 166 w 251"/>
                  <a:gd name="T9" fmla="*/ 65 h 274"/>
                  <a:gd name="T10" fmla="*/ 176 w 251"/>
                  <a:gd name="T11" fmla="*/ 54 h 274"/>
                  <a:gd name="T12" fmla="*/ 176 w 251"/>
                  <a:gd name="T13" fmla="*/ 43 h 274"/>
                  <a:gd name="T14" fmla="*/ 197 w 251"/>
                  <a:gd name="T15" fmla="*/ 43 h 274"/>
                  <a:gd name="T16" fmla="*/ 203 w 251"/>
                  <a:gd name="T17" fmla="*/ 33 h 274"/>
                  <a:gd name="T18" fmla="*/ 208 w 251"/>
                  <a:gd name="T19" fmla="*/ 22 h 274"/>
                  <a:gd name="T20" fmla="*/ 219 w 251"/>
                  <a:gd name="T21" fmla="*/ 16 h 274"/>
                  <a:gd name="T22" fmla="*/ 224 w 251"/>
                  <a:gd name="T23" fmla="*/ 0 h 274"/>
                  <a:gd name="T24" fmla="*/ 208 w 251"/>
                  <a:gd name="T25" fmla="*/ 0 h 274"/>
                  <a:gd name="T26" fmla="*/ 192 w 251"/>
                  <a:gd name="T27" fmla="*/ 6 h 274"/>
                  <a:gd name="T28" fmla="*/ 166 w 251"/>
                  <a:gd name="T29" fmla="*/ 6 h 274"/>
                  <a:gd name="T30" fmla="*/ 160 w 251"/>
                  <a:gd name="T31" fmla="*/ 22 h 274"/>
                  <a:gd name="T32" fmla="*/ 138 w 251"/>
                  <a:gd name="T33" fmla="*/ 38 h 274"/>
                  <a:gd name="T34" fmla="*/ 138 w 251"/>
                  <a:gd name="T35" fmla="*/ 54 h 274"/>
                  <a:gd name="T36" fmla="*/ 118 w 251"/>
                  <a:gd name="T37" fmla="*/ 65 h 274"/>
                  <a:gd name="T38" fmla="*/ 80 w 251"/>
                  <a:gd name="T39" fmla="*/ 49 h 274"/>
                  <a:gd name="T40" fmla="*/ 59 w 251"/>
                  <a:gd name="T41" fmla="*/ 70 h 274"/>
                  <a:gd name="T42" fmla="*/ 69 w 251"/>
                  <a:gd name="T43" fmla="*/ 92 h 274"/>
                  <a:gd name="T44" fmla="*/ 48 w 251"/>
                  <a:gd name="T45" fmla="*/ 108 h 274"/>
                  <a:gd name="T46" fmla="*/ 69 w 251"/>
                  <a:gd name="T47" fmla="*/ 129 h 274"/>
                  <a:gd name="T48" fmla="*/ 96 w 251"/>
                  <a:gd name="T49" fmla="*/ 140 h 274"/>
                  <a:gd name="T50" fmla="*/ 91 w 251"/>
                  <a:gd name="T51" fmla="*/ 150 h 274"/>
                  <a:gd name="T52" fmla="*/ 74 w 251"/>
                  <a:gd name="T53" fmla="*/ 150 h 274"/>
                  <a:gd name="T54" fmla="*/ 64 w 251"/>
                  <a:gd name="T55" fmla="*/ 172 h 274"/>
                  <a:gd name="T56" fmla="*/ 32 w 251"/>
                  <a:gd name="T57" fmla="*/ 183 h 274"/>
                  <a:gd name="T58" fmla="*/ 32 w 251"/>
                  <a:gd name="T59" fmla="*/ 204 h 274"/>
                  <a:gd name="T60" fmla="*/ 5 w 251"/>
                  <a:gd name="T61" fmla="*/ 209 h 274"/>
                  <a:gd name="T62" fmla="*/ 16 w 251"/>
                  <a:gd name="T63" fmla="*/ 220 h 274"/>
                  <a:gd name="T64" fmla="*/ 0 w 251"/>
                  <a:gd name="T65" fmla="*/ 247 h 274"/>
                  <a:gd name="T66" fmla="*/ 16 w 251"/>
                  <a:gd name="T67" fmla="*/ 252 h 274"/>
                  <a:gd name="T68" fmla="*/ 16 w 251"/>
                  <a:gd name="T69" fmla="*/ 268 h 274"/>
                  <a:gd name="T70" fmla="*/ 37 w 251"/>
                  <a:gd name="T71" fmla="*/ 274 h 274"/>
                  <a:gd name="T72" fmla="*/ 101 w 251"/>
                  <a:gd name="T73" fmla="*/ 274 h 274"/>
                  <a:gd name="T74" fmla="*/ 144 w 251"/>
                  <a:gd name="T75" fmla="*/ 252 h 274"/>
                  <a:gd name="T76" fmla="*/ 182 w 251"/>
                  <a:gd name="T77" fmla="*/ 252 h 274"/>
                  <a:gd name="T78" fmla="*/ 208 w 251"/>
                  <a:gd name="T79" fmla="*/ 263 h 274"/>
                  <a:gd name="T80" fmla="*/ 208 w 251"/>
                  <a:gd name="T81" fmla="*/ 242 h 274"/>
                  <a:gd name="T82" fmla="*/ 224 w 251"/>
                  <a:gd name="T83" fmla="*/ 220 h 274"/>
                  <a:gd name="T84" fmla="*/ 235 w 251"/>
                  <a:gd name="T85" fmla="*/ 204 h 274"/>
                  <a:gd name="T86" fmla="*/ 246 w 251"/>
                  <a:gd name="T87" fmla="*/ 156 h 274"/>
                  <a:gd name="T88" fmla="*/ 241 w 251"/>
                  <a:gd name="T89" fmla="*/ 140 h 274"/>
                  <a:gd name="T90" fmla="*/ 235 w 251"/>
                  <a:gd name="T91" fmla="*/ 118 h 274"/>
                  <a:gd name="T92" fmla="*/ 251 w 251"/>
                  <a:gd name="T93" fmla="*/ 113 h 274"/>
                  <a:gd name="T94" fmla="*/ 241 w 251"/>
                  <a:gd name="T95" fmla="*/ 108 h 274"/>
                  <a:gd name="T96" fmla="*/ 230 w 251"/>
                  <a:gd name="T97" fmla="*/ 108 h 27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1" h="274">
                    <a:moveTo>
                      <a:pt x="230" y="108"/>
                    </a:moveTo>
                    <a:lnTo>
                      <a:pt x="224" y="92"/>
                    </a:lnTo>
                    <a:lnTo>
                      <a:pt x="208" y="81"/>
                    </a:lnTo>
                    <a:lnTo>
                      <a:pt x="187" y="97"/>
                    </a:lnTo>
                    <a:lnTo>
                      <a:pt x="166" y="65"/>
                    </a:lnTo>
                    <a:lnTo>
                      <a:pt x="176" y="54"/>
                    </a:lnTo>
                    <a:lnTo>
                      <a:pt x="176" y="43"/>
                    </a:lnTo>
                    <a:lnTo>
                      <a:pt x="197" y="43"/>
                    </a:lnTo>
                    <a:lnTo>
                      <a:pt x="203" y="33"/>
                    </a:lnTo>
                    <a:lnTo>
                      <a:pt x="208" y="22"/>
                    </a:lnTo>
                    <a:lnTo>
                      <a:pt x="219" y="16"/>
                    </a:lnTo>
                    <a:lnTo>
                      <a:pt x="224" y="0"/>
                    </a:lnTo>
                    <a:lnTo>
                      <a:pt x="208" y="0"/>
                    </a:lnTo>
                    <a:lnTo>
                      <a:pt x="192" y="6"/>
                    </a:lnTo>
                    <a:lnTo>
                      <a:pt x="166" y="6"/>
                    </a:lnTo>
                    <a:lnTo>
                      <a:pt x="160" y="22"/>
                    </a:lnTo>
                    <a:lnTo>
                      <a:pt x="138" y="38"/>
                    </a:lnTo>
                    <a:lnTo>
                      <a:pt x="138" y="54"/>
                    </a:lnTo>
                    <a:lnTo>
                      <a:pt x="118" y="65"/>
                    </a:lnTo>
                    <a:lnTo>
                      <a:pt x="80" y="49"/>
                    </a:lnTo>
                    <a:lnTo>
                      <a:pt x="59" y="70"/>
                    </a:lnTo>
                    <a:lnTo>
                      <a:pt x="69" y="92"/>
                    </a:lnTo>
                    <a:lnTo>
                      <a:pt x="48" y="108"/>
                    </a:lnTo>
                    <a:lnTo>
                      <a:pt x="69" y="129"/>
                    </a:lnTo>
                    <a:lnTo>
                      <a:pt x="96" y="140"/>
                    </a:lnTo>
                    <a:lnTo>
                      <a:pt x="91" y="150"/>
                    </a:lnTo>
                    <a:lnTo>
                      <a:pt x="74" y="150"/>
                    </a:lnTo>
                    <a:lnTo>
                      <a:pt x="64" y="172"/>
                    </a:lnTo>
                    <a:lnTo>
                      <a:pt x="32" y="183"/>
                    </a:lnTo>
                    <a:lnTo>
                      <a:pt x="32" y="204"/>
                    </a:lnTo>
                    <a:lnTo>
                      <a:pt x="5" y="209"/>
                    </a:lnTo>
                    <a:lnTo>
                      <a:pt x="16" y="220"/>
                    </a:lnTo>
                    <a:lnTo>
                      <a:pt x="0" y="247"/>
                    </a:lnTo>
                    <a:lnTo>
                      <a:pt x="16" y="252"/>
                    </a:lnTo>
                    <a:lnTo>
                      <a:pt x="16" y="268"/>
                    </a:lnTo>
                    <a:lnTo>
                      <a:pt x="37" y="274"/>
                    </a:lnTo>
                    <a:lnTo>
                      <a:pt x="101" y="274"/>
                    </a:lnTo>
                    <a:lnTo>
                      <a:pt x="144" y="252"/>
                    </a:lnTo>
                    <a:lnTo>
                      <a:pt x="182" y="252"/>
                    </a:lnTo>
                    <a:lnTo>
                      <a:pt x="208" y="263"/>
                    </a:lnTo>
                    <a:lnTo>
                      <a:pt x="208" y="242"/>
                    </a:lnTo>
                    <a:lnTo>
                      <a:pt x="224" y="220"/>
                    </a:lnTo>
                    <a:lnTo>
                      <a:pt x="235" y="204"/>
                    </a:lnTo>
                    <a:lnTo>
                      <a:pt x="246" y="156"/>
                    </a:lnTo>
                    <a:lnTo>
                      <a:pt x="241" y="140"/>
                    </a:lnTo>
                    <a:lnTo>
                      <a:pt x="235" y="118"/>
                    </a:lnTo>
                    <a:lnTo>
                      <a:pt x="251" y="113"/>
                    </a:lnTo>
                    <a:lnTo>
                      <a:pt x="241" y="108"/>
                    </a:lnTo>
                    <a:lnTo>
                      <a:pt x="230" y="10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9" name="Freeform 128"/>
              <p:cNvSpPr>
                <a:spLocks/>
              </p:cNvSpPr>
              <p:nvPr/>
            </p:nvSpPr>
            <p:spPr bwMode="auto">
              <a:xfrm>
                <a:off x="888" y="2187"/>
                <a:ext cx="251" cy="274"/>
              </a:xfrm>
              <a:custGeom>
                <a:avLst/>
                <a:gdLst>
                  <a:gd name="T0" fmla="*/ 230 w 251"/>
                  <a:gd name="T1" fmla="*/ 108 h 274"/>
                  <a:gd name="T2" fmla="*/ 224 w 251"/>
                  <a:gd name="T3" fmla="*/ 92 h 274"/>
                  <a:gd name="T4" fmla="*/ 208 w 251"/>
                  <a:gd name="T5" fmla="*/ 81 h 274"/>
                  <a:gd name="T6" fmla="*/ 187 w 251"/>
                  <a:gd name="T7" fmla="*/ 97 h 274"/>
                  <a:gd name="T8" fmla="*/ 166 w 251"/>
                  <a:gd name="T9" fmla="*/ 65 h 274"/>
                  <a:gd name="T10" fmla="*/ 176 w 251"/>
                  <a:gd name="T11" fmla="*/ 54 h 274"/>
                  <a:gd name="T12" fmla="*/ 176 w 251"/>
                  <a:gd name="T13" fmla="*/ 43 h 274"/>
                  <a:gd name="T14" fmla="*/ 197 w 251"/>
                  <a:gd name="T15" fmla="*/ 43 h 274"/>
                  <a:gd name="T16" fmla="*/ 203 w 251"/>
                  <a:gd name="T17" fmla="*/ 33 h 274"/>
                  <a:gd name="T18" fmla="*/ 208 w 251"/>
                  <a:gd name="T19" fmla="*/ 22 h 274"/>
                  <a:gd name="T20" fmla="*/ 219 w 251"/>
                  <a:gd name="T21" fmla="*/ 16 h 274"/>
                  <a:gd name="T22" fmla="*/ 224 w 251"/>
                  <a:gd name="T23" fmla="*/ 0 h 274"/>
                  <a:gd name="T24" fmla="*/ 208 w 251"/>
                  <a:gd name="T25" fmla="*/ 0 h 274"/>
                  <a:gd name="T26" fmla="*/ 192 w 251"/>
                  <a:gd name="T27" fmla="*/ 6 h 274"/>
                  <a:gd name="T28" fmla="*/ 166 w 251"/>
                  <a:gd name="T29" fmla="*/ 6 h 274"/>
                  <a:gd name="T30" fmla="*/ 160 w 251"/>
                  <a:gd name="T31" fmla="*/ 22 h 274"/>
                  <a:gd name="T32" fmla="*/ 138 w 251"/>
                  <a:gd name="T33" fmla="*/ 38 h 274"/>
                  <a:gd name="T34" fmla="*/ 138 w 251"/>
                  <a:gd name="T35" fmla="*/ 54 h 274"/>
                  <a:gd name="T36" fmla="*/ 118 w 251"/>
                  <a:gd name="T37" fmla="*/ 65 h 274"/>
                  <a:gd name="T38" fmla="*/ 80 w 251"/>
                  <a:gd name="T39" fmla="*/ 49 h 274"/>
                  <a:gd name="T40" fmla="*/ 59 w 251"/>
                  <a:gd name="T41" fmla="*/ 70 h 274"/>
                  <a:gd name="T42" fmla="*/ 69 w 251"/>
                  <a:gd name="T43" fmla="*/ 92 h 274"/>
                  <a:gd name="T44" fmla="*/ 48 w 251"/>
                  <a:gd name="T45" fmla="*/ 108 h 274"/>
                  <a:gd name="T46" fmla="*/ 69 w 251"/>
                  <a:gd name="T47" fmla="*/ 129 h 274"/>
                  <a:gd name="T48" fmla="*/ 96 w 251"/>
                  <a:gd name="T49" fmla="*/ 140 h 274"/>
                  <a:gd name="T50" fmla="*/ 91 w 251"/>
                  <a:gd name="T51" fmla="*/ 150 h 274"/>
                  <a:gd name="T52" fmla="*/ 74 w 251"/>
                  <a:gd name="T53" fmla="*/ 150 h 274"/>
                  <a:gd name="T54" fmla="*/ 64 w 251"/>
                  <a:gd name="T55" fmla="*/ 172 h 274"/>
                  <a:gd name="T56" fmla="*/ 32 w 251"/>
                  <a:gd name="T57" fmla="*/ 183 h 274"/>
                  <a:gd name="T58" fmla="*/ 32 w 251"/>
                  <a:gd name="T59" fmla="*/ 204 h 274"/>
                  <a:gd name="T60" fmla="*/ 5 w 251"/>
                  <a:gd name="T61" fmla="*/ 209 h 274"/>
                  <a:gd name="T62" fmla="*/ 16 w 251"/>
                  <a:gd name="T63" fmla="*/ 220 h 274"/>
                  <a:gd name="T64" fmla="*/ 0 w 251"/>
                  <a:gd name="T65" fmla="*/ 247 h 274"/>
                  <a:gd name="T66" fmla="*/ 16 w 251"/>
                  <a:gd name="T67" fmla="*/ 252 h 274"/>
                  <a:gd name="T68" fmla="*/ 16 w 251"/>
                  <a:gd name="T69" fmla="*/ 268 h 274"/>
                  <a:gd name="T70" fmla="*/ 37 w 251"/>
                  <a:gd name="T71" fmla="*/ 274 h 274"/>
                  <a:gd name="T72" fmla="*/ 101 w 251"/>
                  <a:gd name="T73" fmla="*/ 274 h 274"/>
                  <a:gd name="T74" fmla="*/ 144 w 251"/>
                  <a:gd name="T75" fmla="*/ 252 h 274"/>
                  <a:gd name="T76" fmla="*/ 182 w 251"/>
                  <a:gd name="T77" fmla="*/ 252 h 274"/>
                  <a:gd name="T78" fmla="*/ 208 w 251"/>
                  <a:gd name="T79" fmla="*/ 263 h 274"/>
                  <a:gd name="T80" fmla="*/ 208 w 251"/>
                  <a:gd name="T81" fmla="*/ 242 h 274"/>
                  <a:gd name="T82" fmla="*/ 224 w 251"/>
                  <a:gd name="T83" fmla="*/ 220 h 274"/>
                  <a:gd name="T84" fmla="*/ 235 w 251"/>
                  <a:gd name="T85" fmla="*/ 204 h 274"/>
                  <a:gd name="T86" fmla="*/ 246 w 251"/>
                  <a:gd name="T87" fmla="*/ 156 h 274"/>
                  <a:gd name="T88" fmla="*/ 241 w 251"/>
                  <a:gd name="T89" fmla="*/ 140 h 274"/>
                  <a:gd name="T90" fmla="*/ 235 w 251"/>
                  <a:gd name="T91" fmla="*/ 118 h 274"/>
                  <a:gd name="T92" fmla="*/ 251 w 251"/>
                  <a:gd name="T93" fmla="*/ 113 h 274"/>
                  <a:gd name="T94" fmla="*/ 241 w 251"/>
                  <a:gd name="T95" fmla="*/ 108 h 274"/>
                  <a:gd name="T96" fmla="*/ 230 w 251"/>
                  <a:gd name="T97" fmla="*/ 108 h 27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1" h="274">
                    <a:moveTo>
                      <a:pt x="230" y="108"/>
                    </a:moveTo>
                    <a:lnTo>
                      <a:pt x="224" y="92"/>
                    </a:lnTo>
                    <a:lnTo>
                      <a:pt x="208" y="81"/>
                    </a:lnTo>
                    <a:lnTo>
                      <a:pt x="187" y="97"/>
                    </a:lnTo>
                    <a:lnTo>
                      <a:pt x="166" y="65"/>
                    </a:lnTo>
                    <a:lnTo>
                      <a:pt x="176" y="54"/>
                    </a:lnTo>
                    <a:lnTo>
                      <a:pt x="176" y="43"/>
                    </a:lnTo>
                    <a:lnTo>
                      <a:pt x="197" y="43"/>
                    </a:lnTo>
                    <a:lnTo>
                      <a:pt x="203" y="33"/>
                    </a:lnTo>
                    <a:lnTo>
                      <a:pt x="208" y="22"/>
                    </a:lnTo>
                    <a:lnTo>
                      <a:pt x="219" y="16"/>
                    </a:lnTo>
                    <a:lnTo>
                      <a:pt x="224" y="0"/>
                    </a:lnTo>
                    <a:lnTo>
                      <a:pt x="208" y="0"/>
                    </a:lnTo>
                    <a:lnTo>
                      <a:pt x="192" y="6"/>
                    </a:lnTo>
                    <a:lnTo>
                      <a:pt x="166" y="6"/>
                    </a:lnTo>
                    <a:lnTo>
                      <a:pt x="160" y="22"/>
                    </a:lnTo>
                    <a:lnTo>
                      <a:pt x="138" y="38"/>
                    </a:lnTo>
                    <a:lnTo>
                      <a:pt x="138" y="54"/>
                    </a:lnTo>
                    <a:lnTo>
                      <a:pt x="118" y="65"/>
                    </a:lnTo>
                    <a:lnTo>
                      <a:pt x="80" y="49"/>
                    </a:lnTo>
                    <a:lnTo>
                      <a:pt x="59" y="70"/>
                    </a:lnTo>
                    <a:lnTo>
                      <a:pt x="69" y="92"/>
                    </a:lnTo>
                    <a:lnTo>
                      <a:pt x="48" y="108"/>
                    </a:lnTo>
                    <a:lnTo>
                      <a:pt x="69" y="129"/>
                    </a:lnTo>
                    <a:lnTo>
                      <a:pt x="96" y="140"/>
                    </a:lnTo>
                    <a:lnTo>
                      <a:pt x="91" y="150"/>
                    </a:lnTo>
                    <a:lnTo>
                      <a:pt x="74" y="150"/>
                    </a:lnTo>
                    <a:lnTo>
                      <a:pt x="64" y="172"/>
                    </a:lnTo>
                    <a:lnTo>
                      <a:pt x="32" y="183"/>
                    </a:lnTo>
                    <a:lnTo>
                      <a:pt x="32" y="204"/>
                    </a:lnTo>
                    <a:lnTo>
                      <a:pt x="5" y="209"/>
                    </a:lnTo>
                    <a:lnTo>
                      <a:pt x="16" y="220"/>
                    </a:lnTo>
                    <a:lnTo>
                      <a:pt x="0" y="247"/>
                    </a:lnTo>
                    <a:lnTo>
                      <a:pt x="16" y="252"/>
                    </a:lnTo>
                    <a:lnTo>
                      <a:pt x="16" y="268"/>
                    </a:lnTo>
                    <a:lnTo>
                      <a:pt x="37" y="274"/>
                    </a:lnTo>
                    <a:lnTo>
                      <a:pt x="101" y="274"/>
                    </a:lnTo>
                    <a:lnTo>
                      <a:pt x="144" y="252"/>
                    </a:lnTo>
                    <a:lnTo>
                      <a:pt x="182" y="252"/>
                    </a:lnTo>
                    <a:lnTo>
                      <a:pt x="208" y="263"/>
                    </a:lnTo>
                    <a:lnTo>
                      <a:pt x="208" y="242"/>
                    </a:lnTo>
                    <a:lnTo>
                      <a:pt x="224" y="220"/>
                    </a:lnTo>
                    <a:lnTo>
                      <a:pt x="235" y="204"/>
                    </a:lnTo>
                    <a:lnTo>
                      <a:pt x="246" y="156"/>
                    </a:lnTo>
                    <a:lnTo>
                      <a:pt x="241" y="140"/>
                    </a:lnTo>
                    <a:lnTo>
                      <a:pt x="235" y="118"/>
                    </a:lnTo>
                    <a:lnTo>
                      <a:pt x="251" y="113"/>
                    </a:lnTo>
                    <a:lnTo>
                      <a:pt x="241" y="108"/>
                    </a:lnTo>
                    <a:lnTo>
                      <a:pt x="230" y="10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" name="Freeform 129"/>
            <p:cNvSpPr>
              <a:spLocks/>
            </p:cNvSpPr>
            <p:nvPr/>
          </p:nvSpPr>
          <p:spPr bwMode="auto">
            <a:xfrm>
              <a:off x="3356" y="2295"/>
              <a:ext cx="128" cy="96"/>
            </a:xfrm>
            <a:custGeom>
              <a:avLst/>
              <a:gdLst>
                <a:gd name="T0" fmla="*/ 117 w 128"/>
                <a:gd name="T1" fmla="*/ 48 h 96"/>
                <a:gd name="T2" fmla="*/ 112 w 128"/>
                <a:gd name="T3" fmla="*/ 32 h 96"/>
                <a:gd name="T4" fmla="*/ 112 w 128"/>
                <a:gd name="T5" fmla="*/ 11 h 96"/>
                <a:gd name="T6" fmla="*/ 95 w 128"/>
                <a:gd name="T7" fmla="*/ 0 h 96"/>
                <a:gd name="T8" fmla="*/ 79 w 128"/>
                <a:gd name="T9" fmla="*/ 0 h 96"/>
                <a:gd name="T10" fmla="*/ 69 w 128"/>
                <a:gd name="T11" fmla="*/ 0 h 96"/>
                <a:gd name="T12" fmla="*/ 53 w 128"/>
                <a:gd name="T13" fmla="*/ 0 h 96"/>
                <a:gd name="T14" fmla="*/ 53 w 128"/>
                <a:gd name="T15" fmla="*/ 5 h 96"/>
                <a:gd name="T16" fmla="*/ 53 w 128"/>
                <a:gd name="T17" fmla="*/ 0 h 96"/>
                <a:gd name="T18" fmla="*/ 42 w 128"/>
                <a:gd name="T19" fmla="*/ 5 h 96"/>
                <a:gd name="T20" fmla="*/ 37 w 128"/>
                <a:gd name="T21" fmla="*/ 16 h 96"/>
                <a:gd name="T22" fmla="*/ 31 w 128"/>
                <a:gd name="T23" fmla="*/ 27 h 96"/>
                <a:gd name="T24" fmla="*/ 10 w 128"/>
                <a:gd name="T25" fmla="*/ 27 h 96"/>
                <a:gd name="T26" fmla="*/ 10 w 128"/>
                <a:gd name="T27" fmla="*/ 37 h 96"/>
                <a:gd name="T28" fmla="*/ 0 w 128"/>
                <a:gd name="T29" fmla="*/ 48 h 96"/>
                <a:gd name="T30" fmla="*/ 20 w 128"/>
                <a:gd name="T31" fmla="*/ 80 h 96"/>
                <a:gd name="T32" fmla="*/ 42 w 128"/>
                <a:gd name="T33" fmla="*/ 64 h 96"/>
                <a:gd name="T34" fmla="*/ 58 w 128"/>
                <a:gd name="T35" fmla="*/ 74 h 96"/>
                <a:gd name="T36" fmla="*/ 64 w 128"/>
                <a:gd name="T37" fmla="*/ 90 h 96"/>
                <a:gd name="T38" fmla="*/ 74 w 128"/>
                <a:gd name="T39" fmla="*/ 90 h 96"/>
                <a:gd name="T40" fmla="*/ 85 w 128"/>
                <a:gd name="T41" fmla="*/ 96 h 96"/>
                <a:gd name="T42" fmla="*/ 90 w 128"/>
                <a:gd name="T43" fmla="*/ 96 h 96"/>
                <a:gd name="T44" fmla="*/ 106 w 128"/>
                <a:gd name="T45" fmla="*/ 85 h 96"/>
                <a:gd name="T46" fmla="*/ 122 w 128"/>
                <a:gd name="T47" fmla="*/ 80 h 96"/>
                <a:gd name="T48" fmla="*/ 128 w 128"/>
                <a:gd name="T49" fmla="*/ 58 h 96"/>
                <a:gd name="T50" fmla="*/ 117 w 128"/>
                <a:gd name="T51" fmla="*/ 48 h 9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28" h="96">
                  <a:moveTo>
                    <a:pt x="117" y="48"/>
                  </a:moveTo>
                  <a:lnTo>
                    <a:pt x="112" y="32"/>
                  </a:lnTo>
                  <a:lnTo>
                    <a:pt x="112" y="11"/>
                  </a:lnTo>
                  <a:lnTo>
                    <a:pt x="95" y="0"/>
                  </a:lnTo>
                  <a:lnTo>
                    <a:pt x="79" y="0"/>
                  </a:lnTo>
                  <a:lnTo>
                    <a:pt x="69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53" y="0"/>
                  </a:lnTo>
                  <a:lnTo>
                    <a:pt x="42" y="5"/>
                  </a:lnTo>
                  <a:lnTo>
                    <a:pt x="37" y="16"/>
                  </a:lnTo>
                  <a:lnTo>
                    <a:pt x="31" y="27"/>
                  </a:lnTo>
                  <a:lnTo>
                    <a:pt x="10" y="27"/>
                  </a:lnTo>
                  <a:lnTo>
                    <a:pt x="10" y="37"/>
                  </a:lnTo>
                  <a:lnTo>
                    <a:pt x="0" y="48"/>
                  </a:lnTo>
                  <a:lnTo>
                    <a:pt x="20" y="80"/>
                  </a:lnTo>
                  <a:lnTo>
                    <a:pt x="42" y="64"/>
                  </a:lnTo>
                  <a:lnTo>
                    <a:pt x="58" y="74"/>
                  </a:lnTo>
                  <a:lnTo>
                    <a:pt x="64" y="90"/>
                  </a:lnTo>
                  <a:lnTo>
                    <a:pt x="74" y="90"/>
                  </a:lnTo>
                  <a:lnTo>
                    <a:pt x="85" y="96"/>
                  </a:lnTo>
                  <a:lnTo>
                    <a:pt x="90" y="96"/>
                  </a:lnTo>
                  <a:lnTo>
                    <a:pt x="106" y="85"/>
                  </a:lnTo>
                  <a:lnTo>
                    <a:pt x="122" y="80"/>
                  </a:lnTo>
                  <a:lnTo>
                    <a:pt x="128" y="58"/>
                  </a:lnTo>
                  <a:lnTo>
                    <a:pt x="117" y="48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30"/>
            <p:cNvSpPr>
              <a:spLocks/>
            </p:cNvSpPr>
            <p:nvPr/>
          </p:nvSpPr>
          <p:spPr bwMode="auto">
            <a:xfrm>
              <a:off x="3387" y="2043"/>
              <a:ext cx="421" cy="680"/>
            </a:xfrm>
            <a:custGeom>
              <a:avLst/>
              <a:gdLst>
                <a:gd name="T0" fmla="*/ 213 w 421"/>
                <a:gd name="T1" fmla="*/ 64 h 680"/>
                <a:gd name="T2" fmla="*/ 267 w 421"/>
                <a:gd name="T3" fmla="*/ 16 h 680"/>
                <a:gd name="T4" fmla="*/ 171 w 421"/>
                <a:gd name="T5" fmla="*/ 16 h 680"/>
                <a:gd name="T6" fmla="*/ 160 w 421"/>
                <a:gd name="T7" fmla="*/ 54 h 680"/>
                <a:gd name="T8" fmla="*/ 128 w 421"/>
                <a:gd name="T9" fmla="*/ 91 h 680"/>
                <a:gd name="T10" fmla="*/ 107 w 421"/>
                <a:gd name="T11" fmla="*/ 134 h 680"/>
                <a:gd name="T12" fmla="*/ 128 w 421"/>
                <a:gd name="T13" fmla="*/ 155 h 680"/>
                <a:gd name="T14" fmla="*/ 107 w 421"/>
                <a:gd name="T15" fmla="*/ 214 h 680"/>
                <a:gd name="T16" fmla="*/ 118 w 421"/>
                <a:gd name="T17" fmla="*/ 230 h 680"/>
                <a:gd name="T18" fmla="*/ 144 w 421"/>
                <a:gd name="T19" fmla="*/ 214 h 680"/>
                <a:gd name="T20" fmla="*/ 118 w 421"/>
                <a:gd name="T21" fmla="*/ 284 h 680"/>
                <a:gd name="T22" fmla="*/ 149 w 421"/>
                <a:gd name="T23" fmla="*/ 310 h 680"/>
                <a:gd name="T24" fmla="*/ 192 w 421"/>
                <a:gd name="T25" fmla="*/ 300 h 680"/>
                <a:gd name="T26" fmla="*/ 182 w 421"/>
                <a:gd name="T27" fmla="*/ 332 h 680"/>
                <a:gd name="T28" fmla="*/ 208 w 421"/>
                <a:gd name="T29" fmla="*/ 385 h 680"/>
                <a:gd name="T30" fmla="*/ 187 w 421"/>
                <a:gd name="T31" fmla="*/ 434 h 680"/>
                <a:gd name="T32" fmla="*/ 128 w 421"/>
                <a:gd name="T33" fmla="*/ 418 h 680"/>
                <a:gd name="T34" fmla="*/ 101 w 421"/>
                <a:gd name="T35" fmla="*/ 455 h 680"/>
                <a:gd name="T36" fmla="*/ 134 w 421"/>
                <a:gd name="T37" fmla="*/ 498 h 680"/>
                <a:gd name="T38" fmla="*/ 64 w 421"/>
                <a:gd name="T39" fmla="*/ 519 h 680"/>
                <a:gd name="T40" fmla="*/ 64 w 421"/>
                <a:gd name="T41" fmla="*/ 541 h 680"/>
                <a:gd name="T42" fmla="*/ 107 w 421"/>
                <a:gd name="T43" fmla="*/ 551 h 680"/>
                <a:gd name="T44" fmla="*/ 139 w 421"/>
                <a:gd name="T45" fmla="*/ 578 h 680"/>
                <a:gd name="T46" fmla="*/ 187 w 421"/>
                <a:gd name="T47" fmla="*/ 567 h 680"/>
                <a:gd name="T48" fmla="*/ 144 w 421"/>
                <a:gd name="T49" fmla="*/ 599 h 680"/>
                <a:gd name="T50" fmla="*/ 80 w 421"/>
                <a:gd name="T51" fmla="*/ 605 h 680"/>
                <a:gd name="T52" fmla="*/ 0 w 421"/>
                <a:gd name="T53" fmla="*/ 658 h 680"/>
                <a:gd name="T54" fmla="*/ 32 w 421"/>
                <a:gd name="T55" fmla="*/ 680 h 680"/>
                <a:gd name="T56" fmla="*/ 59 w 421"/>
                <a:gd name="T57" fmla="*/ 653 h 680"/>
                <a:gd name="T58" fmla="*/ 139 w 421"/>
                <a:gd name="T59" fmla="*/ 642 h 680"/>
                <a:gd name="T60" fmla="*/ 213 w 421"/>
                <a:gd name="T61" fmla="*/ 658 h 680"/>
                <a:gd name="T62" fmla="*/ 267 w 421"/>
                <a:gd name="T63" fmla="*/ 648 h 680"/>
                <a:gd name="T64" fmla="*/ 363 w 421"/>
                <a:gd name="T65" fmla="*/ 648 h 680"/>
                <a:gd name="T66" fmla="*/ 395 w 421"/>
                <a:gd name="T67" fmla="*/ 621 h 680"/>
                <a:gd name="T68" fmla="*/ 373 w 421"/>
                <a:gd name="T69" fmla="*/ 583 h 680"/>
                <a:gd name="T70" fmla="*/ 411 w 421"/>
                <a:gd name="T71" fmla="*/ 562 h 680"/>
                <a:gd name="T72" fmla="*/ 421 w 421"/>
                <a:gd name="T73" fmla="*/ 508 h 680"/>
                <a:gd name="T74" fmla="*/ 341 w 421"/>
                <a:gd name="T75" fmla="*/ 487 h 680"/>
                <a:gd name="T76" fmla="*/ 331 w 421"/>
                <a:gd name="T77" fmla="*/ 423 h 680"/>
                <a:gd name="T78" fmla="*/ 341 w 421"/>
                <a:gd name="T79" fmla="*/ 385 h 680"/>
                <a:gd name="T80" fmla="*/ 304 w 421"/>
                <a:gd name="T81" fmla="*/ 343 h 680"/>
                <a:gd name="T82" fmla="*/ 288 w 421"/>
                <a:gd name="T83" fmla="*/ 262 h 680"/>
                <a:gd name="T84" fmla="*/ 261 w 421"/>
                <a:gd name="T85" fmla="*/ 230 h 680"/>
                <a:gd name="T86" fmla="*/ 213 w 421"/>
                <a:gd name="T87" fmla="*/ 214 h 680"/>
                <a:gd name="T88" fmla="*/ 246 w 421"/>
                <a:gd name="T89" fmla="*/ 187 h 680"/>
                <a:gd name="T90" fmla="*/ 283 w 421"/>
                <a:gd name="T91" fmla="*/ 150 h 680"/>
                <a:gd name="T92" fmla="*/ 310 w 421"/>
                <a:gd name="T93" fmla="*/ 96 h 680"/>
                <a:gd name="T94" fmla="*/ 240 w 421"/>
                <a:gd name="T95" fmla="*/ 80 h 68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21" h="680">
                  <a:moveTo>
                    <a:pt x="208" y="86"/>
                  </a:moveTo>
                  <a:lnTo>
                    <a:pt x="224" y="70"/>
                  </a:lnTo>
                  <a:lnTo>
                    <a:pt x="213" y="64"/>
                  </a:lnTo>
                  <a:lnTo>
                    <a:pt x="246" y="43"/>
                  </a:lnTo>
                  <a:lnTo>
                    <a:pt x="261" y="38"/>
                  </a:lnTo>
                  <a:lnTo>
                    <a:pt x="267" y="16"/>
                  </a:lnTo>
                  <a:lnTo>
                    <a:pt x="203" y="11"/>
                  </a:lnTo>
                  <a:lnTo>
                    <a:pt x="182" y="0"/>
                  </a:lnTo>
                  <a:lnTo>
                    <a:pt x="171" y="16"/>
                  </a:lnTo>
                  <a:lnTo>
                    <a:pt x="160" y="27"/>
                  </a:lnTo>
                  <a:lnTo>
                    <a:pt x="155" y="38"/>
                  </a:lnTo>
                  <a:lnTo>
                    <a:pt x="160" y="54"/>
                  </a:lnTo>
                  <a:lnTo>
                    <a:pt x="139" y="59"/>
                  </a:lnTo>
                  <a:lnTo>
                    <a:pt x="128" y="70"/>
                  </a:lnTo>
                  <a:lnTo>
                    <a:pt x="128" y="91"/>
                  </a:lnTo>
                  <a:lnTo>
                    <a:pt x="128" y="107"/>
                  </a:lnTo>
                  <a:lnTo>
                    <a:pt x="118" y="123"/>
                  </a:lnTo>
                  <a:lnTo>
                    <a:pt x="107" y="134"/>
                  </a:lnTo>
                  <a:lnTo>
                    <a:pt x="85" y="166"/>
                  </a:lnTo>
                  <a:lnTo>
                    <a:pt x="101" y="171"/>
                  </a:lnTo>
                  <a:lnTo>
                    <a:pt x="128" y="155"/>
                  </a:lnTo>
                  <a:lnTo>
                    <a:pt x="118" y="177"/>
                  </a:lnTo>
                  <a:lnTo>
                    <a:pt x="112" y="198"/>
                  </a:lnTo>
                  <a:lnTo>
                    <a:pt x="107" y="214"/>
                  </a:lnTo>
                  <a:lnTo>
                    <a:pt x="91" y="252"/>
                  </a:lnTo>
                  <a:lnTo>
                    <a:pt x="107" y="252"/>
                  </a:lnTo>
                  <a:lnTo>
                    <a:pt x="118" y="230"/>
                  </a:lnTo>
                  <a:lnTo>
                    <a:pt x="128" y="203"/>
                  </a:lnTo>
                  <a:lnTo>
                    <a:pt x="134" y="219"/>
                  </a:lnTo>
                  <a:lnTo>
                    <a:pt x="144" y="214"/>
                  </a:lnTo>
                  <a:lnTo>
                    <a:pt x="139" y="230"/>
                  </a:lnTo>
                  <a:lnTo>
                    <a:pt x="144" y="241"/>
                  </a:lnTo>
                  <a:lnTo>
                    <a:pt x="118" y="284"/>
                  </a:lnTo>
                  <a:lnTo>
                    <a:pt x="123" y="316"/>
                  </a:lnTo>
                  <a:lnTo>
                    <a:pt x="128" y="294"/>
                  </a:lnTo>
                  <a:lnTo>
                    <a:pt x="149" y="310"/>
                  </a:lnTo>
                  <a:lnTo>
                    <a:pt x="160" y="305"/>
                  </a:lnTo>
                  <a:lnTo>
                    <a:pt x="176" y="310"/>
                  </a:lnTo>
                  <a:lnTo>
                    <a:pt x="192" y="300"/>
                  </a:lnTo>
                  <a:lnTo>
                    <a:pt x="208" y="305"/>
                  </a:lnTo>
                  <a:lnTo>
                    <a:pt x="187" y="321"/>
                  </a:lnTo>
                  <a:lnTo>
                    <a:pt x="182" y="332"/>
                  </a:lnTo>
                  <a:lnTo>
                    <a:pt x="197" y="364"/>
                  </a:lnTo>
                  <a:lnTo>
                    <a:pt x="208" y="364"/>
                  </a:lnTo>
                  <a:lnTo>
                    <a:pt x="208" y="385"/>
                  </a:lnTo>
                  <a:lnTo>
                    <a:pt x="203" y="385"/>
                  </a:lnTo>
                  <a:lnTo>
                    <a:pt x="197" y="423"/>
                  </a:lnTo>
                  <a:lnTo>
                    <a:pt x="187" y="434"/>
                  </a:lnTo>
                  <a:lnTo>
                    <a:pt x="182" y="428"/>
                  </a:lnTo>
                  <a:lnTo>
                    <a:pt x="149" y="428"/>
                  </a:lnTo>
                  <a:lnTo>
                    <a:pt x="128" y="418"/>
                  </a:lnTo>
                  <a:lnTo>
                    <a:pt x="118" y="423"/>
                  </a:lnTo>
                  <a:lnTo>
                    <a:pt x="128" y="434"/>
                  </a:lnTo>
                  <a:lnTo>
                    <a:pt x="101" y="455"/>
                  </a:lnTo>
                  <a:lnTo>
                    <a:pt x="112" y="460"/>
                  </a:lnTo>
                  <a:lnTo>
                    <a:pt x="128" y="455"/>
                  </a:lnTo>
                  <a:lnTo>
                    <a:pt x="134" y="498"/>
                  </a:lnTo>
                  <a:lnTo>
                    <a:pt x="107" y="508"/>
                  </a:lnTo>
                  <a:lnTo>
                    <a:pt x="91" y="514"/>
                  </a:lnTo>
                  <a:lnTo>
                    <a:pt x="64" y="519"/>
                  </a:lnTo>
                  <a:lnTo>
                    <a:pt x="53" y="524"/>
                  </a:lnTo>
                  <a:lnTo>
                    <a:pt x="59" y="530"/>
                  </a:lnTo>
                  <a:lnTo>
                    <a:pt x="64" y="541"/>
                  </a:lnTo>
                  <a:lnTo>
                    <a:pt x="85" y="551"/>
                  </a:lnTo>
                  <a:lnTo>
                    <a:pt x="96" y="541"/>
                  </a:lnTo>
                  <a:lnTo>
                    <a:pt x="107" y="551"/>
                  </a:lnTo>
                  <a:lnTo>
                    <a:pt x="101" y="562"/>
                  </a:lnTo>
                  <a:lnTo>
                    <a:pt x="123" y="562"/>
                  </a:lnTo>
                  <a:lnTo>
                    <a:pt x="139" y="578"/>
                  </a:lnTo>
                  <a:lnTo>
                    <a:pt x="165" y="578"/>
                  </a:lnTo>
                  <a:lnTo>
                    <a:pt x="176" y="573"/>
                  </a:lnTo>
                  <a:lnTo>
                    <a:pt x="187" y="567"/>
                  </a:lnTo>
                  <a:lnTo>
                    <a:pt x="171" y="583"/>
                  </a:lnTo>
                  <a:lnTo>
                    <a:pt x="165" y="594"/>
                  </a:lnTo>
                  <a:lnTo>
                    <a:pt x="144" y="599"/>
                  </a:lnTo>
                  <a:lnTo>
                    <a:pt x="101" y="594"/>
                  </a:lnTo>
                  <a:lnTo>
                    <a:pt x="96" y="599"/>
                  </a:lnTo>
                  <a:lnTo>
                    <a:pt x="80" y="605"/>
                  </a:lnTo>
                  <a:lnTo>
                    <a:pt x="70" y="621"/>
                  </a:lnTo>
                  <a:lnTo>
                    <a:pt x="27" y="653"/>
                  </a:lnTo>
                  <a:lnTo>
                    <a:pt x="0" y="658"/>
                  </a:lnTo>
                  <a:lnTo>
                    <a:pt x="6" y="664"/>
                  </a:lnTo>
                  <a:lnTo>
                    <a:pt x="22" y="664"/>
                  </a:lnTo>
                  <a:lnTo>
                    <a:pt x="32" y="680"/>
                  </a:lnTo>
                  <a:lnTo>
                    <a:pt x="43" y="674"/>
                  </a:lnTo>
                  <a:lnTo>
                    <a:pt x="43" y="664"/>
                  </a:lnTo>
                  <a:lnTo>
                    <a:pt x="59" y="653"/>
                  </a:lnTo>
                  <a:lnTo>
                    <a:pt x="91" y="653"/>
                  </a:lnTo>
                  <a:lnTo>
                    <a:pt x="107" y="674"/>
                  </a:lnTo>
                  <a:lnTo>
                    <a:pt x="139" y="642"/>
                  </a:lnTo>
                  <a:lnTo>
                    <a:pt x="165" y="637"/>
                  </a:lnTo>
                  <a:lnTo>
                    <a:pt x="187" y="653"/>
                  </a:lnTo>
                  <a:lnTo>
                    <a:pt x="213" y="658"/>
                  </a:lnTo>
                  <a:lnTo>
                    <a:pt x="219" y="648"/>
                  </a:lnTo>
                  <a:lnTo>
                    <a:pt x="246" y="648"/>
                  </a:lnTo>
                  <a:lnTo>
                    <a:pt x="267" y="648"/>
                  </a:lnTo>
                  <a:lnTo>
                    <a:pt x="299" y="648"/>
                  </a:lnTo>
                  <a:lnTo>
                    <a:pt x="320" y="658"/>
                  </a:lnTo>
                  <a:lnTo>
                    <a:pt x="363" y="648"/>
                  </a:lnTo>
                  <a:lnTo>
                    <a:pt x="373" y="637"/>
                  </a:lnTo>
                  <a:lnTo>
                    <a:pt x="395" y="637"/>
                  </a:lnTo>
                  <a:lnTo>
                    <a:pt x="395" y="621"/>
                  </a:lnTo>
                  <a:lnTo>
                    <a:pt x="358" y="610"/>
                  </a:lnTo>
                  <a:lnTo>
                    <a:pt x="373" y="599"/>
                  </a:lnTo>
                  <a:lnTo>
                    <a:pt x="373" y="583"/>
                  </a:lnTo>
                  <a:lnTo>
                    <a:pt x="395" y="583"/>
                  </a:lnTo>
                  <a:lnTo>
                    <a:pt x="395" y="573"/>
                  </a:lnTo>
                  <a:lnTo>
                    <a:pt x="411" y="562"/>
                  </a:lnTo>
                  <a:lnTo>
                    <a:pt x="416" y="546"/>
                  </a:lnTo>
                  <a:lnTo>
                    <a:pt x="421" y="535"/>
                  </a:lnTo>
                  <a:lnTo>
                    <a:pt x="421" y="508"/>
                  </a:lnTo>
                  <a:lnTo>
                    <a:pt x="368" y="487"/>
                  </a:lnTo>
                  <a:lnTo>
                    <a:pt x="358" y="498"/>
                  </a:lnTo>
                  <a:lnTo>
                    <a:pt x="341" y="487"/>
                  </a:lnTo>
                  <a:lnTo>
                    <a:pt x="363" y="471"/>
                  </a:lnTo>
                  <a:lnTo>
                    <a:pt x="352" y="439"/>
                  </a:lnTo>
                  <a:lnTo>
                    <a:pt x="331" y="423"/>
                  </a:lnTo>
                  <a:lnTo>
                    <a:pt x="347" y="423"/>
                  </a:lnTo>
                  <a:lnTo>
                    <a:pt x="341" y="396"/>
                  </a:lnTo>
                  <a:lnTo>
                    <a:pt x="341" y="385"/>
                  </a:lnTo>
                  <a:lnTo>
                    <a:pt x="336" y="375"/>
                  </a:lnTo>
                  <a:lnTo>
                    <a:pt x="331" y="359"/>
                  </a:lnTo>
                  <a:lnTo>
                    <a:pt x="304" y="343"/>
                  </a:lnTo>
                  <a:lnTo>
                    <a:pt x="299" y="321"/>
                  </a:lnTo>
                  <a:lnTo>
                    <a:pt x="288" y="294"/>
                  </a:lnTo>
                  <a:lnTo>
                    <a:pt x="288" y="262"/>
                  </a:lnTo>
                  <a:lnTo>
                    <a:pt x="283" y="252"/>
                  </a:lnTo>
                  <a:lnTo>
                    <a:pt x="267" y="236"/>
                  </a:lnTo>
                  <a:lnTo>
                    <a:pt x="261" y="230"/>
                  </a:lnTo>
                  <a:lnTo>
                    <a:pt x="251" y="219"/>
                  </a:lnTo>
                  <a:lnTo>
                    <a:pt x="229" y="219"/>
                  </a:lnTo>
                  <a:lnTo>
                    <a:pt x="213" y="214"/>
                  </a:lnTo>
                  <a:lnTo>
                    <a:pt x="235" y="209"/>
                  </a:lnTo>
                  <a:lnTo>
                    <a:pt x="251" y="203"/>
                  </a:lnTo>
                  <a:lnTo>
                    <a:pt x="246" y="187"/>
                  </a:lnTo>
                  <a:lnTo>
                    <a:pt x="267" y="177"/>
                  </a:lnTo>
                  <a:lnTo>
                    <a:pt x="267" y="166"/>
                  </a:lnTo>
                  <a:lnTo>
                    <a:pt x="283" y="150"/>
                  </a:lnTo>
                  <a:lnTo>
                    <a:pt x="288" y="129"/>
                  </a:lnTo>
                  <a:lnTo>
                    <a:pt x="310" y="112"/>
                  </a:lnTo>
                  <a:lnTo>
                    <a:pt x="310" y="96"/>
                  </a:lnTo>
                  <a:lnTo>
                    <a:pt x="283" y="96"/>
                  </a:lnTo>
                  <a:lnTo>
                    <a:pt x="272" y="86"/>
                  </a:lnTo>
                  <a:lnTo>
                    <a:pt x="240" y="80"/>
                  </a:lnTo>
                  <a:lnTo>
                    <a:pt x="208" y="8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8" name="Group 131"/>
            <p:cNvGrpSpPr>
              <a:grpSpLocks/>
            </p:cNvGrpSpPr>
            <p:nvPr/>
          </p:nvGrpSpPr>
          <p:grpSpPr bwMode="auto">
            <a:xfrm>
              <a:off x="3356" y="2295"/>
              <a:ext cx="128" cy="96"/>
              <a:chOff x="1054" y="2204"/>
              <a:chExt cx="128" cy="96"/>
            </a:xfrm>
          </p:grpSpPr>
          <p:sp>
            <p:nvSpPr>
              <p:cNvPr id="406" name="Freeform 132"/>
              <p:cNvSpPr>
                <a:spLocks/>
              </p:cNvSpPr>
              <p:nvPr/>
            </p:nvSpPr>
            <p:spPr bwMode="auto">
              <a:xfrm>
                <a:off x="1054" y="2204"/>
                <a:ext cx="128" cy="96"/>
              </a:xfrm>
              <a:custGeom>
                <a:avLst/>
                <a:gdLst>
                  <a:gd name="T0" fmla="*/ 117 w 128"/>
                  <a:gd name="T1" fmla="*/ 48 h 96"/>
                  <a:gd name="T2" fmla="*/ 112 w 128"/>
                  <a:gd name="T3" fmla="*/ 32 h 96"/>
                  <a:gd name="T4" fmla="*/ 112 w 128"/>
                  <a:gd name="T5" fmla="*/ 11 h 96"/>
                  <a:gd name="T6" fmla="*/ 95 w 128"/>
                  <a:gd name="T7" fmla="*/ 0 h 96"/>
                  <a:gd name="T8" fmla="*/ 79 w 128"/>
                  <a:gd name="T9" fmla="*/ 0 h 96"/>
                  <a:gd name="T10" fmla="*/ 69 w 128"/>
                  <a:gd name="T11" fmla="*/ 0 h 96"/>
                  <a:gd name="T12" fmla="*/ 53 w 128"/>
                  <a:gd name="T13" fmla="*/ 0 h 96"/>
                  <a:gd name="T14" fmla="*/ 53 w 128"/>
                  <a:gd name="T15" fmla="*/ 5 h 96"/>
                  <a:gd name="T16" fmla="*/ 53 w 128"/>
                  <a:gd name="T17" fmla="*/ 0 h 96"/>
                  <a:gd name="T18" fmla="*/ 42 w 128"/>
                  <a:gd name="T19" fmla="*/ 5 h 96"/>
                  <a:gd name="T20" fmla="*/ 37 w 128"/>
                  <a:gd name="T21" fmla="*/ 16 h 96"/>
                  <a:gd name="T22" fmla="*/ 31 w 128"/>
                  <a:gd name="T23" fmla="*/ 27 h 96"/>
                  <a:gd name="T24" fmla="*/ 10 w 128"/>
                  <a:gd name="T25" fmla="*/ 27 h 96"/>
                  <a:gd name="T26" fmla="*/ 10 w 128"/>
                  <a:gd name="T27" fmla="*/ 37 h 96"/>
                  <a:gd name="T28" fmla="*/ 0 w 128"/>
                  <a:gd name="T29" fmla="*/ 48 h 96"/>
                  <a:gd name="T30" fmla="*/ 20 w 128"/>
                  <a:gd name="T31" fmla="*/ 80 h 96"/>
                  <a:gd name="T32" fmla="*/ 42 w 128"/>
                  <a:gd name="T33" fmla="*/ 64 h 96"/>
                  <a:gd name="T34" fmla="*/ 58 w 128"/>
                  <a:gd name="T35" fmla="*/ 74 h 96"/>
                  <a:gd name="T36" fmla="*/ 64 w 128"/>
                  <a:gd name="T37" fmla="*/ 90 h 96"/>
                  <a:gd name="T38" fmla="*/ 74 w 128"/>
                  <a:gd name="T39" fmla="*/ 90 h 96"/>
                  <a:gd name="T40" fmla="*/ 85 w 128"/>
                  <a:gd name="T41" fmla="*/ 96 h 96"/>
                  <a:gd name="T42" fmla="*/ 90 w 128"/>
                  <a:gd name="T43" fmla="*/ 96 h 96"/>
                  <a:gd name="T44" fmla="*/ 106 w 128"/>
                  <a:gd name="T45" fmla="*/ 85 h 96"/>
                  <a:gd name="T46" fmla="*/ 122 w 128"/>
                  <a:gd name="T47" fmla="*/ 80 h 96"/>
                  <a:gd name="T48" fmla="*/ 128 w 128"/>
                  <a:gd name="T49" fmla="*/ 58 h 96"/>
                  <a:gd name="T50" fmla="*/ 117 w 128"/>
                  <a:gd name="T51" fmla="*/ 48 h 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8" h="96">
                    <a:moveTo>
                      <a:pt x="117" y="48"/>
                    </a:moveTo>
                    <a:lnTo>
                      <a:pt x="112" y="32"/>
                    </a:lnTo>
                    <a:lnTo>
                      <a:pt x="112" y="11"/>
                    </a:lnTo>
                    <a:lnTo>
                      <a:pt x="95" y="0"/>
                    </a:lnTo>
                    <a:lnTo>
                      <a:pt x="79" y="0"/>
                    </a:lnTo>
                    <a:lnTo>
                      <a:pt x="69" y="0"/>
                    </a:lnTo>
                    <a:lnTo>
                      <a:pt x="53" y="0"/>
                    </a:lnTo>
                    <a:lnTo>
                      <a:pt x="53" y="5"/>
                    </a:lnTo>
                    <a:lnTo>
                      <a:pt x="53" y="0"/>
                    </a:lnTo>
                    <a:lnTo>
                      <a:pt x="42" y="5"/>
                    </a:lnTo>
                    <a:lnTo>
                      <a:pt x="37" y="16"/>
                    </a:lnTo>
                    <a:lnTo>
                      <a:pt x="31" y="27"/>
                    </a:lnTo>
                    <a:lnTo>
                      <a:pt x="10" y="27"/>
                    </a:lnTo>
                    <a:lnTo>
                      <a:pt x="10" y="37"/>
                    </a:lnTo>
                    <a:lnTo>
                      <a:pt x="0" y="48"/>
                    </a:lnTo>
                    <a:lnTo>
                      <a:pt x="20" y="80"/>
                    </a:lnTo>
                    <a:lnTo>
                      <a:pt x="42" y="64"/>
                    </a:lnTo>
                    <a:lnTo>
                      <a:pt x="58" y="74"/>
                    </a:lnTo>
                    <a:lnTo>
                      <a:pt x="64" y="90"/>
                    </a:lnTo>
                    <a:lnTo>
                      <a:pt x="74" y="90"/>
                    </a:lnTo>
                    <a:lnTo>
                      <a:pt x="85" y="96"/>
                    </a:lnTo>
                    <a:lnTo>
                      <a:pt x="90" y="96"/>
                    </a:lnTo>
                    <a:lnTo>
                      <a:pt x="106" y="85"/>
                    </a:lnTo>
                    <a:lnTo>
                      <a:pt x="122" y="80"/>
                    </a:lnTo>
                    <a:lnTo>
                      <a:pt x="128" y="58"/>
                    </a:lnTo>
                    <a:lnTo>
                      <a:pt x="117" y="4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7" name="Freeform 133"/>
              <p:cNvSpPr>
                <a:spLocks/>
              </p:cNvSpPr>
              <p:nvPr/>
            </p:nvSpPr>
            <p:spPr bwMode="auto">
              <a:xfrm>
                <a:off x="1054" y="2204"/>
                <a:ext cx="128" cy="96"/>
              </a:xfrm>
              <a:custGeom>
                <a:avLst/>
                <a:gdLst>
                  <a:gd name="T0" fmla="*/ 117 w 128"/>
                  <a:gd name="T1" fmla="*/ 48 h 96"/>
                  <a:gd name="T2" fmla="*/ 112 w 128"/>
                  <a:gd name="T3" fmla="*/ 32 h 96"/>
                  <a:gd name="T4" fmla="*/ 112 w 128"/>
                  <a:gd name="T5" fmla="*/ 11 h 96"/>
                  <a:gd name="T6" fmla="*/ 95 w 128"/>
                  <a:gd name="T7" fmla="*/ 0 h 96"/>
                  <a:gd name="T8" fmla="*/ 79 w 128"/>
                  <a:gd name="T9" fmla="*/ 0 h 96"/>
                  <a:gd name="T10" fmla="*/ 69 w 128"/>
                  <a:gd name="T11" fmla="*/ 0 h 96"/>
                  <a:gd name="T12" fmla="*/ 53 w 128"/>
                  <a:gd name="T13" fmla="*/ 0 h 96"/>
                  <a:gd name="T14" fmla="*/ 53 w 128"/>
                  <a:gd name="T15" fmla="*/ 5 h 96"/>
                  <a:gd name="T16" fmla="*/ 53 w 128"/>
                  <a:gd name="T17" fmla="*/ 0 h 96"/>
                  <a:gd name="T18" fmla="*/ 42 w 128"/>
                  <a:gd name="T19" fmla="*/ 5 h 96"/>
                  <a:gd name="T20" fmla="*/ 37 w 128"/>
                  <a:gd name="T21" fmla="*/ 16 h 96"/>
                  <a:gd name="T22" fmla="*/ 31 w 128"/>
                  <a:gd name="T23" fmla="*/ 27 h 96"/>
                  <a:gd name="T24" fmla="*/ 10 w 128"/>
                  <a:gd name="T25" fmla="*/ 27 h 96"/>
                  <a:gd name="T26" fmla="*/ 10 w 128"/>
                  <a:gd name="T27" fmla="*/ 37 h 96"/>
                  <a:gd name="T28" fmla="*/ 0 w 128"/>
                  <a:gd name="T29" fmla="*/ 48 h 96"/>
                  <a:gd name="T30" fmla="*/ 20 w 128"/>
                  <a:gd name="T31" fmla="*/ 80 h 96"/>
                  <a:gd name="T32" fmla="*/ 42 w 128"/>
                  <a:gd name="T33" fmla="*/ 64 h 96"/>
                  <a:gd name="T34" fmla="*/ 58 w 128"/>
                  <a:gd name="T35" fmla="*/ 74 h 96"/>
                  <a:gd name="T36" fmla="*/ 64 w 128"/>
                  <a:gd name="T37" fmla="*/ 90 h 96"/>
                  <a:gd name="T38" fmla="*/ 74 w 128"/>
                  <a:gd name="T39" fmla="*/ 90 h 96"/>
                  <a:gd name="T40" fmla="*/ 85 w 128"/>
                  <a:gd name="T41" fmla="*/ 96 h 96"/>
                  <a:gd name="T42" fmla="*/ 90 w 128"/>
                  <a:gd name="T43" fmla="*/ 96 h 96"/>
                  <a:gd name="T44" fmla="*/ 106 w 128"/>
                  <a:gd name="T45" fmla="*/ 85 h 96"/>
                  <a:gd name="T46" fmla="*/ 122 w 128"/>
                  <a:gd name="T47" fmla="*/ 80 h 96"/>
                  <a:gd name="T48" fmla="*/ 128 w 128"/>
                  <a:gd name="T49" fmla="*/ 58 h 96"/>
                  <a:gd name="T50" fmla="*/ 117 w 128"/>
                  <a:gd name="T51" fmla="*/ 48 h 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8" h="96">
                    <a:moveTo>
                      <a:pt x="117" y="48"/>
                    </a:moveTo>
                    <a:lnTo>
                      <a:pt x="112" y="32"/>
                    </a:lnTo>
                    <a:lnTo>
                      <a:pt x="112" y="11"/>
                    </a:lnTo>
                    <a:lnTo>
                      <a:pt x="95" y="0"/>
                    </a:lnTo>
                    <a:lnTo>
                      <a:pt x="79" y="0"/>
                    </a:lnTo>
                    <a:lnTo>
                      <a:pt x="69" y="0"/>
                    </a:lnTo>
                    <a:lnTo>
                      <a:pt x="53" y="0"/>
                    </a:lnTo>
                    <a:lnTo>
                      <a:pt x="53" y="5"/>
                    </a:lnTo>
                    <a:lnTo>
                      <a:pt x="53" y="0"/>
                    </a:lnTo>
                    <a:lnTo>
                      <a:pt x="42" y="5"/>
                    </a:lnTo>
                    <a:lnTo>
                      <a:pt x="37" y="16"/>
                    </a:lnTo>
                    <a:lnTo>
                      <a:pt x="31" y="27"/>
                    </a:lnTo>
                    <a:lnTo>
                      <a:pt x="10" y="27"/>
                    </a:lnTo>
                    <a:lnTo>
                      <a:pt x="10" y="37"/>
                    </a:lnTo>
                    <a:lnTo>
                      <a:pt x="0" y="48"/>
                    </a:lnTo>
                    <a:lnTo>
                      <a:pt x="20" y="80"/>
                    </a:lnTo>
                    <a:lnTo>
                      <a:pt x="42" y="64"/>
                    </a:lnTo>
                    <a:lnTo>
                      <a:pt x="58" y="74"/>
                    </a:lnTo>
                    <a:lnTo>
                      <a:pt x="64" y="90"/>
                    </a:lnTo>
                    <a:lnTo>
                      <a:pt x="74" y="90"/>
                    </a:lnTo>
                    <a:lnTo>
                      <a:pt x="85" y="96"/>
                    </a:lnTo>
                    <a:lnTo>
                      <a:pt x="90" y="96"/>
                    </a:lnTo>
                    <a:lnTo>
                      <a:pt x="106" y="85"/>
                    </a:lnTo>
                    <a:lnTo>
                      <a:pt x="122" y="80"/>
                    </a:lnTo>
                    <a:lnTo>
                      <a:pt x="128" y="58"/>
                    </a:lnTo>
                    <a:lnTo>
                      <a:pt x="117" y="4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9" name="Group 134"/>
            <p:cNvGrpSpPr>
              <a:grpSpLocks/>
            </p:cNvGrpSpPr>
            <p:nvPr/>
          </p:nvGrpSpPr>
          <p:grpSpPr bwMode="auto">
            <a:xfrm>
              <a:off x="3387" y="2043"/>
              <a:ext cx="421" cy="680"/>
              <a:chOff x="1085" y="1952"/>
              <a:chExt cx="421" cy="680"/>
            </a:xfrm>
          </p:grpSpPr>
          <p:sp>
            <p:nvSpPr>
              <p:cNvPr id="404" name="Freeform 135"/>
              <p:cNvSpPr>
                <a:spLocks/>
              </p:cNvSpPr>
              <p:nvPr/>
            </p:nvSpPr>
            <p:spPr bwMode="auto">
              <a:xfrm>
                <a:off x="1085" y="1952"/>
                <a:ext cx="421" cy="680"/>
              </a:xfrm>
              <a:custGeom>
                <a:avLst/>
                <a:gdLst>
                  <a:gd name="T0" fmla="*/ 213 w 421"/>
                  <a:gd name="T1" fmla="*/ 64 h 680"/>
                  <a:gd name="T2" fmla="*/ 267 w 421"/>
                  <a:gd name="T3" fmla="*/ 16 h 680"/>
                  <a:gd name="T4" fmla="*/ 171 w 421"/>
                  <a:gd name="T5" fmla="*/ 16 h 680"/>
                  <a:gd name="T6" fmla="*/ 160 w 421"/>
                  <a:gd name="T7" fmla="*/ 54 h 680"/>
                  <a:gd name="T8" fmla="*/ 128 w 421"/>
                  <a:gd name="T9" fmla="*/ 91 h 680"/>
                  <a:gd name="T10" fmla="*/ 107 w 421"/>
                  <a:gd name="T11" fmla="*/ 134 h 680"/>
                  <a:gd name="T12" fmla="*/ 128 w 421"/>
                  <a:gd name="T13" fmla="*/ 155 h 680"/>
                  <a:gd name="T14" fmla="*/ 107 w 421"/>
                  <a:gd name="T15" fmla="*/ 214 h 680"/>
                  <a:gd name="T16" fmla="*/ 118 w 421"/>
                  <a:gd name="T17" fmla="*/ 230 h 680"/>
                  <a:gd name="T18" fmla="*/ 144 w 421"/>
                  <a:gd name="T19" fmla="*/ 214 h 680"/>
                  <a:gd name="T20" fmla="*/ 118 w 421"/>
                  <a:gd name="T21" fmla="*/ 284 h 680"/>
                  <a:gd name="T22" fmla="*/ 149 w 421"/>
                  <a:gd name="T23" fmla="*/ 310 h 680"/>
                  <a:gd name="T24" fmla="*/ 192 w 421"/>
                  <a:gd name="T25" fmla="*/ 300 h 680"/>
                  <a:gd name="T26" fmla="*/ 182 w 421"/>
                  <a:gd name="T27" fmla="*/ 332 h 680"/>
                  <a:gd name="T28" fmla="*/ 208 w 421"/>
                  <a:gd name="T29" fmla="*/ 385 h 680"/>
                  <a:gd name="T30" fmla="*/ 187 w 421"/>
                  <a:gd name="T31" fmla="*/ 434 h 680"/>
                  <a:gd name="T32" fmla="*/ 128 w 421"/>
                  <a:gd name="T33" fmla="*/ 418 h 680"/>
                  <a:gd name="T34" fmla="*/ 101 w 421"/>
                  <a:gd name="T35" fmla="*/ 455 h 680"/>
                  <a:gd name="T36" fmla="*/ 134 w 421"/>
                  <a:gd name="T37" fmla="*/ 498 h 680"/>
                  <a:gd name="T38" fmla="*/ 64 w 421"/>
                  <a:gd name="T39" fmla="*/ 519 h 680"/>
                  <a:gd name="T40" fmla="*/ 64 w 421"/>
                  <a:gd name="T41" fmla="*/ 541 h 680"/>
                  <a:gd name="T42" fmla="*/ 107 w 421"/>
                  <a:gd name="T43" fmla="*/ 551 h 680"/>
                  <a:gd name="T44" fmla="*/ 139 w 421"/>
                  <a:gd name="T45" fmla="*/ 578 h 680"/>
                  <a:gd name="T46" fmla="*/ 187 w 421"/>
                  <a:gd name="T47" fmla="*/ 567 h 680"/>
                  <a:gd name="T48" fmla="*/ 144 w 421"/>
                  <a:gd name="T49" fmla="*/ 599 h 680"/>
                  <a:gd name="T50" fmla="*/ 80 w 421"/>
                  <a:gd name="T51" fmla="*/ 605 h 680"/>
                  <a:gd name="T52" fmla="*/ 0 w 421"/>
                  <a:gd name="T53" fmla="*/ 658 h 680"/>
                  <a:gd name="T54" fmla="*/ 32 w 421"/>
                  <a:gd name="T55" fmla="*/ 680 h 680"/>
                  <a:gd name="T56" fmla="*/ 59 w 421"/>
                  <a:gd name="T57" fmla="*/ 653 h 680"/>
                  <a:gd name="T58" fmla="*/ 139 w 421"/>
                  <a:gd name="T59" fmla="*/ 642 h 680"/>
                  <a:gd name="T60" fmla="*/ 213 w 421"/>
                  <a:gd name="T61" fmla="*/ 658 h 680"/>
                  <a:gd name="T62" fmla="*/ 267 w 421"/>
                  <a:gd name="T63" fmla="*/ 648 h 680"/>
                  <a:gd name="T64" fmla="*/ 363 w 421"/>
                  <a:gd name="T65" fmla="*/ 648 h 680"/>
                  <a:gd name="T66" fmla="*/ 395 w 421"/>
                  <a:gd name="T67" fmla="*/ 621 h 680"/>
                  <a:gd name="T68" fmla="*/ 373 w 421"/>
                  <a:gd name="T69" fmla="*/ 583 h 680"/>
                  <a:gd name="T70" fmla="*/ 411 w 421"/>
                  <a:gd name="T71" fmla="*/ 562 h 680"/>
                  <a:gd name="T72" fmla="*/ 421 w 421"/>
                  <a:gd name="T73" fmla="*/ 508 h 680"/>
                  <a:gd name="T74" fmla="*/ 341 w 421"/>
                  <a:gd name="T75" fmla="*/ 487 h 680"/>
                  <a:gd name="T76" fmla="*/ 331 w 421"/>
                  <a:gd name="T77" fmla="*/ 423 h 680"/>
                  <a:gd name="T78" fmla="*/ 341 w 421"/>
                  <a:gd name="T79" fmla="*/ 385 h 680"/>
                  <a:gd name="T80" fmla="*/ 304 w 421"/>
                  <a:gd name="T81" fmla="*/ 343 h 680"/>
                  <a:gd name="T82" fmla="*/ 288 w 421"/>
                  <a:gd name="T83" fmla="*/ 262 h 680"/>
                  <a:gd name="T84" fmla="*/ 261 w 421"/>
                  <a:gd name="T85" fmla="*/ 230 h 680"/>
                  <a:gd name="T86" fmla="*/ 213 w 421"/>
                  <a:gd name="T87" fmla="*/ 214 h 680"/>
                  <a:gd name="T88" fmla="*/ 246 w 421"/>
                  <a:gd name="T89" fmla="*/ 187 h 680"/>
                  <a:gd name="T90" fmla="*/ 283 w 421"/>
                  <a:gd name="T91" fmla="*/ 150 h 680"/>
                  <a:gd name="T92" fmla="*/ 310 w 421"/>
                  <a:gd name="T93" fmla="*/ 96 h 680"/>
                  <a:gd name="T94" fmla="*/ 240 w 421"/>
                  <a:gd name="T95" fmla="*/ 80 h 68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21" h="680">
                    <a:moveTo>
                      <a:pt x="208" y="86"/>
                    </a:moveTo>
                    <a:lnTo>
                      <a:pt x="224" y="70"/>
                    </a:lnTo>
                    <a:lnTo>
                      <a:pt x="213" y="64"/>
                    </a:lnTo>
                    <a:lnTo>
                      <a:pt x="246" y="43"/>
                    </a:lnTo>
                    <a:lnTo>
                      <a:pt x="261" y="38"/>
                    </a:lnTo>
                    <a:lnTo>
                      <a:pt x="267" y="16"/>
                    </a:lnTo>
                    <a:lnTo>
                      <a:pt x="203" y="11"/>
                    </a:lnTo>
                    <a:lnTo>
                      <a:pt x="182" y="0"/>
                    </a:lnTo>
                    <a:lnTo>
                      <a:pt x="171" y="16"/>
                    </a:lnTo>
                    <a:lnTo>
                      <a:pt x="160" y="27"/>
                    </a:lnTo>
                    <a:lnTo>
                      <a:pt x="155" y="38"/>
                    </a:lnTo>
                    <a:lnTo>
                      <a:pt x="160" y="54"/>
                    </a:lnTo>
                    <a:lnTo>
                      <a:pt x="139" y="59"/>
                    </a:lnTo>
                    <a:lnTo>
                      <a:pt x="128" y="70"/>
                    </a:lnTo>
                    <a:lnTo>
                      <a:pt x="128" y="91"/>
                    </a:lnTo>
                    <a:lnTo>
                      <a:pt x="128" y="107"/>
                    </a:lnTo>
                    <a:lnTo>
                      <a:pt x="118" y="123"/>
                    </a:lnTo>
                    <a:lnTo>
                      <a:pt x="107" y="134"/>
                    </a:lnTo>
                    <a:lnTo>
                      <a:pt x="85" y="166"/>
                    </a:lnTo>
                    <a:lnTo>
                      <a:pt x="101" y="171"/>
                    </a:lnTo>
                    <a:lnTo>
                      <a:pt x="128" y="155"/>
                    </a:lnTo>
                    <a:lnTo>
                      <a:pt x="118" y="177"/>
                    </a:lnTo>
                    <a:lnTo>
                      <a:pt x="112" y="198"/>
                    </a:lnTo>
                    <a:lnTo>
                      <a:pt x="107" y="214"/>
                    </a:lnTo>
                    <a:lnTo>
                      <a:pt x="91" y="252"/>
                    </a:lnTo>
                    <a:lnTo>
                      <a:pt x="107" y="252"/>
                    </a:lnTo>
                    <a:lnTo>
                      <a:pt x="118" y="230"/>
                    </a:lnTo>
                    <a:lnTo>
                      <a:pt x="128" y="203"/>
                    </a:lnTo>
                    <a:lnTo>
                      <a:pt x="134" y="219"/>
                    </a:lnTo>
                    <a:lnTo>
                      <a:pt x="144" y="214"/>
                    </a:lnTo>
                    <a:lnTo>
                      <a:pt x="139" y="230"/>
                    </a:lnTo>
                    <a:lnTo>
                      <a:pt x="144" y="241"/>
                    </a:lnTo>
                    <a:lnTo>
                      <a:pt x="118" y="284"/>
                    </a:lnTo>
                    <a:lnTo>
                      <a:pt x="123" y="316"/>
                    </a:lnTo>
                    <a:lnTo>
                      <a:pt x="128" y="294"/>
                    </a:lnTo>
                    <a:lnTo>
                      <a:pt x="149" y="310"/>
                    </a:lnTo>
                    <a:lnTo>
                      <a:pt x="160" y="305"/>
                    </a:lnTo>
                    <a:lnTo>
                      <a:pt x="176" y="310"/>
                    </a:lnTo>
                    <a:lnTo>
                      <a:pt x="192" y="300"/>
                    </a:lnTo>
                    <a:lnTo>
                      <a:pt x="208" y="305"/>
                    </a:lnTo>
                    <a:lnTo>
                      <a:pt x="187" y="321"/>
                    </a:lnTo>
                    <a:lnTo>
                      <a:pt x="182" y="332"/>
                    </a:lnTo>
                    <a:lnTo>
                      <a:pt x="197" y="364"/>
                    </a:lnTo>
                    <a:lnTo>
                      <a:pt x="208" y="364"/>
                    </a:lnTo>
                    <a:lnTo>
                      <a:pt x="208" y="385"/>
                    </a:lnTo>
                    <a:lnTo>
                      <a:pt x="203" y="385"/>
                    </a:lnTo>
                    <a:lnTo>
                      <a:pt x="197" y="423"/>
                    </a:lnTo>
                    <a:lnTo>
                      <a:pt x="187" y="434"/>
                    </a:lnTo>
                    <a:lnTo>
                      <a:pt x="182" y="428"/>
                    </a:lnTo>
                    <a:lnTo>
                      <a:pt x="149" y="428"/>
                    </a:lnTo>
                    <a:lnTo>
                      <a:pt x="128" y="418"/>
                    </a:lnTo>
                    <a:lnTo>
                      <a:pt x="118" y="423"/>
                    </a:lnTo>
                    <a:lnTo>
                      <a:pt x="128" y="434"/>
                    </a:lnTo>
                    <a:lnTo>
                      <a:pt x="101" y="455"/>
                    </a:lnTo>
                    <a:lnTo>
                      <a:pt x="112" y="460"/>
                    </a:lnTo>
                    <a:lnTo>
                      <a:pt x="128" y="455"/>
                    </a:lnTo>
                    <a:lnTo>
                      <a:pt x="134" y="498"/>
                    </a:lnTo>
                    <a:lnTo>
                      <a:pt x="107" y="508"/>
                    </a:lnTo>
                    <a:lnTo>
                      <a:pt x="91" y="514"/>
                    </a:lnTo>
                    <a:lnTo>
                      <a:pt x="64" y="519"/>
                    </a:lnTo>
                    <a:lnTo>
                      <a:pt x="53" y="524"/>
                    </a:lnTo>
                    <a:lnTo>
                      <a:pt x="59" y="530"/>
                    </a:lnTo>
                    <a:lnTo>
                      <a:pt x="64" y="541"/>
                    </a:lnTo>
                    <a:lnTo>
                      <a:pt x="85" y="551"/>
                    </a:lnTo>
                    <a:lnTo>
                      <a:pt x="96" y="541"/>
                    </a:lnTo>
                    <a:lnTo>
                      <a:pt x="107" y="551"/>
                    </a:lnTo>
                    <a:lnTo>
                      <a:pt x="101" y="562"/>
                    </a:lnTo>
                    <a:lnTo>
                      <a:pt x="123" y="562"/>
                    </a:lnTo>
                    <a:lnTo>
                      <a:pt x="139" y="578"/>
                    </a:lnTo>
                    <a:lnTo>
                      <a:pt x="165" y="578"/>
                    </a:lnTo>
                    <a:lnTo>
                      <a:pt x="176" y="573"/>
                    </a:lnTo>
                    <a:lnTo>
                      <a:pt x="187" y="567"/>
                    </a:lnTo>
                    <a:lnTo>
                      <a:pt x="171" y="583"/>
                    </a:lnTo>
                    <a:lnTo>
                      <a:pt x="165" y="594"/>
                    </a:lnTo>
                    <a:lnTo>
                      <a:pt x="144" y="599"/>
                    </a:lnTo>
                    <a:lnTo>
                      <a:pt x="101" y="594"/>
                    </a:lnTo>
                    <a:lnTo>
                      <a:pt x="96" y="599"/>
                    </a:lnTo>
                    <a:lnTo>
                      <a:pt x="80" y="605"/>
                    </a:lnTo>
                    <a:lnTo>
                      <a:pt x="70" y="621"/>
                    </a:lnTo>
                    <a:lnTo>
                      <a:pt x="27" y="653"/>
                    </a:lnTo>
                    <a:lnTo>
                      <a:pt x="0" y="658"/>
                    </a:lnTo>
                    <a:lnTo>
                      <a:pt x="6" y="664"/>
                    </a:lnTo>
                    <a:lnTo>
                      <a:pt x="22" y="664"/>
                    </a:lnTo>
                    <a:lnTo>
                      <a:pt x="32" y="680"/>
                    </a:lnTo>
                    <a:lnTo>
                      <a:pt x="43" y="674"/>
                    </a:lnTo>
                    <a:lnTo>
                      <a:pt x="43" y="664"/>
                    </a:lnTo>
                    <a:lnTo>
                      <a:pt x="59" y="653"/>
                    </a:lnTo>
                    <a:lnTo>
                      <a:pt x="91" y="653"/>
                    </a:lnTo>
                    <a:lnTo>
                      <a:pt x="107" y="674"/>
                    </a:lnTo>
                    <a:lnTo>
                      <a:pt x="139" y="642"/>
                    </a:lnTo>
                    <a:lnTo>
                      <a:pt x="165" y="637"/>
                    </a:lnTo>
                    <a:lnTo>
                      <a:pt x="187" y="653"/>
                    </a:lnTo>
                    <a:lnTo>
                      <a:pt x="213" y="658"/>
                    </a:lnTo>
                    <a:lnTo>
                      <a:pt x="219" y="648"/>
                    </a:lnTo>
                    <a:lnTo>
                      <a:pt x="246" y="648"/>
                    </a:lnTo>
                    <a:lnTo>
                      <a:pt x="267" y="648"/>
                    </a:lnTo>
                    <a:lnTo>
                      <a:pt x="299" y="648"/>
                    </a:lnTo>
                    <a:lnTo>
                      <a:pt x="320" y="658"/>
                    </a:lnTo>
                    <a:lnTo>
                      <a:pt x="363" y="648"/>
                    </a:lnTo>
                    <a:lnTo>
                      <a:pt x="373" y="637"/>
                    </a:lnTo>
                    <a:lnTo>
                      <a:pt x="395" y="637"/>
                    </a:lnTo>
                    <a:lnTo>
                      <a:pt x="395" y="621"/>
                    </a:lnTo>
                    <a:lnTo>
                      <a:pt x="358" y="610"/>
                    </a:lnTo>
                    <a:lnTo>
                      <a:pt x="373" y="599"/>
                    </a:lnTo>
                    <a:lnTo>
                      <a:pt x="373" y="583"/>
                    </a:lnTo>
                    <a:lnTo>
                      <a:pt x="395" y="583"/>
                    </a:lnTo>
                    <a:lnTo>
                      <a:pt x="395" y="573"/>
                    </a:lnTo>
                    <a:lnTo>
                      <a:pt x="411" y="562"/>
                    </a:lnTo>
                    <a:lnTo>
                      <a:pt x="416" y="546"/>
                    </a:lnTo>
                    <a:lnTo>
                      <a:pt x="421" y="535"/>
                    </a:lnTo>
                    <a:lnTo>
                      <a:pt x="421" y="508"/>
                    </a:lnTo>
                    <a:lnTo>
                      <a:pt x="368" y="487"/>
                    </a:lnTo>
                    <a:lnTo>
                      <a:pt x="358" y="498"/>
                    </a:lnTo>
                    <a:lnTo>
                      <a:pt x="341" y="487"/>
                    </a:lnTo>
                    <a:lnTo>
                      <a:pt x="363" y="471"/>
                    </a:lnTo>
                    <a:lnTo>
                      <a:pt x="352" y="439"/>
                    </a:lnTo>
                    <a:lnTo>
                      <a:pt x="331" y="423"/>
                    </a:lnTo>
                    <a:lnTo>
                      <a:pt x="347" y="423"/>
                    </a:lnTo>
                    <a:lnTo>
                      <a:pt x="341" y="396"/>
                    </a:lnTo>
                    <a:lnTo>
                      <a:pt x="341" y="385"/>
                    </a:lnTo>
                    <a:lnTo>
                      <a:pt x="336" y="375"/>
                    </a:lnTo>
                    <a:lnTo>
                      <a:pt x="331" y="359"/>
                    </a:lnTo>
                    <a:lnTo>
                      <a:pt x="304" y="343"/>
                    </a:lnTo>
                    <a:lnTo>
                      <a:pt x="299" y="321"/>
                    </a:lnTo>
                    <a:lnTo>
                      <a:pt x="288" y="294"/>
                    </a:lnTo>
                    <a:lnTo>
                      <a:pt x="288" y="262"/>
                    </a:lnTo>
                    <a:lnTo>
                      <a:pt x="283" y="252"/>
                    </a:lnTo>
                    <a:lnTo>
                      <a:pt x="267" y="236"/>
                    </a:lnTo>
                    <a:lnTo>
                      <a:pt x="261" y="230"/>
                    </a:lnTo>
                    <a:lnTo>
                      <a:pt x="251" y="219"/>
                    </a:lnTo>
                    <a:lnTo>
                      <a:pt x="229" y="219"/>
                    </a:lnTo>
                    <a:lnTo>
                      <a:pt x="213" y="214"/>
                    </a:lnTo>
                    <a:lnTo>
                      <a:pt x="235" y="209"/>
                    </a:lnTo>
                    <a:lnTo>
                      <a:pt x="251" y="203"/>
                    </a:lnTo>
                    <a:lnTo>
                      <a:pt x="246" y="187"/>
                    </a:lnTo>
                    <a:lnTo>
                      <a:pt x="267" y="177"/>
                    </a:lnTo>
                    <a:lnTo>
                      <a:pt x="267" y="166"/>
                    </a:lnTo>
                    <a:lnTo>
                      <a:pt x="283" y="150"/>
                    </a:lnTo>
                    <a:lnTo>
                      <a:pt x="288" y="129"/>
                    </a:lnTo>
                    <a:lnTo>
                      <a:pt x="310" y="112"/>
                    </a:lnTo>
                    <a:lnTo>
                      <a:pt x="310" y="96"/>
                    </a:lnTo>
                    <a:lnTo>
                      <a:pt x="283" y="96"/>
                    </a:lnTo>
                    <a:lnTo>
                      <a:pt x="272" y="86"/>
                    </a:lnTo>
                    <a:lnTo>
                      <a:pt x="240" y="80"/>
                    </a:lnTo>
                    <a:lnTo>
                      <a:pt x="208" y="8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5" name="Freeform 136"/>
              <p:cNvSpPr>
                <a:spLocks/>
              </p:cNvSpPr>
              <p:nvPr/>
            </p:nvSpPr>
            <p:spPr bwMode="auto">
              <a:xfrm>
                <a:off x="1085" y="1952"/>
                <a:ext cx="421" cy="680"/>
              </a:xfrm>
              <a:custGeom>
                <a:avLst/>
                <a:gdLst>
                  <a:gd name="T0" fmla="*/ 213 w 421"/>
                  <a:gd name="T1" fmla="*/ 64 h 680"/>
                  <a:gd name="T2" fmla="*/ 267 w 421"/>
                  <a:gd name="T3" fmla="*/ 16 h 680"/>
                  <a:gd name="T4" fmla="*/ 171 w 421"/>
                  <a:gd name="T5" fmla="*/ 16 h 680"/>
                  <a:gd name="T6" fmla="*/ 160 w 421"/>
                  <a:gd name="T7" fmla="*/ 54 h 680"/>
                  <a:gd name="T8" fmla="*/ 128 w 421"/>
                  <a:gd name="T9" fmla="*/ 91 h 680"/>
                  <a:gd name="T10" fmla="*/ 107 w 421"/>
                  <a:gd name="T11" fmla="*/ 134 h 680"/>
                  <a:gd name="T12" fmla="*/ 128 w 421"/>
                  <a:gd name="T13" fmla="*/ 155 h 680"/>
                  <a:gd name="T14" fmla="*/ 107 w 421"/>
                  <a:gd name="T15" fmla="*/ 214 h 680"/>
                  <a:gd name="T16" fmla="*/ 118 w 421"/>
                  <a:gd name="T17" fmla="*/ 230 h 680"/>
                  <a:gd name="T18" fmla="*/ 144 w 421"/>
                  <a:gd name="T19" fmla="*/ 214 h 680"/>
                  <a:gd name="T20" fmla="*/ 118 w 421"/>
                  <a:gd name="T21" fmla="*/ 284 h 680"/>
                  <a:gd name="T22" fmla="*/ 149 w 421"/>
                  <a:gd name="T23" fmla="*/ 310 h 680"/>
                  <a:gd name="T24" fmla="*/ 192 w 421"/>
                  <a:gd name="T25" fmla="*/ 300 h 680"/>
                  <a:gd name="T26" fmla="*/ 182 w 421"/>
                  <a:gd name="T27" fmla="*/ 332 h 680"/>
                  <a:gd name="T28" fmla="*/ 208 w 421"/>
                  <a:gd name="T29" fmla="*/ 385 h 680"/>
                  <a:gd name="T30" fmla="*/ 187 w 421"/>
                  <a:gd name="T31" fmla="*/ 434 h 680"/>
                  <a:gd name="T32" fmla="*/ 128 w 421"/>
                  <a:gd name="T33" fmla="*/ 418 h 680"/>
                  <a:gd name="T34" fmla="*/ 101 w 421"/>
                  <a:gd name="T35" fmla="*/ 455 h 680"/>
                  <a:gd name="T36" fmla="*/ 134 w 421"/>
                  <a:gd name="T37" fmla="*/ 498 h 680"/>
                  <a:gd name="T38" fmla="*/ 64 w 421"/>
                  <a:gd name="T39" fmla="*/ 519 h 680"/>
                  <a:gd name="T40" fmla="*/ 64 w 421"/>
                  <a:gd name="T41" fmla="*/ 541 h 680"/>
                  <a:gd name="T42" fmla="*/ 107 w 421"/>
                  <a:gd name="T43" fmla="*/ 551 h 680"/>
                  <a:gd name="T44" fmla="*/ 139 w 421"/>
                  <a:gd name="T45" fmla="*/ 578 h 680"/>
                  <a:gd name="T46" fmla="*/ 187 w 421"/>
                  <a:gd name="T47" fmla="*/ 567 h 680"/>
                  <a:gd name="T48" fmla="*/ 144 w 421"/>
                  <a:gd name="T49" fmla="*/ 599 h 680"/>
                  <a:gd name="T50" fmla="*/ 80 w 421"/>
                  <a:gd name="T51" fmla="*/ 605 h 680"/>
                  <a:gd name="T52" fmla="*/ 0 w 421"/>
                  <a:gd name="T53" fmla="*/ 658 h 680"/>
                  <a:gd name="T54" fmla="*/ 32 w 421"/>
                  <a:gd name="T55" fmla="*/ 680 h 680"/>
                  <a:gd name="T56" fmla="*/ 59 w 421"/>
                  <a:gd name="T57" fmla="*/ 653 h 680"/>
                  <a:gd name="T58" fmla="*/ 139 w 421"/>
                  <a:gd name="T59" fmla="*/ 642 h 680"/>
                  <a:gd name="T60" fmla="*/ 213 w 421"/>
                  <a:gd name="T61" fmla="*/ 658 h 680"/>
                  <a:gd name="T62" fmla="*/ 267 w 421"/>
                  <a:gd name="T63" fmla="*/ 648 h 680"/>
                  <a:gd name="T64" fmla="*/ 363 w 421"/>
                  <a:gd name="T65" fmla="*/ 648 h 680"/>
                  <a:gd name="T66" fmla="*/ 395 w 421"/>
                  <a:gd name="T67" fmla="*/ 621 h 680"/>
                  <a:gd name="T68" fmla="*/ 373 w 421"/>
                  <a:gd name="T69" fmla="*/ 583 h 680"/>
                  <a:gd name="T70" fmla="*/ 411 w 421"/>
                  <a:gd name="T71" fmla="*/ 562 h 680"/>
                  <a:gd name="T72" fmla="*/ 421 w 421"/>
                  <a:gd name="T73" fmla="*/ 508 h 680"/>
                  <a:gd name="T74" fmla="*/ 341 w 421"/>
                  <a:gd name="T75" fmla="*/ 487 h 680"/>
                  <a:gd name="T76" fmla="*/ 331 w 421"/>
                  <a:gd name="T77" fmla="*/ 423 h 680"/>
                  <a:gd name="T78" fmla="*/ 341 w 421"/>
                  <a:gd name="T79" fmla="*/ 385 h 680"/>
                  <a:gd name="T80" fmla="*/ 304 w 421"/>
                  <a:gd name="T81" fmla="*/ 343 h 680"/>
                  <a:gd name="T82" fmla="*/ 288 w 421"/>
                  <a:gd name="T83" fmla="*/ 262 h 680"/>
                  <a:gd name="T84" fmla="*/ 261 w 421"/>
                  <a:gd name="T85" fmla="*/ 230 h 680"/>
                  <a:gd name="T86" fmla="*/ 213 w 421"/>
                  <a:gd name="T87" fmla="*/ 214 h 680"/>
                  <a:gd name="T88" fmla="*/ 246 w 421"/>
                  <a:gd name="T89" fmla="*/ 187 h 680"/>
                  <a:gd name="T90" fmla="*/ 283 w 421"/>
                  <a:gd name="T91" fmla="*/ 150 h 680"/>
                  <a:gd name="T92" fmla="*/ 310 w 421"/>
                  <a:gd name="T93" fmla="*/ 96 h 680"/>
                  <a:gd name="T94" fmla="*/ 240 w 421"/>
                  <a:gd name="T95" fmla="*/ 80 h 68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21" h="680">
                    <a:moveTo>
                      <a:pt x="208" y="86"/>
                    </a:moveTo>
                    <a:lnTo>
                      <a:pt x="224" y="70"/>
                    </a:lnTo>
                    <a:lnTo>
                      <a:pt x="213" y="64"/>
                    </a:lnTo>
                    <a:lnTo>
                      <a:pt x="246" y="43"/>
                    </a:lnTo>
                    <a:lnTo>
                      <a:pt x="261" y="38"/>
                    </a:lnTo>
                    <a:lnTo>
                      <a:pt x="267" y="16"/>
                    </a:lnTo>
                    <a:lnTo>
                      <a:pt x="203" y="11"/>
                    </a:lnTo>
                    <a:lnTo>
                      <a:pt x="182" y="0"/>
                    </a:lnTo>
                    <a:lnTo>
                      <a:pt x="171" y="16"/>
                    </a:lnTo>
                    <a:lnTo>
                      <a:pt x="160" y="27"/>
                    </a:lnTo>
                    <a:lnTo>
                      <a:pt x="155" y="38"/>
                    </a:lnTo>
                    <a:lnTo>
                      <a:pt x="160" y="54"/>
                    </a:lnTo>
                    <a:lnTo>
                      <a:pt x="139" y="59"/>
                    </a:lnTo>
                    <a:lnTo>
                      <a:pt x="128" y="70"/>
                    </a:lnTo>
                    <a:lnTo>
                      <a:pt x="128" y="91"/>
                    </a:lnTo>
                    <a:lnTo>
                      <a:pt x="128" y="107"/>
                    </a:lnTo>
                    <a:lnTo>
                      <a:pt x="118" y="123"/>
                    </a:lnTo>
                    <a:lnTo>
                      <a:pt x="107" y="134"/>
                    </a:lnTo>
                    <a:lnTo>
                      <a:pt x="85" y="166"/>
                    </a:lnTo>
                    <a:lnTo>
                      <a:pt x="101" y="171"/>
                    </a:lnTo>
                    <a:lnTo>
                      <a:pt x="128" y="155"/>
                    </a:lnTo>
                    <a:lnTo>
                      <a:pt x="118" y="177"/>
                    </a:lnTo>
                    <a:lnTo>
                      <a:pt x="112" y="198"/>
                    </a:lnTo>
                    <a:lnTo>
                      <a:pt x="107" y="214"/>
                    </a:lnTo>
                    <a:lnTo>
                      <a:pt x="91" y="252"/>
                    </a:lnTo>
                    <a:lnTo>
                      <a:pt x="107" y="252"/>
                    </a:lnTo>
                    <a:lnTo>
                      <a:pt x="118" y="230"/>
                    </a:lnTo>
                    <a:lnTo>
                      <a:pt x="128" y="203"/>
                    </a:lnTo>
                    <a:lnTo>
                      <a:pt x="134" y="219"/>
                    </a:lnTo>
                    <a:lnTo>
                      <a:pt x="144" y="214"/>
                    </a:lnTo>
                    <a:lnTo>
                      <a:pt x="139" y="230"/>
                    </a:lnTo>
                    <a:lnTo>
                      <a:pt x="144" y="241"/>
                    </a:lnTo>
                    <a:lnTo>
                      <a:pt x="118" y="284"/>
                    </a:lnTo>
                    <a:lnTo>
                      <a:pt x="123" y="316"/>
                    </a:lnTo>
                    <a:lnTo>
                      <a:pt x="128" y="294"/>
                    </a:lnTo>
                    <a:lnTo>
                      <a:pt x="149" y="310"/>
                    </a:lnTo>
                    <a:lnTo>
                      <a:pt x="160" y="305"/>
                    </a:lnTo>
                    <a:lnTo>
                      <a:pt x="176" y="310"/>
                    </a:lnTo>
                    <a:lnTo>
                      <a:pt x="192" y="300"/>
                    </a:lnTo>
                    <a:lnTo>
                      <a:pt x="208" y="305"/>
                    </a:lnTo>
                    <a:lnTo>
                      <a:pt x="187" y="321"/>
                    </a:lnTo>
                    <a:lnTo>
                      <a:pt x="182" y="332"/>
                    </a:lnTo>
                    <a:lnTo>
                      <a:pt x="197" y="364"/>
                    </a:lnTo>
                    <a:lnTo>
                      <a:pt x="208" y="364"/>
                    </a:lnTo>
                    <a:lnTo>
                      <a:pt x="208" y="385"/>
                    </a:lnTo>
                    <a:lnTo>
                      <a:pt x="203" y="385"/>
                    </a:lnTo>
                    <a:lnTo>
                      <a:pt x="197" y="423"/>
                    </a:lnTo>
                    <a:lnTo>
                      <a:pt x="187" y="434"/>
                    </a:lnTo>
                    <a:lnTo>
                      <a:pt x="182" y="428"/>
                    </a:lnTo>
                    <a:lnTo>
                      <a:pt x="149" y="428"/>
                    </a:lnTo>
                    <a:lnTo>
                      <a:pt x="128" y="418"/>
                    </a:lnTo>
                    <a:lnTo>
                      <a:pt x="118" y="423"/>
                    </a:lnTo>
                    <a:lnTo>
                      <a:pt x="128" y="434"/>
                    </a:lnTo>
                    <a:lnTo>
                      <a:pt x="101" y="455"/>
                    </a:lnTo>
                    <a:lnTo>
                      <a:pt x="112" y="460"/>
                    </a:lnTo>
                    <a:lnTo>
                      <a:pt x="128" y="455"/>
                    </a:lnTo>
                    <a:lnTo>
                      <a:pt x="134" y="498"/>
                    </a:lnTo>
                    <a:lnTo>
                      <a:pt x="107" y="508"/>
                    </a:lnTo>
                    <a:lnTo>
                      <a:pt x="91" y="514"/>
                    </a:lnTo>
                    <a:lnTo>
                      <a:pt x="64" y="519"/>
                    </a:lnTo>
                    <a:lnTo>
                      <a:pt x="53" y="524"/>
                    </a:lnTo>
                    <a:lnTo>
                      <a:pt x="59" y="530"/>
                    </a:lnTo>
                    <a:lnTo>
                      <a:pt x="64" y="541"/>
                    </a:lnTo>
                    <a:lnTo>
                      <a:pt x="85" y="551"/>
                    </a:lnTo>
                    <a:lnTo>
                      <a:pt x="96" y="541"/>
                    </a:lnTo>
                    <a:lnTo>
                      <a:pt x="107" y="551"/>
                    </a:lnTo>
                    <a:lnTo>
                      <a:pt x="101" y="562"/>
                    </a:lnTo>
                    <a:lnTo>
                      <a:pt x="123" y="562"/>
                    </a:lnTo>
                    <a:lnTo>
                      <a:pt x="139" y="578"/>
                    </a:lnTo>
                    <a:lnTo>
                      <a:pt x="165" y="578"/>
                    </a:lnTo>
                    <a:lnTo>
                      <a:pt x="176" y="573"/>
                    </a:lnTo>
                    <a:lnTo>
                      <a:pt x="187" y="567"/>
                    </a:lnTo>
                    <a:lnTo>
                      <a:pt x="171" y="583"/>
                    </a:lnTo>
                    <a:lnTo>
                      <a:pt x="165" y="594"/>
                    </a:lnTo>
                    <a:lnTo>
                      <a:pt x="144" y="599"/>
                    </a:lnTo>
                    <a:lnTo>
                      <a:pt x="101" y="594"/>
                    </a:lnTo>
                    <a:lnTo>
                      <a:pt x="96" y="599"/>
                    </a:lnTo>
                    <a:lnTo>
                      <a:pt x="80" y="605"/>
                    </a:lnTo>
                    <a:lnTo>
                      <a:pt x="70" y="621"/>
                    </a:lnTo>
                    <a:lnTo>
                      <a:pt x="27" y="653"/>
                    </a:lnTo>
                    <a:lnTo>
                      <a:pt x="0" y="658"/>
                    </a:lnTo>
                    <a:lnTo>
                      <a:pt x="6" y="664"/>
                    </a:lnTo>
                    <a:lnTo>
                      <a:pt x="22" y="664"/>
                    </a:lnTo>
                    <a:lnTo>
                      <a:pt x="32" y="680"/>
                    </a:lnTo>
                    <a:lnTo>
                      <a:pt x="43" y="674"/>
                    </a:lnTo>
                    <a:lnTo>
                      <a:pt x="43" y="664"/>
                    </a:lnTo>
                    <a:lnTo>
                      <a:pt x="59" y="653"/>
                    </a:lnTo>
                    <a:lnTo>
                      <a:pt x="91" y="653"/>
                    </a:lnTo>
                    <a:lnTo>
                      <a:pt x="107" y="674"/>
                    </a:lnTo>
                    <a:lnTo>
                      <a:pt x="139" y="642"/>
                    </a:lnTo>
                    <a:lnTo>
                      <a:pt x="165" y="637"/>
                    </a:lnTo>
                    <a:lnTo>
                      <a:pt x="187" y="653"/>
                    </a:lnTo>
                    <a:lnTo>
                      <a:pt x="213" y="658"/>
                    </a:lnTo>
                    <a:lnTo>
                      <a:pt x="219" y="648"/>
                    </a:lnTo>
                    <a:lnTo>
                      <a:pt x="246" y="648"/>
                    </a:lnTo>
                    <a:lnTo>
                      <a:pt x="267" y="648"/>
                    </a:lnTo>
                    <a:lnTo>
                      <a:pt x="299" y="648"/>
                    </a:lnTo>
                    <a:lnTo>
                      <a:pt x="320" y="658"/>
                    </a:lnTo>
                    <a:lnTo>
                      <a:pt x="363" y="648"/>
                    </a:lnTo>
                    <a:lnTo>
                      <a:pt x="373" y="637"/>
                    </a:lnTo>
                    <a:lnTo>
                      <a:pt x="395" y="637"/>
                    </a:lnTo>
                    <a:lnTo>
                      <a:pt x="395" y="621"/>
                    </a:lnTo>
                    <a:lnTo>
                      <a:pt x="358" y="610"/>
                    </a:lnTo>
                    <a:lnTo>
                      <a:pt x="373" y="599"/>
                    </a:lnTo>
                    <a:lnTo>
                      <a:pt x="373" y="583"/>
                    </a:lnTo>
                    <a:lnTo>
                      <a:pt x="395" y="583"/>
                    </a:lnTo>
                    <a:lnTo>
                      <a:pt x="395" y="573"/>
                    </a:lnTo>
                    <a:lnTo>
                      <a:pt x="411" y="562"/>
                    </a:lnTo>
                    <a:lnTo>
                      <a:pt x="416" y="546"/>
                    </a:lnTo>
                    <a:lnTo>
                      <a:pt x="421" y="535"/>
                    </a:lnTo>
                    <a:lnTo>
                      <a:pt x="421" y="508"/>
                    </a:lnTo>
                    <a:lnTo>
                      <a:pt x="368" y="487"/>
                    </a:lnTo>
                    <a:lnTo>
                      <a:pt x="358" y="498"/>
                    </a:lnTo>
                    <a:lnTo>
                      <a:pt x="341" y="487"/>
                    </a:lnTo>
                    <a:lnTo>
                      <a:pt x="363" y="471"/>
                    </a:lnTo>
                    <a:lnTo>
                      <a:pt x="352" y="439"/>
                    </a:lnTo>
                    <a:lnTo>
                      <a:pt x="331" y="423"/>
                    </a:lnTo>
                    <a:lnTo>
                      <a:pt x="347" y="423"/>
                    </a:lnTo>
                    <a:lnTo>
                      <a:pt x="341" y="396"/>
                    </a:lnTo>
                    <a:lnTo>
                      <a:pt x="341" y="385"/>
                    </a:lnTo>
                    <a:lnTo>
                      <a:pt x="336" y="375"/>
                    </a:lnTo>
                    <a:lnTo>
                      <a:pt x="331" y="359"/>
                    </a:lnTo>
                    <a:lnTo>
                      <a:pt x="304" y="343"/>
                    </a:lnTo>
                    <a:lnTo>
                      <a:pt x="299" y="321"/>
                    </a:lnTo>
                    <a:lnTo>
                      <a:pt x="288" y="294"/>
                    </a:lnTo>
                    <a:lnTo>
                      <a:pt x="288" y="262"/>
                    </a:lnTo>
                    <a:lnTo>
                      <a:pt x="283" y="252"/>
                    </a:lnTo>
                    <a:lnTo>
                      <a:pt x="267" y="236"/>
                    </a:lnTo>
                    <a:lnTo>
                      <a:pt x="261" y="230"/>
                    </a:lnTo>
                    <a:lnTo>
                      <a:pt x="251" y="219"/>
                    </a:lnTo>
                    <a:lnTo>
                      <a:pt x="229" y="219"/>
                    </a:lnTo>
                    <a:lnTo>
                      <a:pt x="213" y="214"/>
                    </a:lnTo>
                    <a:lnTo>
                      <a:pt x="235" y="209"/>
                    </a:lnTo>
                    <a:lnTo>
                      <a:pt x="251" y="203"/>
                    </a:lnTo>
                    <a:lnTo>
                      <a:pt x="246" y="187"/>
                    </a:lnTo>
                    <a:lnTo>
                      <a:pt x="267" y="177"/>
                    </a:lnTo>
                    <a:lnTo>
                      <a:pt x="267" y="166"/>
                    </a:lnTo>
                    <a:lnTo>
                      <a:pt x="283" y="150"/>
                    </a:lnTo>
                    <a:lnTo>
                      <a:pt x="288" y="129"/>
                    </a:lnTo>
                    <a:lnTo>
                      <a:pt x="310" y="112"/>
                    </a:lnTo>
                    <a:lnTo>
                      <a:pt x="310" y="96"/>
                    </a:lnTo>
                    <a:lnTo>
                      <a:pt x="283" y="96"/>
                    </a:lnTo>
                    <a:lnTo>
                      <a:pt x="272" y="86"/>
                    </a:lnTo>
                    <a:lnTo>
                      <a:pt x="240" y="80"/>
                    </a:lnTo>
                    <a:lnTo>
                      <a:pt x="208" y="8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" name="Freeform 137"/>
            <p:cNvSpPr>
              <a:spLocks/>
            </p:cNvSpPr>
            <p:nvPr/>
          </p:nvSpPr>
          <p:spPr bwMode="auto">
            <a:xfrm>
              <a:off x="2998" y="1496"/>
              <a:ext cx="374" cy="285"/>
            </a:xfrm>
            <a:custGeom>
              <a:avLst/>
              <a:gdLst>
                <a:gd name="T0" fmla="*/ 64 w 374"/>
                <a:gd name="T1" fmla="*/ 215 h 285"/>
                <a:gd name="T2" fmla="*/ 85 w 374"/>
                <a:gd name="T3" fmla="*/ 258 h 285"/>
                <a:gd name="T4" fmla="*/ 128 w 374"/>
                <a:gd name="T5" fmla="*/ 285 h 285"/>
                <a:gd name="T6" fmla="*/ 160 w 374"/>
                <a:gd name="T7" fmla="*/ 285 h 285"/>
                <a:gd name="T8" fmla="*/ 182 w 374"/>
                <a:gd name="T9" fmla="*/ 280 h 285"/>
                <a:gd name="T10" fmla="*/ 219 w 374"/>
                <a:gd name="T11" fmla="*/ 285 h 285"/>
                <a:gd name="T12" fmla="*/ 272 w 374"/>
                <a:gd name="T13" fmla="*/ 264 h 285"/>
                <a:gd name="T14" fmla="*/ 293 w 374"/>
                <a:gd name="T15" fmla="*/ 269 h 285"/>
                <a:gd name="T16" fmla="*/ 321 w 374"/>
                <a:gd name="T17" fmla="*/ 253 h 285"/>
                <a:gd name="T18" fmla="*/ 352 w 374"/>
                <a:gd name="T19" fmla="*/ 237 h 285"/>
                <a:gd name="T20" fmla="*/ 374 w 374"/>
                <a:gd name="T21" fmla="*/ 183 h 285"/>
                <a:gd name="T22" fmla="*/ 358 w 374"/>
                <a:gd name="T23" fmla="*/ 172 h 285"/>
                <a:gd name="T24" fmla="*/ 352 w 374"/>
                <a:gd name="T25" fmla="*/ 151 h 285"/>
                <a:gd name="T26" fmla="*/ 358 w 374"/>
                <a:gd name="T27" fmla="*/ 129 h 285"/>
                <a:gd name="T28" fmla="*/ 363 w 374"/>
                <a:gd name="T29" fmla="*/ 108 h 285"/>
                <a:gd name="T30" fmla="*/ 337 w 374"/>
                <a:gd name="T31" fmla="*/ 108 h 285"/>
                <a:gd name="T32" fmla="*/ 321 w 374"/>
                <a:gd name="T33" fmla="*/ 81 h 285"/>
                <a:gd name="T34" fmla="*/ 304 w 374"/>
                <a:gd name="T35" fmla="*/ 97 h 285"/>
                <a:gd name="T36" fmla="*/ 299 w 374"/>
                <a:gd name="T37" fmla="*/ 108 h 285"/>
                <a:gd name="T38" fmla="*/ 283 w 374"/>
                <a:gd name="T39" fmla="*/ 103 h 285"/>
                <a:gd name="T40" fmla="*/ 262 w 374"/>
                <a:gd name="T41" fmla="*/ 108 h 285"/>
                <a:gd name="T42" fmla="*/ 257 w 374"/>
                <a:gd name="T43" fmla="*/ 86 h 285"/>
                <a:gd name="T44" fmla="*/ 240 w 374"/>
                <a:gd name="T45" fmla="*/ 86 h 285"/>
                <a:gd name="T46" fmla="*/ 235 w 374"/>
                <a:gd name="T47" fmla="*/ 103 h 285"/>
                <a:gd name="T48" fmla="*/ 224 w 374"/>
                <a:gd name="T49" fmla="*/ 76 h 285"/>
                <a:gd name="T50" fmla="*/ 198 w 374"/>
                <a:gd name="T51" fmla="*/ 81 h 285"/>
                <a:gd name="T52" fmla="*/ 187 w 374"/>
                <a:gd name="T53" fmla="*/ 97 h 285"/>
                <a:gd name="T54" fmla="*/ 176 w 374"/>
                <a:gd name="T55" fmla="*/ 97 h 285"/>
                <a:gd name="T56" fmla="*/ 171 w 374"/>
                <a:gd name="T57" fmla="*/ 60 h 285"/>
                <a:gd name="T58" fmla="*/ 160 w 374"/>
                <a:gd name="T59" fmla="*/ 65 h 285"/>
                <a:gd name="T60" fmla="*/ 155 w 374"/>
                <a:gd name="T61" fmla="*/ 103 h 285"/>
                <a:gd name="T62" fmla="*/ 144 w 374"/>
                <a:gd name="T63" fmla="*/ 103 h 285"/>
                <a:gd name="T64" fmla="*/ 139 w 374"/>
                <a:gd name="T65" fmla="*/ 86 h 285"/>
                <a:gd name="T66" fmla="*/ 112 w 374"/>
                <a:gd name="T67" fmla="*/ 108 h 285"/>
                <a:gd name="T68" fmla="*/ 117 w 374"/>
                <a:gd name="T69" fmla="*/ 76 h 285"/>
                <a:gd name="T70" fmla="*/ 134 w 374"/>
                <a:gd name="T71" fmla="*/ 60 h 285"/>
                <a:gd name="T72" fmla="*/ 117 w 374"/>
                <a:gd name="T73" fmla="*/ 11 h 285"/>
                <a:gd name="T74" fmla="*/ 90 w 374"/>
                <a:gd name="T75" fmla="*/ 0 h 285"/>
                <a:gd name="T76" fmla="*/ 96 w 374"/>
                <a:gd name="T77" fmla="*/ 43 h 285"/>
                <a:gd name="T78" fmla="*/ 75 w 374"/>
                <a:gd name="T79" fmla="*/ 11 h 285"/>
                <a:gd name="T80" fmla="*/ 59 w 374"/>
                <a:gd name="T81" fmla="*/ 22 h 285"/>
                <a:gd name="T82" fmla="*/ 48 w 374"/>
                <a:gd name="T83" fmla="*/ 33 h 285"/>
                <a:gd name="T84" fmla="*/ 59 w 374"/>
                <a:gd name="T85" fmla="*/ 43 h 285"/>
                <a:gd name="T86" fmla="*/ 37 w 374"/>
                <a:gd name="T87" fmla="*/ 33 h 285"/>
                <a:gd name="T88" fmla="*/ 32 w 374"/>
                <a:gd name="T89" fmla="*/ 43 h 285"/>
                <a:gd name="T90" fmla="*/ 16 w 374"/>
                <a:gd name="T91" fmla="*/ 43 h 285"/>
                <a:gd name="T92" fmla="*/ 26 w 374"/>
                <a:gd name="T93" fmla="*/ 60 h 285"/>
                <a:gd name="T94" fmla="*/ 64 w 374"/>
                <a:gd name="T95" fmla="*/ 65 h 285"/>
                <a:gd name="T96" fmla="*/ 90 w 374"/>
                <a:gd name="T97" fmla="*/ 86 h 285"/>
                <a:gd name="T98" fmla="*/ 70 w 374"/>
                <a:gd name="T99" fmla="*/ 97 h 285"/>
                <a:gd name="T100" fmla="*/ 80 w 374"/>
                <a:gd name="T101" fmla="*/ 108 h 285"/>
                <a:gd name="T102" fmla="*/ 90 w 374"/>
                <a:gd name="T103" fmla="*/ 119 h 285"/>
                <a:gd name="T104" fmla="*/ 80 w 374"/>
                <a:gd name="T105" fmla="*/ 124 h 285"/>
                <a:gd name="T106" fmla="*/ 5 w 374"/>
                <a:gd name="T107" fmla="*/ 97 h 285"/>
                <a:gd name="T108" fmla="*/ 0 w 374"/>
                <a:gd name="T109" fmla="*/ 113 h 285"/>
                <a:gd name="T110" fmla="*/ 59 w 374"/>
                <a:gd name="T111" fmla="*/ 129 h 285"/>
                <a:gd name="T112" fmla="*/ 53 w 374"/>
                <a:gd name="T113" fmla="*/ 146 h 285"/>
                <a:gd name="T114" fmla="*/ 53 w 374"/>
                <a:gd name="T115" fmla="*/ 172 h 285"/>
                <a:gd name="T116" fmla="*/ 42 w 374"/>
                <a:gd name="T117" fmla="*/ 189 h 285"/>
                <a:gd name="T118" fmla="*/ 21 w 374"/>
                <a:gd name="T119" fmla="*/ 189 h 285"/>
                <a:gd name="T120" fmla="*/ 11 w 374"/>
                <a:gd name="T121" fmla="*/ 199 h 285"/>
                <a:gd name="T122" fmla="*/ 64 w 374"/>
                <a:gd name="T123" fmla="*/ 215 h 28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4" h="285">
                  <a:moveTo>
                    <a:pt x="64" y="215"/>
                  </a:moveTo>
                  <a:lnTo>
                    <a:pt x="85" y="258"/>
                  </a:lnTo>
                  <a:lnTo>
                    <a:pt x="128" y="285"/>
                  </a:lnTo>
                  <a:lnTo>
                    <a:pt x="160" y="285"/>
                  </a:lnTo>
                  <a:lnTo>
                    <a:pt x="182" y="280"/>
                  </a:lnTo>
                  <a:lnTo>
                    <a:pt x="219" y="285"/>
                  </a:lnTo>
                  <a:lnTo>
                    <a:pt x="272" y="264"/>
                  </a:lnTo>
                  <a:lnTo>
                    <a:pt x="293" y="269"/>
                  </a:lnTo>
                  <a:lnTo>
                    <a:pt x="321" y="253"/>
                  </a:lnTo>
                  <a:lnTo>
                    <a:pt x="352" y="237"/>
                  </a:lnTo>
                  <a:lnTo>
                    <a:pt x="374" y="183"/>
                  </a:lnTo>
                  <a:lnTo>
                    <a:pt x="358" y="172"/>
                  </a:lnTo>
                  <a:lnTo>
                    <a:pt x="352" y="151"/>
                  </a:lnTo>
                  <a:lnTo>
                    <a:pt x="358" y="129"/>
                  </a:lnTo>
                  <a:lnTo>
                    <a:pt x="363" y="108"/>
                  </a:lnTo>
                  <a:lnTo>
                    <a:pt x="337" y="108"/>
                  </a:lnTo>
                  <a:lnTo>
                    <a:pt x="321" y="81"/>
                  </a:lnTo>
                  <a:lnTo>
                    <a:pt x="304" y="97"/>
                  </a:lnTo>
                  <a:lnTo>
                    <a:pt x="299" y="108"/>
                  </a:lnTo>
                  <a:lnTo>
                    <a:pt x="283" y="103"/>
                  </a:lnTo>
                  <a:lnTo>
                    <a:pt x="262" y="108"/>
                  </a:lnTo>
                  <a:lnTo>
                    <a:pt x="257" y="86"/>
                  </a:lnTo>
                  <a:lnTo>
                    <a:pt x="240" y="86"/>
                  </a:lnTo>
                  <a:lnTo>
                    <a:pt x="235" y="103"/>
                  </a:lnTo>
                  <a:lnTo>
                    <a:pt x="224" y="76"/>
                  </a:lnTo>
                  <a:lnTo>
                    <a:pt x="198" y="81"/>
                  </a:lnTo>
                  <a:lnTo>
                    <a:pt x="187" y="97"/>
                  </a:lnTo>
                  <a:lnTo>
                    <a:pt x="176" y="97"/>
                  </a:lnTo>
                  <a:lnTo>
                    <a:pt x="171" y="60"/>
                  </a:lnTo>
                  <a:lnTo>
                    <a:pt x="160" y="65"/>
                  </a:lnTo>
                  <a:lnTo>
                    <a:pt x="155" y="103"/>
                  </a:lnTo>
                  <a:lnTo>
                    <a:pt x="144" y="103"/>
                  </a:lnTo>
                  <a:lnTo>
                    <a:pt x="139" y="86"/>
                  </a:lnTo>
                  <a:lnTo>
                    <a:pt x="112" y="108"/>
                  </a:lnTo>
                  <a:lnTo>
                    <a:pt x="117" y="76"/>
                  </a:lnTo>
                  <a:lnTo>
                    <a:pt x="134" y="60"/>
                  </a:lnTo>
                  <a:lnTo>
                    <a:pt x="117" y="11"/>
                  </a:lnTo>
                  <a:lnTo>
                    <a:pt x="90" y="0"/>
                  </a:lnTo>
                  <a:lnTo>
                    <a:pt x="96" y="43"/>
                  </a:lnTo>
                  <a:lnTo>
                    <a:pt x="75" y="11"/>
                  </a:lnTo>
                  <a:lnTo>
                    <a:pt x="59" y="22"/>
                  </a:lnTo>
                  <a:lnTo>
                    <a:pt x="48" y="33"/>
                  </a:lnTo>
                  <a:lnTo>
                    <a:pt x="59" y="43"/>
                  </a:lnTo>
                  <a:lnTo>
                    <a:pt x="37" y="33"/>
                  </a:lnTo>
                  <a:lnTo>
                    <a:pt x="32" y="43"/>
                  </a:lnTo>
                  <a:lnTo>
                    <a:pt x="16" y="43"/>
                  </a:lnTo>
                  <a:lnTo>
                    <a:pt x="26" y="60"/>
                  </a:lnTo>
                  <a:lnTo>
                    <a:pt x="64" y="65"/>
                  </a:lnTo>
                  <a:lnTo>
                    <a:pt x="90" y="86"/>
                  </a:lnTo>
                  <a:lnTo>
                    <a:pt x="70" y="97"/>
                  </a:lnTo>
                  <a:lnTo>
                    <a:pt x="80" y="108"/>
                  </a:lnTo>
                  <a:lnTo>
                    <a:pt x="90" y="119"/>
                  </a:lnTo>
                  <a:lnTo>
                    <a:pt x="80" y="124"/>
                  </a:lnTo>
                  <a:lnTo>
                    <a:pt x="5" y="97"/>
                  </a:lnTo>
                  <a:lnTo>
                    <a:pt x="0" y="113"/>
                  </a:lnTo>
                  <a:lnTo>
                    <a:pt x="59" y="129"/>
                  </a:lnTo>
                  <a:lnTo>
                    <a:pt x="53" y="146"/>
                  </a:lnTo>
                  <a:lnTo>
                    <a:pt x="53" y="172"/>
                  </a:lnTo>
                  <a:lnTo>
                    <a:pt x="42" y="189"/>
                  </a:lnTo>
                  <a:lnTo>
                    <a:pt x="21" y="189"/>
                  </a:lnTo>
                  <a:lnTo>
                    <a:pt x="11" y="199"/>
                  </a:lnTo>
                  <a:lnTo>
                    <a:pt x="64" y="21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38"/>
            <p:cNvSpPr>
              <a:spLocks/>
            </p:cNvSpPr>
            <p:nvPr/>
          </p:nvSpPr>
          <p:spPr bwMode="auto">
            <a:xfrm>
              <a:off x="4224" y="2344"/>
              <a:ext cx="43" cy="42"/>
            </a:xfrm>
            <a:custGeom>
              <a:avLst/>
              <a:gdLst>
                <a:gd name="T0" fmla="*/ 0 w 43"/>
                <a:gd name="T1" fmla="*/ 15 h 42"/>
                <a:gd name="T2" fmla="*/ 11 w 43"/>
                <a:gd name="T3" fmla="*/ 37 h 42"/>
                <a:gd name="T4" fmla="*/ 33 w 43"/>
                <a:gd name="T5" fmla="*/ 42 h 42"/>
                <a:gd name="T6" fmla="*/ 43 w 43"/>
                <a:gd name="T7" fmla="*/ 31 h 42"/>
                <a:gd name="T8" fmla="*/ 38 w 43"/>
                <a:gd name="T9" fmla="*/ 0 h 42"/>
                <a:gd name="T10" fmla="*/ 0 w 43"/>
                <a:gd name="T11" fmla="*/ 5 h 42"/>
                <a:gd name="T12" fmla="*/ 0 w 43"/>
                <a:gd name="T13" fmla="*/ 15 h 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" h="42">
                  <a:moveTo>
                    <a:pt x="0" y="15"/>
                  </a:moveTo>
                  <a:lnTo>
                    <a:pt x="11" y="37"/>
                  </a:lnTo>
                  <a:lnTo>
                    <a:pt x="33" y="42"/>
                  </a:lnTo>
                  <a:lnTo>
                    <a:pt x="43" y="31"/>
                  </a:lnTo>
                  <a:lnTo>
                    <a:pt x="38" y="0"/>
                  </a:lnTo>
                  <a:lnTo>
                    <a:pt x="0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2" name="Group 139"/>
            <p:cNvGrpSpPr>
              <a:grpSpLocks/>
            </p:cNvGrpSpPr>
            <p:nvPr/>
          </p:nvGrpSpPr>
          <p:grpSpPr bwMode="auto">
            <a:xfrm>
              <a:off x="2998" y="1496"/>
              <a:ext cx="374" cy="285"/>
              <a:chOff x="696" y="1405"/>
              <a:chExt cx="374" cy="285"/>
            </a:xfrm>
          </p:grpSpPr>
          <p:sp>
            <p:nvSpPr>
              <p:cNvPr id="402" name="Freeform 140"/>
              <p:cNvSpPr>
                <a:spLocks/>
              </p:cNvSpPr>
              <p:nvPr/>
            </p:nvSpPr>
            <p:spPr bwMode="auto">
              <a:xfrm>
                <a:off x="696" y="1405"/>
                <a:ext cx="374" cy="285"/>
              </a:xfrm>
              <a:custGeom>
                <a:avLst/>
                <a:gdLst>
                  <a:gd name="T0" fmla="*/ 64 w 374"/>
                  <a:gd name="T1" fmla="*/ 215 h 285"/>
                  <a:gd name="T2" fmla="*/ 85 w 374"/>
                  <a:gd name="T3" fmla="*/ 258 h 285"/>
                  <a:gd name="T4" fmla="*/ 128 w 374"/>
                  <a:gd name="T5" fmla="*/ 285 h 285"/>
                  <a:gd name="T6" fmla="*/ 160 w 374"/>
                  <a:gd name="T7" fmla="*/ 285 h 285"/>
                  <a:gd name="T8" fmla="*/ 182 w 374"/>
                  <a:gd name="T9" fmla="*/ 280 h 285"/>
                  <a:gd name="T10" fmla="*/ 219 w 374"/>
                  <a:gd name="T11" fmla="*/ 285 h 285"/>
                  <a:gd name="T12" fmla="*/ 272 w 374"/>
                  <a:gd name="T13" fmla="*/ 264 h 285"/>
                  <a:gd name="T14" fmla="*/ 293 w 374"/>
                  <a:gd name="T15" fmla="*/ 269 h 285"/>
                  <a:gd name="T16" fmla="*/ 321 w 374"/>
                  <a:gd name="T17" fmla="*/ 253 h 285"/>
                  <a:gd name="T18" fmla="*/ 352 w 374"/>
                  <a:gd name="T19" fmla="*/ 237 h 285"/>
                  <a:gd name="T20" fmla="*/ 374 w 374"/>
                  <a:gd name="T21" fmla="*/ 183 h 285"/>
                  <a:gd name="T22" fmla="*/ 358 w 374"/>
                  <a:gd name="T23" fmla="*/ 172 h 285"/>
                  <a:gd name="T24" fmla="*/ 352 w 374"/>
                  <a:gd name="T25" fmla="*/ 151 h 285"/>
                  <a:gd name="T26" fmla="*/ 358 w 374"/>
                  <a:gd name="T27" fmla="*/ 129 h 285"/>
                  <a:gd name="T28" fmla="*/ 363 w 374"/>
                  <a:gd name="T29" fmla="*/ 108 h 285"/>
                  <a:gd name="T30" fmla="*/ 337 w 374"/>
                  <a:gd name="T31" fmla="*/ 108 h 285"/>
                  <a:gd name="T32" fmla="*/ 321 w 374"/>
                  <a:gd name="T33" fmla="*/ 81 h 285"/>
                  <a:gd name="T34" fmla="*/ 304 w 374"/>
                  <a:gd name="T35" fmla="*/ 97 h 285"/>
                  <a:gd name="T36" fmla="*/ 299 w 374"/>
                  <a:gd name="T37" fmla="*/ 108 h 285"/>
                  <a:gd name="T38" fmla="*/ 283 w 374"/>
                  <a:gd name="T39" fmla="*/ 103 h 285"/>
                  <a:gd name="T40" fmla="*/ 262 w 374"/>
                  <a:gd name="T41" fmla="*/ 108 h 285"/>
                  <a:gd name="T42" fmla="*/ 257 w 374"/>
                  <a:gd name="T43" fmla="*/ 86 h 285"/>
                  <a:gd name="T44" fmla="*/ 240 w 374"/>
                  <a:gd name="T45" fmla="*/ 86 h 285"/>
                  <a:gd name="T46" fmla="*/ 235 w 374"/>
                  <a:gd name="T47" fmla="*/ 103 h 285"/>
                  <a:gd name="T48" fmla="*/ 224 w 374"/>
                  <a:gd name="T49" fmla="*/ 76 h 285"/>
                  <a:gd name="T50" fmla="*/ 198 w 374"/>
                  <a:gd name="T51" fmla="*/ 81 h 285"/>
                  <a:gd name="T52" fmla="*/ 187 w 374"/>
                  <a:gd name="T53" fmla="*/ 97 h 285"/>
                  <a:gd name="T54" fmla="*/ 176 w 374"/>
                  <a:gd name="T55" fmla="*/ 97 h 285"/>
                  <a:gd name="T56" fmla="*/ 171 w 374"/>
                  <a:gd name="T57" fmla="*/ 60 h 285"/>
                  <a:gd name="T58" fmla="*/ 160 w 374"/>
                  <a:gd name="T59" fmla="*/ 65 h 285"/>
                  <a:gd name="T60" fmla="*/ 155 w 374"/>
                  <a:gd name="T61" fmla="*/ 103 h 285"/>
                  <a:gd name="T62" fmla="*/ 144 w 374"/>
                  <a:gd name="T63" fmla="*/ 103 h 285"/>
                  <a:gd name="T64" fmla="*/ 139 w 374"/>
                  <a:gd name="T65" fmla="*/ 86 h 285"/>
                  <a:gd name="T66" fmla="*/ 112 w 374"/>
                  <a:gd name="T67" fmla="*/ 108 h 285"/>
                  <a:gd name="T68" fmla="*/ 117 w 374"/>
                  <a:gd name="T69" fmla="*/ 76 h 285"/>
                  <a:gd name="T70" fmla="*/ 134 w 374"/>
                  <a:gd name="T71" fmla="*/ 60 h 285"/>
                  <a:gd name="T72" fmla="*/ 117 w 374"/>
                  <a:gd name="T73" fmla="*/ 11 h 285"/>
                  <a:gd name="T74" fmla="*/ 90 w 374"/>
                  <a:gd name="T75" fmla="*/ 0 h 285"/>
                  <a:gd name="T76" fmla="*/ 96 w 374"/>
                  <a:gd name="T77" fmla="*/ 43 h 285"/>
                  <a:gd name="T78" fmla="*/ 75 w 374"/>
                  <a:gd name="T79" fmla="*/ 11 h 285"/>
                  <a:gd name="T80" fmla="*/ 59 w 374"/>
                  <a:gd name="T81" fmla="*/ 22 h 285"/>
                  <a:gd name="T82" fmla="*/ 48 w 374"/>
                  <a:gd name="T83" fmla="*/ 33 h 285"/>
                  <a:gd name="T84" fmla="*/ 59 w 374"/>
                  <a:gd name="T85" fmla="*/ 43 h 285"/>
                  <a:gd name="T86" fmla="*/ 37 w 374"/>
                  <a:gd name="T87" fmla="*/ 33 h 285"/>
                  <a:gd name="T88" fmla="*/ 32 w 374"/>
                  <a:gd name="T89" fmla="*/ 43 h 285"/>
                  <a:gd name="T90" fmla="*/ 16 w 374"/>
                  <a:gd name="T91" fmla="*/ 43 h 285"/>
                  <a:gd name="T92" fmla="*/ 26 w 374"/>
                  <a:gd name="T93" fmla="*/ 60 h 285"/>
                  <a:gd name="T94" fmla="*/ 64 w 374"/>
                  <a:gd name="T95" fmla="*/ 65 h 285"/>
                  <a:gd name="T96" fmla="*/ 90 w 374"/>
                  <a:gd name="T97" fmla="*/ 86 h 285"/>
                  <a:gd name="T98" fmla="*/ 70 w 374"/>
                  <a:gd name="T99" fmla="*/ 97 h 285"/>
                  <a:gd name="T100" fmla="*/ 80 w 374"/>
                  <a:gd name="T101" fmla="*/ 108 h 285"/>
                  <a:gd name="T102" fmla="*/ 90 w 374"/>
                  <a:gd name="T103" fmla="*/ 119 h 285"/>
                  <a:gd name="T104" fmla="*/ 80 w 374"/>
                  <a:gd name="T105" fmla="*/ 124 h 285"/>
                  <a:gd name="T106" fmla="*/ 5 w 374"/>
                  <a:gd name="T107" fmla="*/ 97 h 285"/>
                  <a:gd name="T108" fmla="*/ 0 w 374"/>
                  <a:gd name="T109" fmla="*/ 113 h 285"/>
                  <a:gd name="T110" fmla="*/ 59 w 374"/>
                  <a:gd name="T111" fmla="*/ 129 h 285"/>
                  <a:gd name="T112" fmla="*/ 53 w 374"/>
                  <a:gd name="T113" fmla="*/ 146 h 285"/>
                  <a:gd name="T114" fmla="*/ 53 w 374"/>
                  <a:gd name="T115" fmla="*/ 172 h 285"/>
                  <a:gd name="T116" fmla="*/ 42 w 374"/>
                  <a:gd name="T117" fmla="*/ 189 h 285"/>
                  <a:gd name="T118" fmla="*/ 21 w 374"/>
                  <a:gd name="T119" fmla="*/ 189 h 285"/>
                  <a:gd name="T120" fmla="*/ 11 w 374"/>
                  <a:gd name="T121" fmla="*/ 199 h 285"/>
                  <a:gd name="T122" fmla="*/ 64 w 374"/>
                  <a:gd name="T123" fmla="*/ 215 h 28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74" h="285">
                    <a:moveTo>
                      <a:pt x="64" y="215"/>
                    </a:moveTo>
                    <a:lnTo>
                      <a:pt x="85" y="258"/>
                    </a:lnTo>
                    <a:lnTo>
                      <a:pt x="128" y="285"/>
                    </a:lnTo>
                    <a:lnTo>
                      <a:pt x="160" y="285"/>
                    </a:lnTo>
                    <a:lnTo>
                      <a:pt x="182" y="280"/>
                    </a:lnTo>
                    <a:lnTo>
                      <a:pt x="219" y="285"/>
                    </a:lnTo>
                    <a:lnTo>
                      <a:pt x="272" y="264"/>
                    </a:lnTo>
                    <a:lnTo>
                      <a:pt x="293" y="269"/>
                    </a:lnTo>
                    <a:lnTo>
                      <a:pt x="321" y="253"/>
                    </a:lnTo>
                    <a:lnTo>
                      <a:pt x="352" y="237"/>
                    </a:lnTo>
                    <a:lnTo>
                      <a:pt x="374" y="183"/>
                    </a:lnTo>
                    <a:lnTo>
                      <a:pt x="358" y="172"/>
                    </a:lnTo>
                    <a:lnTo>
                      <a:pt x="352" y="151"/>
                    </a:lnTo>
                    <a:lnTo>
                      <a:pt x="358" y="129"/>
                    </a:lnTo>
                    <a:lnTo>
                      <a:pt x="363" y="108"/>
                    </a:lnTo>
                    <a:lnTo>
                      <a:pt x="337" y="108"/>
                    </a:lnTo>
                    <a:lnTo>
                      <a:pt x="321" y="81"/>
                    </a:lnTo>
                    <a:lnTo>
                      <a:pt x="304" y="97"/>
                    </a:lnTo>
                    <a:lnTo>
                      <a:pt x="299" y="108"/>
                    </a:lnTo>
                    <a:lnTo>
                      <a:pt x="283" y="103"/>
                    </a:lnTo>
                    <a:lnTo>
                      <a:pt x="262" y="108"/>
                    </a:lnTo>
                    <a:lnTo>
                      <a:pt x="257" y="86"/>
                    </a:lnTo>
                    <a:lnTo>
                      <a:pt x="240" y="86"/>
                    </a:lnTo>
                    <a:lnTo>
                      <a:pt x="235" y="103"/>
                    </a:lnTo>
                    <a:lnTo>
                      <a:pt x="224" y="76"/>
                    </a:lnTo>
                    <a:lnTo>
                      <a:pt x="198" y="81"/>
                    </a:lnTo>
                    <a:lnTo>
                      <a:pt x="187" y="97"/>
                    </a:lnTo>
                    <a:lnTo>
                      <a:pt x="176" y="97"/>
                    </a:lnTo>
                    <a:lnTo>
                      <a:pt x="171" y="60"/>
                    </a:lnTo>
                    <a:lnTo>
                      <a:pt x="160" y="65"/>
                    </a:lnTo>
                    <a:lnTo>
                      <a:pt x="155" y="103"/>
                    </a:lnTo>
                    <a:lnTo>
                      <a:pt x="144" y="103"/>
                    </a:lnTo>
                    <a:lnTo>
                      <a:pt x="139" y="86"/>
                    </a:lnTo>
                    <a:lnTo>
                      <a:pt x="112" y="108"/>
                    </a:lnTo>
                    <a:lnTo>
                      <a:pt x="117" y="76"/>
                    </a:lnTo>
                    <a:lnTo>
                      <a:pt x="134" y="60"/>
                    </a:lnTo>
                    <a:lnTo>
                      <a:pt x="117" y="11"/>
                    </a:lnTo>
                    <a:lnTo>
                      <a:pt x="90" y="0"/>
                    </a:lnTo>
                    <a:lnTo>
                      <a:pt x="96" y="43"/>
                    </a:lnTo>
                    <a:lnTo>
                      <a:pt x="75" y="11"/>
                    </a:lnTo>
                    <a:lnTo>
                      <a:pt x="59" y="22"/>
                    </a:lnTo>
                    <a:lnTo>
                      <a:pt x="48" y="33"/>
                    </a:lnTo>
                    <a:lnTo>
                      <a:pt x="59" y="43"/>
                    </a:lnTo>
                    <a:lnTo>
                      <a:pt x="37" y="33"/>
                    </a:lnTo>
                    <a:lnTo>
                      <a:pt x="32" y="43"/>
                    </a:lnTo>
                    <a:lnTo>
                      <a:pt x="16" y="43"/>
                    </a:lnTo>
                    <a:lnTo>
                      <a:pt x="26" y="60"/>
                    </a:lnTo>
                    <a:lnTo>
                      <a:pt x="64" y="65"/>
                    </a:lnTo>
                    <a:lnTo>
                      <a:pt x="90" y="86"/>
                    </a:lnTo>
                    <a:lnTo>
                      <a:pt x="70" y="97"/>
                    </a:lnTo>
                    <a:lnTo>
                      <a:pt x="80" y="108"/>
                    </a:lnTo>
                    <a:lnTo>
                      <a:pt x="90" y="119"/>
                    </a:lnTo>
                    <a:lnTo>
                      <a:pt x="80" y="124"/>
                    </a:lnTo>
                    <a:lnTo>
                      <a:pt x="5" y="97"/>
                    </a:lnTo>
                    <a:lnTo>
                      <a:pt x="0" y="113"/>
                    </a:lnTo>
                    <a:lnTo>
                      <a:pt x="59" y="129"/>
                    </a:lnTo>
                    <a:lnTo>
                      <a:pt x="53" y="146"/>
                    </a:lnTo>
                    <a:lnTo>
                      <a:pt x="53" y="172"/>
                    </a:lnTo>
                    <a:lnTo>
                      <a:pt x="42" y="189"/>
                    </a:lnTo>
                    <a:lnTo>
                      <a:pt x="21" y="189"/>
                    </a:lnTo>
                    <a:lnTo>
                      <a:pt x="11" y="199"/>
                    </a:lnTo>
                    <a:lnTo>
                      <a:pt x="64" y="2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3" name="Freeform 141"/>
              <p:cNvSpPr>
                <a:spLocks/>
              </p:cNvSpPr>
              <p:nvPr/>
            </p:nvSpPr>
            <p:spPr bwMode="auto">
              <a:xfrm>
                <a:off x="696" y="1405"/>
                <a:ext cx="374" cy="285"/>
              </a:xfrm>
              <a:custGeom>
                <a:avLst/>
                <a:gdLst>
                  <a:gd name="T0" fmla="*/ 64 w 374"/>
                  <a:gd name="T1" fmla="*/ 215 h 285"/>
                  <a:gd name="T2" fmla="*/ 85 w 374"/>
                  <a:gd name="T3" fmla="*/ 258 h 285"/>
                  <a:gd name="T4" fmla="*/ 128 w 374"/>
                  <a:gd name="T5" fmla="*/ 285 h 285"/>
                  <a:gd name="T6" fmla="*/ 160 w 374"/>
                  <a:gd name="T7" fmla="*/ 285 h 285"/>
                  <a:gd name="T8" fmla="*/ 182 w 374"/>
                  <a:gd name="T9" fmla="*/ 280 h 285"/>
                  <a:gd name="T10" fmla="*/ 219 w 374"/>
                  <a:gd name="T11" fmla="*/ 285 h 285"/>
                  <a:gd name="T12" fmla="*/ 272 w 374"/>
                  <a:gd name="T13" fmla="*/ 264 h 285"/>
                  <a:gd name="T14" fmla="*/ 293 w 374"/>
                  <a:gd name="T15" fmla="*/ 269 h 285"/>
                  <a:gd name="T16" fmla="*/ 321 w 374"/>
                  <a:gd name="T17" fmla="*/ 253 h 285"/>
                  <a:gd name="T18" fmla="*/ 352 w 374"/>
                  <a:gd name="T19" fmla="*/ 237 h 285"/>
                  <a:gd name="T20" fmla="*/ 374 w 374"/>
                  <a:gd name="T21" fmla="*/ 183 h 285"/>
                  <a:gd name="T22" fmla="*/ 358 w 374"/>
                  <a:gd name="T23" fmla="*/ 172 h 285"/>
                  <a:gd name="T24" fmla="*/ 352 w 374"/>
                  <a:gd name="T25" fmla="*/ 151 h 285"/>
                  <a:gd name="T26" fmla="*/ 358 w 374"/>
                  <a:gd name="T27" fmla="*/ 129 h 285"/>
                  <a:gd name="T28" fmla="*/ 363 w 374"/>
                  <a:gd name="T29" fmla="*/ 108 h 285"/>
                  <a:gd name="T30" fmla="*/ 337 w 374"/>
                  <a:gd name="T31" fmla="*/ 108 h 285"/>
                  <a:gd name="T32" fmla="*/ 321 w 374"/>
                  <a:gd name="T33" fmla="*/ 81 h 285"/>
                  <a:gd name="T34" fmla="*/ 304 w 374"/>
                  <a:gd name="T35" fmla="*/ 97 h 285"/>
                  <a:gd name="T36" fmla="*/ 299 w 374"/>
                  <a:gd name="T37" fmla="*/ 108 h 285"/>
                  <a:gd name="T38" fmla="*/ 283 w 374"/>
                  <a:gd name="T39" fmla="*/ 103 h 285"/>
                  <a:gd name="T40" fmla="*/ 262 w 374"/>
                  <a:gd name="T41" fmla="*/ 108 h 285"/>
                  <a:gd name="T42" fmla="*/ 257 w 374"/>
                  <a:gd name="T43" fmla="*/ 86 h 285"/>
                  <a:gd name="T44" fmla="*/ 240 w 374"/>
                  <a:gd name="T45" fmla="*/ 86 h 285"/>
                  <a:gd name="T46" fmla="*/ 235 w 374"/>
                  <a:gd name="T47" fmla="*/ 103 h 285"/>
                  <a:gd name="T48" fmla="*/ 224 w 374"/>
                  <a:gd name="T49" fmla="*/ 76 h 285"/>
                  <a:gd name="T50" fmla="*/ 198 w 374"/>
                  <a:gd name="T51" fmla="*/ 81 h 285"/>
                  <a:gd name="T52" fmla="*/ 187 w 374"/>
                  <a:gd name="T53" fmla="*/ 97 h 285"/>
                  <a:gd name="T54" fmla="*/ 176 w 374"/>
                  <a:gd name="T55" fmla="*/ 97 h 285"/>
                  <a:gd name="T56" fmla="*/ 171 w 374"/>
                  <a:gd name="T57" fmla="*/ 60 h 285"/>
                  <a:gd name="T58" fmla="*/ 160 w 374"/>
                  <a:gd name="T59" fmla="*/ 65 h 285"/>
                  <a:gd name="T60" fmla="*/ 155 w 374"/>
                  <a:gd name="T61" fmla="*/ 103 h 285"/>
                  <a:gd name="T62" fmla="*/ 144 w 374"/>
                  <a:gd name="T63" fmla="*/ 103 h 285"/>
                  <a:gd name="T64" fmla="*/ 139 w 374"/>
                  <a:gd name="T65" fmla="*/ 86 h 285"/>
                  <a:gd name="T66" fmla="*/ 112 w 374"/>
                  <a:gd name="T67" fmla="*/ 108 h 285"/>
                  <a:gd name="T68" fmla="*/ 117 w 374"/>
                  <a:gd name="T69" fmla="*/ 76 h 285"/>
                  <a:gd name="T70" fmla="*/ 134 w 374"/>
                  <a:gd name="T71" fmla="*/ 60 h 285"/>
                  <a:gd name="T72" fmla="*/ 117 w 374"/>
                  <a:gd name="T73" fmla="*/ 11 h 285"/>
                  <a:gd name="T74" fmla="*/ 90 w 374"/>
                  <a:gd name="T75" fmla="*/ 0 h 285"/>
                  <a:gd name="T76" fmla="*/ 96 w 374"/>
                  <a:gd name="T77" fmla="*/ 43 h 285"/>
                  <a:gd name="T78" fmla="*/ 75 w 374"/>
                  <a:gd name="T79" fmla="*/ 11 h 285"/>
                  <a:gd name="T80" fmla="*/ 59 w 374"/>
                  <a:gd name="T81" fmla="*/ 22 h 285"/>
                  <a:gd name="T82" fmla="*/ 48 w 374"/>
                  <a:gd name="T83" fmla="*/ 33 h 285"/>
                  <a:gd name="T84" fmla="*/ 59 w 374"/>
                  <a:gd name="T85" fmla="*/ 43 h 285"/>
                  <a:gd name="T86" fmla="*/ 37 w 374"/>
                  <a:gd name="T87" fmla="*/ 33 h 285"/>
                  <a:gd name="T88" fmla="*/ 32 w 374"/>
                  <a:gd name="T89" fmla="*/ 43 h 285"/>
                  <a:gd name="T90" fmla="*/ 16 w 374"/>
                  <a:gd name="T91" fmla="*/ 43 h 285"/>
                  <a:gd name="T92" fmla="*/ 26 w 374"/>
                  <a:gd name="T93" fmla="*/ 60 h 285"/>
                  <a:gd name="T94" fmla="*/ 64 w 374"/>
                  <a:gd name="T95" fmla="*/ 65 h 285"/>
                  <a:gd name="T96" fmla="*/ 90 w 374"/>
                  <a:gd name="T97" fmla="*/ 86 h 285"/>
                  <a:gd name="T98" fmla="*/ 70 w 374"/>
                  <a:gd name="T99" fmla="*/ 97 h 285"/>
                  <a:gd name="T100" fmla="*/ 80 w 374"/>
                  <a:gd name="T101" fmla="*/ 108 h 285"/>
                  <a:gd name="T102" fmla="*/ 90 w 374"/>
                  <a:gd name="T103" fmla="*/ 119 h 285"/>
                  <a:gd name="T104" fmla="*/ 80 w 374"/>
                  <a:gd name="T105" fmla="*/ 124 h 285"/>
                  <a:gd name="T106" fmla="*/ 5 w 374"/>
                  <a:gd name="T107" fmla="*/ 97 h 285"/>
                  <a:gd name="T108" fmla="*/ 0 w 374"/>
                  <a:gd name="T109" fmla="*/ 113 h 285"/>
                  <a:gd name="T110" fmla="*/ 59 w 374"/>
                  <a:gd name="T111" fmla="*/ 129 h 285"/>
                  <a:gd name="T112" fmla="*/ 53 w 374"/>
                  <a:gd name="T113" fmla="*/ 146 h 285"/>
                  <a:gd name="T114" fmla="*/ 53 w 374"/>
                  <a:gd name="T115" fmla="*/ 172 h 285"/>
                  <a:gd name="T116" fmla="*/ 42 w 374"/>
                  <a:gd name="T117" fmla="*/ 189 h 285"/>
                  <a:gd name="T118" fmla="*/ 21 w 374"/>
                  <a:gd name="T119" fmla="*/ 189 h 285"/>
                  <a:gd name="T120" fmla="*/ 11 w 374"/>
                  <a:gd name="T121" fmla="*/ 199 h 285"/>
                  <a:gd name="T122" fmla="*/ 64 w 374"/>
                  <a:gd name="T123" fmla="*/ 215 h 28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74" h="285">
                    <a:moveTo>
                      <a:pt x="64" y="215"/>
                    </a:moveTo>
                    <a:lnTo>
                      <a:pt x="85" y="258"/>
                    </a:lnTo>
                    <a:lnTo>
                      <a:pt x="128" y="285"/>
                    </a:lnTo>
                    <a:lnTo>
                      <a:pt x="160" y="285"/>
                    </a:lnTo>
                    <a:lnTo>
                      <a:pt x="182" y="280"/>
                    </a:lnTo>
                    <a:lnTo>
                      <a:pt x="219" y="285"/>
                    </a:lnTo>
                    <a:lnTo>
                      <a:pt x="272" y="264"/>
                    </a:lnTo>
                    <a:lnTo>
                      <a:pt x="293" y="269"/>
                    </a:lnTo>
                    <a:lnTo>
                      <a:pt x="321" y="253"/>
                    </a:lnTo>
                    <a:lnTo>
                      <a:pt x="352" y="237"/>
                    </a:lnTo>
                    <a:lnTo>
                      <a:pt x="374" y="183"/>
                    </a:lnTo>
                    <a:lnTo>
                      <a:pt x="358" y="172"/>
                    </a:lnTo>
                    <a:lnTo>
                      <a:pt x="352" y="151"/>
                    </a:lnTo>
                    <a:lnTo>
                      <a:pt x="358" y="129"/>
                    </a:lnTo>
                    <a:lnTo>
                      <a:pt x="363" y="108"/>
                    </a:lnTo>
                    <a:lnTo>
                      <a:pt x="337" y="108"/>
                    </a:lnTo>
                    <a:lnTo>
                      <a:pt x="321" y="81"/>
                    </a:lnTo>
                    <a:lnTo>
                      <a:pt x="304" y="97"/>
                    </a:lnTo>
                    <a:lnTo>
                      <a:pt x="299" y="108"/>
                    </a:lnTo>
                    <a:lnTo>
                      <a:pt x="283" y="103"/>
                    </a:lnTo>
                    <a:lnTo>
                      <a:pt x="262" y="108"/>
                    </a:lnTo>
                    <a:lnTo>
                      <a:pt x="257" y="86"/>
                    </a:lnTo>
                    <a:lnTo>
                      <a:pt x="240" y="86"/>
                    </a:lnTo>
                    <a:lnTo>
                      <a:pt x="235" y="103"/>
                    </a:lnTo>
                    <a:lnTo>
                      <a:pt x="224" y="76"/>
                    </a:lnTo>
                    <a:lnTo>
                      <a:pt x="198" y="81"/>
                    </a:lnTo>
                    <a:lnTo>
                      <a:pt x="187" y="97"/>
                    </a:lnTo>
                    <a:lnTo>
                      <a:pt x="176" y="97"/>
                    </a:lnTo>
                    <a:lnTo>
                      <a:pt x="171" y="60"/>
                    </a:lnTo>
                    <a:lnTo>
                      <a:pt x="160" y="65"/>
                    </a:lnTo>
                    <a:lnTo>
                      <a:pt x="155" y="103"/>
                    </a:lnTo>
                    <a:lnTo>
                      <a:pt x="144" y="103"/>
                    </a:lnTo>
                    <a:lnTo>
                      <a:pt x="139" y="86"/>
                    </a:lnTo>
                    <a:lnTo>
                      <a:pt x="112" y="108"/>
                    </a:lnTo>
                    <a:lnTo>
                      <a:pt x="117" y="76"/>
                    </a:lnTo>
                    <a:lnTo>
                      <a:pt x="134" y="60"/>
                    </a:lnTo>
                    <a:lnTo>
                      <a:pt x="117" y="11"/>
                    </a:lnTo>
                    <a:lnTo>
                      <a:pt x="90" y="0"/>
                    </a:lnTo>
                    <a:lnTo>
                      <a:pt x="96" y="43"/>
                    </a:lnTo>
                    <a:lnTo>
                      <a:pt x="75" y="11"/>
                    </a:lnTo>
                    <a:lnTo>
                      <a:pt x="59" y="22"/>
                    </a:lnTo>
                    <a:lnTo>
                      <a:pt x="48" y="33"/>
                    </a:lnTo>
                    <a:lnTo>
                      <a:pt x="59" y="43"/>
                    </a:lnTo>
                    <a:lnTo>
                      <a:pt x="37" y="33"/>
                    </a:lnTo>
                    <a:lnTo>
                      <a:pt x="32" y="43"/>
                    </a:lnTo>
                    <a:lnTo>
                      <a:pt x="16" y="43"/>
                    </a:lnTo>
                    <a:lnTo>
                      <a:pt x="26" y="60"/>
                    </a:lnTo>
                    <a:lnTo>
                      <a:pt x="64" y="65"/>
                    </a:lnTo>
                    <a:lnTo>
                      <a:pt x="90" y="86"/>
                    </a:lnTo>
                    <a:lnTo>
                      <a:pt x="70" y="97"/>
                    </a:lnTo>
                    <a:lnTo>
                      <a:pt x="80" y="108"/>
                    </a:lnTo>
                    <a:lnTo>
                      <a:pt x="90" y="119"/>
                    </a:lnTo>
                    <a:lnTo>
                      <a:pt x="80" y="124"/>
                    </a:lnTo>
                    <a:lnTo>
                      <a:pt x="5" y="97"/>
                    </a:lnTo>
                    <a:lnTo>
                      <a:pt x="0" y="113"/>
                    </a:lnTo>
                    <a:lnTo>
                      <a:pt x="59" y="129"/>
                    </a:lnTo>
                    <a:lnTo>
                      <a:pt x="53" y="146"/>
                    </a:lnTo>
                    <a:lnTo>
                      <a:pt x="53" y="172"/>
                    </a:lnTo>
                    <a:lnTo>
                      <a:pt x="42" y="189"/>
                    </a:lnTo>
                    <a:lnTo>
                      <a:pt x="21" y="189"/>
                    </a:lnTo>
                    <a:lnTo>
                      <a:pt x="11" y="199"/>
                    </a:lnTo>
                    <a:lnTo>
                      <a:pt x="64" y="215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3" name="Group 142"/>
            <p:cNvGrpSpPr>
              <a:grpSpLocks/>
            </p:cNvGrpSpPr>
            <p:nvPr/>
          </p:nvGrpSpPr>
          <p:grpSpPr bwMode="auto">
            <a:xfrm>
              <a:off x="4224" y="2344"/>
              <a:ext cx="43" cy="42"/>
              <a:chOff x="1922" y="2253"/>
              <a:chExt cx="43" cy="42"/>
            </a:xfrm>
          </p:grpSpPr>
          <p:sp>
            <p:nvSpPr>
              <p:cNvPr id="400" name="Freeform 143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w 43"/>
                  <a:gd name="T13" fmla="*/ 15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1" name="Freeform 144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AEEF"/>
              </a:solidFill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4" name="Group 145"/>
            <p:cNvGrpSpPr>
              <a:grpSpLocks/>
            </p:cNvGrpSpPr>
            <p:nvPr/>
          </p:nvGrpSpPr>
          <p:grpSpPr bwMode="auto">
            <a:xfrm>
              <a:off x="4224" y="2344"/>
              <a:ext cx="43" cy="42"/>
              <a:chOff x="1922" y="2253"/>
              <a:chExt cx="43" cy="42"/>
            </a:xfrm>
          </p:grpSpPr>
          <p:sp>
            <p:nvSpPr>
              <p:cNvPr id="398" name="Freeform 146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w 43"/>
                  <a:gd name="T13" fmla="*/ 15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" name="Freeform 147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AEEF"/>
              </a:solidFill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" name="Freeform 148"/>
            <p:cNvSpPr>
              <a:spLocks/>
            </p:cNvSpPr>
            <p:nvPr/>
          </p:nvSpPr>
          <p:spPr bwMode="auto">
            <a:xfrm>
              <a:off x="4283" y="2301"/>
              <a:ext cx="69" cy="117"/>
            </a:xfrm>
            <a:custGeom>
              <a:avLst/>
              <a:gdLst>
                <a:gd name="T0" fmla="*/ 0 w 69"/>
                <a:gd name="T1" fmla="*/ 112 h 117"/>
                <a:gd name="T2" fmla="*/ 32 w 69"/>
                <a:gd name="T3" fmla="*/ 117 h 117"/>
                <a:gd name="T4" fmla="*/ 48 w 69"/>
                <a:gd name="T5" fmla="*/ 96 h 117"/>
                <a:gd name="T6" fmla="*/ 48 w 69"/>
                <a:gd name="T7" fmla="*/ 74 h 117"/>
                <a:gd name="T8" fmla="*/ 69 w 69"/>
                <a:gd name="T9" fmla="*/ 64 h 117"/>
                <a:gd name="T10" fmla="*/ 58 w 69"/>
                <a:gd name="T11" fmla="*/ 48 h 117"/>
                <a:gd name="T12" fmla="*/ 69 w 69"/>
                <a:gd name="T13" fmla="*/ 42 h 117"/>
                <a:gd name="T14" fmla="*/ 64 w 69"/>
                <a:gd name="T15" fmla="*/ 5 h 117"/>
                <a:gd name="T16" fmla="*/ 53 w 69"/>
                <a:gd name="T17" fmla="*/ 0 h 117"/>
                <a:gd name="T18" fmla="*/ 43 w 69"/>
                <a:gd name="T19" fmla="*/ 10 h 117"/>
                <a:gd name="T20" fmla="*/ 38 w 69"/>
                <a:gd name="T21" fmla="*/ 32 h 117"/>
                <a:gd name="T22" fmla="*/ 27 w 69"/>
                <a:gd name="T23" fmla="*/ 10 h 117"/>
                <a:gd name="T24" fmla="*/ 5 w 69"/>
                <a:gd name="T25" fmla="*/ 26 h 117"/>
                <a:gd name="T26" fmla="*/ 0 w 69"/>
                <a:gd name="T27" fmla="*/ 32 h 117"/>
                <a:gd name="T28" fmla="*/ 5 w 69"/>
                <a:gd name="T29" fmla="*/ 48 h 117"/>
                <a:gd name="T30" fmla="*/ 27 w 69"/>
                <a:gd name="T31" fmla="*/ 58 h 117"/>
                <a:gd name="T32" fmla="*/ 32 w 69"/>
                <a:gd name="T33" fmla="*/ 74 h 117"/>
                <a:gd name="T34" fmla="*/ 21 w 69"/>
                <a:gd name="T35" fmla="*/ 96 h 117"/>
                <a:gd name="T36" fmla="*/ 5 w 69"/>
                <a:gd name="T37" fmla="*/ 90 h 117"/>
                <a:gd name="T38" fmla="*/ 0 w 69"/>
                <a:gd name="T39" fmla="*/ 112 h 1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69" h="117">
                  <a:moveTo>
                    <a:pt x="0" y="112"/>
                  </a:moveTo>
                  <a:lnTo>
                    <a:pt x="32" y="117"/>
                  </a:lnTo>
                  <a:lnTo>
                    <a:pt x="48" y="96"/>
                  </a:lnTo>
                  <a:lnTo>
                    <a:pt x="48" y="74"/>
                  </a:lnTo>
                  <a:lnTo>
                    <a:pt x="69" y="64"/>
                  </a:lnTo>
                  <a:lnTo>
                    <a:pt x="58" y="48"/>
                  </a:lnTo>
                  <a:lnTo>
                    <a:pt x="69" y="42"/>
                  </a:lnTo>
                  <a:lnTo>
                    <a:pt x="64" y="5"/>
                  </a:lnTo>
                  <a:lnTo>
                    <a:pt x="53" y="0"/>
                  </a:lnTo>
                  <a:lnTo>
                    <a:pt x="43" y="10"/>
                  </a:lnTo>
                  <a:lnTo>
                    <a:pt x="38" y="32"/>
                  </a:lnTo>
                  <a:lnTo>
                    <a:pt x="27" y="10"/>
                  </a:lnTo>
                  <a:lnTo>
                    <a:pt x="5" y="26"/>
                  </a:lnTo>
                  <a:lnTo>
                    <a:pt x="0" y="32"/>
                  </a:lnTo>
                  <a:lnTo>
                    <a:pt x="5" y="48"/>
                  </a:lnTo>
                  <a:lnTo>
                    <a:pt x="27" y="58"/>
                  </a:lnTo>
                  <a:lnTo>
                    <a:pt x="32" y="74"/>
                  </a:lnTo>
                  <a:lnTo>
                    <a:pt x="21" y="96"/>
                  </a:lnTo>
                  <a:lnTo>
                    <a:pt x="5" y="90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49"/>
            <p:cNvSpPr>
              <a:spLocks/>
            </p:cNvSpPr>
            <p:nvPr/>
          </p:nvSpPr>
          <p:spPr bwMode="auto">
            <a:xfrm>
              <a:off x="4406" y="3724"/>
              <a:ext cx="208" cy="140"/>
            </a:xfrm>
            <a:custGeom>
              <a:avLst/>
              <a:gdLst>
                <a:gd name="T0" fmla="*/ 0 w 208"/>
                <a:gd name="T1" fmla="*/ 54 h 140"/>
                <a:gd name="T2" fmla="*/ 0 w 208"/>
                <a:gd name="T3" fmla="*/ 38 h 140"/>
                <a:gd name="T4" fmla="*/ 16 w 208"/>
                <a:gd name="T5" fmla="*/ 22 h 140"/>
                <a:gd name="T6" fmla="*/ 32 w 208"/>
                <a:gd name="T7" fmla="*/ 32 h 140"/>
                <a:gd name="T8" fmla="*/ 42 w 208"/>
                <a:gd name="T9" fmla="*/ 22 h 140"/>
                <a:gd name="T10" fmla="*/ 58 w 208"/>
                <a:gd name="T11" fmla="*/ 16 h 140"/>
                <a:gd name="T12" fmla="*/ 64 w 208"/>
                <a:gd name="T13" fmla="*/ 22 h 140"/>
                <a:gd name="T14" fmla="*/ 74 w 208"/>
                <a:gd name="T15" fmla="*/ 27 h 140"/>
                <a:gd name="T16" fmla="*/ 85 w 208"/>
                <a:gd name="T17" fmla="*/ 32 h 140"/>
                <a:gd name="T18" fmla="*/ 101 w 208"/>
                <a:gd name="T19" fmla="*/ 27 h 140"/>
                <a:gd name="T20" fmla="*/ 133 w 208"/>
                <a:gd name="T21" fmla="*/ 27 h 140"/>
                <a:gd name="T22" fmla="*/ 149 w 208"/>
                <a:gd name="T23" fmla="*/ 22 h 140"/>
                <a:gd name="T24" fmla="*/ 160 w 208"/>
                <a:gd name="T25" fmla="*/ 11 h 140"/>
                <a:gd name="T26" fmla="*/ 165 w 208"/>
                <a:gd name="T27" fmla="*/ 11 h 140"/>
                <a:gd name="T28" fmla="*/ 181 w 208"/>
                <a:gd name="T29" fmla="*/ 16 h 140"/>
                <a:gd name="T30" fmla="*/ 186 w 208"/>
                <a:gd name="T31" fmla="*/ 6 h 140"/>
                <a:gd name="T32" fmla="*/ 202 w 208"/>
                <a:gd name="T33" fmla="*/ 0 h 140"/>
                <a:gd name="T34" fmla="*/ 208 w 208"/>
                <a:gd name="T35" fmla="*/ 11 h 140"/>
                <a:gd name="T36" fmla="*/ 197 w 208"/>
                <a:gd name="T37" fmla="*/ 38 h 140"/>
                <a:gd name="T38" fmla="*/ 192 w 208"/>
                <a:gd name="T39" fmla="*/ 54 h 140"/>
                <a:gd name="T40" fmla="*/ 181 w 208"/>
                <a:gd name="T41" fmla="*/ 70 h 140"/>
                <a:gd name="T42" fmla="*/ 181 w 208"/>
                <a:gd name="T43" fmla="*/ 75 h 140"/>
                <a:gd name="T44" fmla="*/ 192 w 208"/>
                <a:gd name="T45" fmla="*/ 86 h 140"/>
                <a:gd name="T46" fmla="*/ 202 w 208"/>
                <a:gd name="T47" fmla="*/ 108 h 140"/>
                <a:gd name="T48" fmla="*/ 192 w 208"/>
                <a:gd name="T49" fmla="*/ 118 h 140"/>
                <a:gd name="T50" fmla="*/ 192 w 208"/>
                <a:gd name="T51" fmla="*/ 140 h 140"/>
                <a:gd name="T52" fmla="*/ 170 w 208"/>
                <a:gd name="T53" fmla="*/ 134 h 140"/>
                <a:gd name="T54" fmla="*/ 144 w 208"/>
                <a:gd name="T55" fmla="*/ 129 h 140"/>
                <a:gd name="T56" fmla="*/ 128 w 208"/>
                <a:gd name="T57" fmla="*/ 102 h 140"/>
                <a:gd name="T58" fmla="*/ 106 w 208"/>
                <a:gd name="T59" fmla="*/ 108 h 140"/>
                <a:gd name="T60" fmla="*/ 90 w 208"/>
                <a:gd name="T61" fmla="*/ 97 h 140"/>
                <a:gd name="T62" fmla="*/ 80 w 208"/>
                <a:gd name="T63" fmla="*/ 86 h 140"/>
                <a:gd name="T64" fmla="*/ 69 w 208"/>
                <a:gd name="T65" fmla="*/ 86 h 140"/>
                <a:gd name="T66" fmla="*/ 53 w 208"/>
                <a:gd name="T67" fmla="*/ 75 h 140"/>
                <a:gd name="T68" fmla="*/ 42 w 208"/>
                <a:gd name="T69" fmla="*/ 75 h 140"/>
                <a:gd name="T70" fmla="*/ 32 w 208"/>
                <a:gd name="T71" fmla="*/ 65 h 140"/>
                <a:gd name="T72" fmla="*/ 16 w 208"/>
                <a:gd name="T73" fmla="*/ 70 h 140"/>
                <a:gd name="T74" fmla="*/ 0 w 208"/>
                <a:gd name="T75" fmla="*/ 54 h 14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08" h="140">
                  <a:moveTo>
                    <a:pt x="0" y="54"/>
                  </a:moveTo>
                  <a:lnTo>
                    <a:pt x="0" y="38"/>
                  </a:lnTo>
                  <a:lnTo>
                    <a:pt x="16" y="22"/>
                  </a:lnTo>
                  <a:lnTo>
                    <a:pt x="32" y="32"/>
                  </a:lnTo>
                  <a:lnTo>
                    <a:pt x="42" y="22"/>
                  </a:lnTo>
                  <a:lnTo>
                    <a:pt x="58" y="16"/>
                  </a:lnTo>
                  <a:lnTo>
                    <a:pt x="64" y="22"/>
                  </a:lnTo>
                  <a:lnTo>
                    <a:pt x="74" y="27"/>
                  </a:lnTo>
                  <a:lnTo>
                    <a:pt x="85" y="32"/>
                  </a:lnTo>
                  <a:lnTo>
                    <a:pt x="101" y="27"/>
                  </a:lnTo>
                  <a:lnTo>
                    <a:pt x="133" y="27"/>
                  </a:lnTo>
                  <a:lnTo>
                    <a:pt x="149" y="22"/>
                  </a:lnTo>
                  <a:lnTo>
                    <a:pt x="160" y="11"/>
                  </a:lnTo>
                  <a:lnTo>
                    <a:pt x="165" y="11"/>
                  </a:lnTo>
                  <a:lnTo>
                    <a:pt x="181" y="16"/>
                  </a:lnTo>
                  <a:lnTo>
                    <a:pt x="186" y="6"/>
                  </a:lnTo>
                  <a:lnTo>
                    <a:pt x="202" y="0"/>
                  </a:lnTo>
                  <a:lnTo>
                    <a:pt x="208" y="11"/>
                  </a:lnTo>
                  <a:lnTo>
                    <a:pt x="197" y="38"/>
                  </a:lnTo>
                  <a:lnTo>
                    <a:pt x="192" y="54"/>
                  </a:lnTo>
                  <a:lnTo>
                    <a:pt x="181" y="70"/>
                  </a:lnTo>
                  <a:lnTo>
                    <a:pt x="181" y="75"/>
                  </a:lnTo>
                  <a:lnTo>
                    <a:pt x="192" y="86"/>
                  </a:lnTo>
                  <a:lnTo>
                    <a:pt x="202" y="108"/>
                  </a:lnTo>
                  <a:lnTo>
                    <a:pt x="192" y="118"/>
                  </a:lnTo>
                  <a:lnTo>
                    <a:pt x="192" y="140"/>
                  </a:lnTo>
                  <a:lnTo>
                    <a:pt x="170" y="134"/>
                  </a:lnTo>
                  <a:lnTo>
                    <a:pt x="144" y="129"/>
                  </a:lnTo>
                  <a:lnTo>
                    <a:pt x="128" y="102"/>
                  </a:lnTo>
                  <a:lnTo>
                    <a:pt x="106" y="108"/>
                  </a:lnTo>
                  <a:lnTo>
                    <a:pt x="90" y="97"/>
                  </a:lnTo>
                  <a:lnTo>
                    <a:pt x="80" y="86"/>
                  </a:lnTo>
                  <a:lnTo>
                    <a:pt x="69" y="86"/>
                  </a:lnTo>
                  <a:lnTo>
                    <a:pt x="53" y="75"/>
                  </a:lnTo>
                  <a:lnTo>
                    <a:pt x="42" y="75"/>
                  </a:lnTo>
                  <a:lnTo>
                    <a:pt x="32" y="65"/>
                  </a:lnTo>
                  <a:lnTo>
                    <a:pt x="16" y="7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7" name="Group 150"/>
            <p:cNvGrpSpPr>
              <a:grpSpLocks/>
            </p:cNvGrpSpPr>
            <p:nvPr/>
          </p:nvGrpSpPr>
          <p:grpSpPr bwMode="auto">
            <a:xfrm>
              <a:off x="4283" y="2301"/>
              <a:ext cx="69" cy="117"/>
              <a:chOff x="1981" y="2210"/>
              <a:chExt cx="69" cy="117"/>
            </a:xfrm>
          </p:grpSpPr>
          <p:sp>
            <p:nvSpPr>
              <p:cNvPr id="396" name="Freeform 151"/>
              <p:cNvSpPr>
                <a:spLocks/>
              </p:cNvSpPr>
              <p:nvPr/>
            </p:nvSpPr>
            <p:spPr bwMode="auto">
              <a:xfrm>
                <a:off x="1981" y="2210"/>
                <a:ext cx="69" cy="117"/>
              </a:xfrm>
              <a:custGeom>
                <a:avLst/>
                <a:gdLst>
                  <a:gd name="T0" fmla="*/ 0 w 69"/>
                  <a:gd name="T1" fmla="*/ 112 h 117"/>
                  <a:gd name="T2" fmla="*/ 32 w 69"/>
                  <a:gd name="T3" fmla="*/ 117 h 117"/>
                  <a:gd name="T4" fmla="*/ 48 w 69"/>
                  <a:gd name="T5" fmla="*/ 96 h 117"/>
                  <a:gd name="T6" fmla="*/ 48 w 69"/>
                  <a:gd name="T7" fmla="*/ 74 h 117"/>
                  <a:gd name="T8" fmla="*/ 69 w 69"/>
                  <a:gd name="T9" fmla="*/ 64 h 117"/>
                  <a:gd name="T10" fmla="*/ 58 w 69"/>
                  <a:gd name="T11" fmla="*/ 48 h 117"/>
                  <a:gd name="T12" fmla="*/ 69 w 69"/>
                  <a:gd name="T13" fmla="*/ 42 h 117"/>
                  <a:gd name="T14" fmla="*/ 64 w 69"/>
                  <a:gd name="T15" fmla="*/ 5 h 117"/>
                  <a:gd name="T16" fmla="*/ 53 w 69"/>
                  <a:gd name="T17" fmla="*/ 0 h 117"/>
                  <a:gd name="T18" fmla="*/ 43 w 69"/>
                  <a:gd name="T19" fmla="*/ 10 h 117"/>
                  <a:gd name="T20" fmla="*/ 38 w 69"/>
                  <a:gd name="T21" fmla="*/ 32 h 117"/>
                  <a:gd name="T22" fmla="*/ 27 w 69"/>
                  <a:gd name="T23" fmla="*/ 10 h 117"/>
                  <a:gd name="T24" fmla="*/ 5 w 69"/>
                  <a:gd name="T25" fmla="*/ 26 h 117"/>
                  <a:gd name="T26" fmla="*/ 0 w 69"/>
                  <a:gd name="T27" fmla="*/ 32 h 117"/>
                  <a:gd name="T28" fmla="*/ 5 w 69"/>
                  <a:gd name="T29" fmla="*/ 48 h 117"/>
                  <a:gd name="T30" fmla="*/ 27 w 69"/>
                  <a:gd name="T31" fmla="*/ 58 h 117"/>
                  <a:gd name="T32" fmla="*/ 32 w 69"/>
                  <a:gd name="T33" fmla="*/ 74 h 117"/>
                  <a:gd name="T34" fmla="*/ 21 w 69"/>
                  <a:gd name="T35" fmla="*/ 96 h 117"/>
                  <a:gd name="T36" fmla="*/ 5 w 69"/>
                  <a:gd name="T37" fmla="*/ 90 h 117"/>
                  <a:gd name="T38" fmla="*/ 0 w 69"/>
                  <a:gd name="T39" fmla="*/ 112 h 11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69" h="117">
                    <a:moveTo>
                      <a:pt x="0" y="112"/>
                    </a:moveTo>
                    <a:lnTo>
                      <a:pt x="32" y="117"/>
                    </a:lnTo>
                    <a:lnTo>
                      <a:pt x="48" y="96"/>
                    </a:lnTo>
                    <a:lnTo>
                      <a:pt x="48" y="74"/>
                    </a:lnTo>
                    <a:lnTo>
                      <a:pt x="69" y="64"/>
                    </a:lnTo>
                    <a:lnTo>
                      <a:pt x="58" y="48"/>
                    </a:lnTo>
                    <a:lnTo>
                      <a:pt x="69" y="42"/>
                    </a:lnTo>
                    <a:lnTo>
                      <a:pt x="64" y="5"/>
                    </a:lnTo>
                    <a:lnTo>
                      <a:pt x="53" y="0"/>
                    </a:lnTo>
                    <a:lnTo>
                      <a:pt x="43" y="10"/>
                    </a:lnTo>
                    <a:lnTo>
                      <a:pt x="38" y="32"/>
                    </a:lnTo>
                    <a:lnTo>
                      <a:pt x="27" y="10"/>
                    </a:lnTo>
                    <a:lnTo>
                      <a:pt x="5" y="26"/>
                    </a:lnTo>
                    <a:lnTo>
                      <a:pt x="0" y="32"/>
                    </a:lnTo>
                    <a:lnTo>
                      <a:pt x="5" y="48"/>
                    </a:lnTo>
                    <a:lnTo>
                      <a:pt x="27" y="58"/>
                    </a:lnTo>
                    <a:lnTo>
                      <a:pt x="32" y="74"/>
                    </a:lnTo>
                    <a:lnTo>
                      <a:pt x="21" y="96"/>
                    </a:lnTo>
                    <a:lnTo>
                      <a:pt x="5" y="90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7" name="Freeform 152"/>
              <p:cNvSpPr>
                <a:spLocks/>
              </p:cNvSpPr>
              <p:nvPr/>
            </p:nvSpPr>
            <p:spPr bwMode="auto">
              <a:xfrm>
                <a:off x="1981" y="2210"/>
                <a:ext cx="69" cy="117"/>
              </a:xfrm>
              <a:custGeom>
                <a:avLst/>
                <a:gdLst>
                  <a:gd name="T0" fmla="*/ 0 w 69"/>
                  <a:gd name="T1" fmla="*/ 112 h 117"/>
                  <a:gd name="T2" fmla="*/ 32 w 69"/>
                  <a:gd name="T3" fmla="*/ 117 h 117"/>
                  <a:gd name="T4" fmla="*/ 48 w 69"/>
                  <a:gd name="T5" fmla="*/ 96 h 117"/>
                  <a:gd name="T6" fmla="*/ 48 w 69"/>
                  <a:gd name="T7" fmla="*/ 74 h 117"/>
                  <a:gd name="T8" fmla="*/ 69 w 69"/>
                  <a:gd name="T9" fmla="*/ 64 h 117"/>
                  <a:gd name="T10" fmla="*/ 58 w 69"/>
                  <a:gd name="T11" fmla="*/ 48 h 117"/>
                  <a:gd name="T12" fmla="*/ 69 w 69"/>
                  <a:gd name="T13" fmla="*/ 42 h 117"/>
                  <a:gd name="T14" fmla="*/ 64 w 69"/>
                  <a:gd name="T15" fmla="*/ 5 h 117"/>
                  <a:gd name="T16" fmla="*/ 53 w 69"/>
                  <a:gd name="T17" fmla="*/ 0 h 117"/>
                  <a:gd name="T18" fmla="*/ 43 w 69"/>
                  <a:gd name="T19" fmla="*/ 10 h 117"/>
                  <a:gd name="T20" fmla="*/ 38 w 69"/>
                  <a:gd name="T21" fmla="*/ 32 h 117"/>
                  <a:gd name="T22" fmla="*/ 27 w 69"/>
                  <a:gd name="T23" fmla="*/ 10 h 117"/>
                  <a:gd name="T24" fmla="*/ 5 w 69"/>
                  <a:gd name="T25" fmla="*/ 26 h 117"/>
                  <a:gd name="T26" fmla="*/ 0 w 69"/>
                  <a:gd name="T27" fmla="*/ 32 h 117"/>
                  <a:gd name="T28" fmla="*/ 5 w 69"/>
                  <a:gd name="T29" fmla="*/ 48 h 117"/>
                  <a:gd name="T30" fmla="*/ 27 w 69"/>
                  <a:gd name="T31" fmla="*/ 58 h 117"/>
                  <a:gd name="T32" fmla="*/ 32 w 69"/>
                  <a:gd name="T33" fmla="*/ 74 h 117"/>
                  <a:gd name="T34" fmla="*/ 21 w 69"/>
                  <a:gd name="T35" fmla="*/ 96 h 117"/>
                  <a:gd name="T36" fmla="*/ 5 w 69"/>
                  <a:gd name="T37" fmla="*/ 90 h 117"/>
                  <a:gd name="T38" fmla="*/ 0 w 69"/>
                  <a:gd name="T39" fmla="*/ 112 h 11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69" h="117">
                    <a:moveTo>
                      <a:pt x="0" y="112"/>
                    </a:moveTo>
                    <a:lnTo>
                      <a:pt x="32" y="117"/>
                    </a:lnTo>
                    <a:lnTo>
                      <a:pt x="48" y="96"/>
                    </a:lnTo>
                    <a:lnTo>
                      <a:pt x="48" y="74"/>
                    </a:lnTo>
                    <a:lnTo>
                      <a:pt x="69" y="64"/>
                    </a:lnTo>
                    <a:lnTo>
                      <a:pt x="58" y="48"/>
                    </a:lnTo>
                    <a:lnTo>
                      <a:pt x="69" y="42"/>
                    </a:lnTo>
                    <a:lnTo>
                      <a:pt x="64" y="5"/>
                    </a:lnTo>
                    <a:lnTo>
                      <a:pt x="53" y="0"/>
                    </a:lnTo>
                    <a:lnTo>
                      <a:pt x="43" y="10"/>
                    </a:lnTo>
                    <a:lnTo>
                      <a:pt x="38" y="32"/>
                    </a:lnTo>
                    <a:lnTo>
                      <a:pt x="27" y="10"/>
                    </a:lnTo>
                    <a:lnTo>
                      <a:pt x="5" y="26"/>
                    </a:lnTo>
                    <a:lnTo>
                      <a:pt x="0" y="32"/>
                    </a:lnTo>
                    <a:lnTo>
                      <a:pt x="5" y="48"/>
                    </a:lnTo>
                    <a:lnTo>
                      <a:pt x="27" y="58"/>
                    </a:lnTo>
                    <a:lnTo>
                      <a:pt x="32" y="74"/>
                    </a:lnTo>
                    <a:lnTo>
                      <a:pt x="21" y="96"/>
                    </a:lnTo>
                    <a:lnTo>
                      <a:pt x="5" y="90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8" name="Group 153"/>
            <p:cNvGrpSpPr>
              <a:grpSpLocks/>
            </p:cNvGrpSpPr>
            <p:nvPr/>
          </p:nvGrpSpPr>
          <p:grpSpPr bwMode="auto">
            <a:xfrm>
              <a:off x="4406" y="3724"/>
              <a:ext cx="208" cy="140"/>
              <a:chOff x="2104" y="3633"/>
              <a:chExt cx="208" cy="140"/>
            </a:xfrm>
          </p:grpSpPr>
          <p:sp>
            <p:nvSpPr>
              <p:cNvPr id="394" name="Freeform 154"/>
              <p:cNvSpPr>
                <a:spLocks/>
              </p:cNvSpPr>
              <p:nvPr/>
            </p:nvSpPr>
            <p:spPr bwMode="auto">
              <a:xfrm>
                <a:off x="2104" y="3633"/>
                <a:ext cx="208" cy="140"/>
              </a:xfrm>
              <a:custGeom>
                <a:avLst/>
                <a:gdLst>
                  <a:gd name="T0" fmla="*/ 0 w 208"/>
                  <a:gd name="T1" fmla="*/ 54 h 140"/>
                  <a:gd name="T2" fmla="*/ 0 w 208"/>
                  <a:gd name="T3" fmla="*/ 38 h 140"/>
                  <a:gd name="T4" fmla="*/ 16 w 208"/>
                  <a:gd name="T5" fmla="*/ 22 h 140"/>
                  <a:gd name="T6" fmla="*/ 32 w 208"/>
                  <a:gd name="T7" fmla="*/ 32 h 140"/>
                  <a:gd name="T8" fmla="*/ 42 w 208"/>
                  <a:gd name="T9" fmla="*/ 22 h 140"/>
                  <a:gd name="T10" fmla="*/ 58 w 208"/>
                  <a:gd name="T11" fmla="*/ 16 h 140"/>
                  <a:gd name="T12" fmla="*/ 64 w 208"/>
                  <a:gd name="T13" fmla="*/ 22 h 140"/>
                  <a:gd name="T14" fmla="*/ 74 w 208"/>
                  <a:gd name="T15" fmla="*/ 27 h 140"/>
                  <a:gd name="T16" fmla="*/ 85 w 208"/>
                  <a:gd name="T17" fmla="*/ 32 h 140"/>
                  <a:gd name="T18" fmla="*/ 101 w 208"/>
                  <a:gd name="T19" fmla="*/ 27 h 140"/>
                  <a:gd name="T20" fmla="*/ 133 w 208"/>
                  <a:gd name="T21" fmla="*/ 27 h 140"/>
                  <a:gd name="T22" fmla="*/ 149 w 208"/>
                  <a:gd name="T23" fmla="*/ 22 h 140"/>
                  <a:gd name="T24" fmla="*/ 160 w 208"/>
                  <a:gd name="T25" fmla="*/ 11 h 140"/>
                  <a:gd name="T26" fmla="*/ 165 w 208"/>
                  <a:gd name="T27" fmla="*/ 11 h 140"/>
                  <a:gd name="T28" fmla="*/ 181 w 208"/>
                  <a:gd name="T29" fmla="*/ 16 h 140"/>
                  <a:gd name="T30" fmla="*/ 186 w 208"/>
                  <a:gd name="T31" fmla="*/ 6 h 140"/>
                  <a:gd name="T32" fmla="*/ 202 w 208"/>
                  <a:gd name="T33" fmla="*/ 0 h 140"/>
                  <a:gd name="T34" fmla="*/ 208 w 208"/>
                  <a:gd name="T35" fmla="*/ 11 h 140"/>
                  <a:gd name="T36" fmla="*/ 197 w 208"/>
                  <a:gd name="T37" fmla="*/ 38 h 140"/>
                  <a:gd name="T38" fmla="*/ 192 w 208"/>
                  <a:gd name="T39" fmla="*/ 54 h 140"/>
                  <a:gd name="T40" fmla="*/ 181 w 208"/>
                  <a:gd name="T41" fmla="*/ 70 h 140"/>
                  <a:gd name="T42" fmla="*/ 181 w 208"/>
                  <a:gd name="T43" fmla="*/ 75 h 140"/>
                  <a:gd name="T44" fmla="*/ 192 w 208"/>
                  <a:gd name="T45" fmla="*/ 86 h 140"/>
                  <a:gd name="T46" fmla="*/ 202 w 208"/>
                  <a:gd name="T47" fmla="*/ 108 h 140"/>
                  <a:gd name="T48" fmla="*/ 192 w 208"/>
                  <a:gd name="T49" fmla="*/ 118 h 140"/>
                  <a:gd name="T50" fmla="*/ 192 w 208"/>
                  <a:gd name="T51" fmla="*/ 140 h 140"/>
                  <a:gd name="T52" fmla="*/ 170 w 208"/>
                  <a:gd name="T53" fmla="*/ 134 h 140"/>
                  <a:gd name="T54" fmla="*/ 144 w 208"/>
                  <a:gd name="T55" fmla="*/ 129 h 140"/>
                  <a:gd name="T56" fmla="*/ 128 w 208"/>
                  <a:gd name="T57" fmla="*/ 102 h 140"/>
                  <a:gd name="T58" fmla="*/ 106 w 208"/>
                  <a:gd name="T59" fmla="*/ 108 h 140"/>
                  <a:gd name="T60" fmla="*/ 90 w 208"/>
                  <a:gd name="T61" fmla="*/ 97 h 140"/>
                  <a:gd name="T62" fmla="*/ 80 w 208"/>
                  <a:gd name="T63" fmla="*/ 86 h 140"/>
                  <a:gd name="T64" fmla="*/ 69 w 208"/>
                  <a:gd name="T65" fmla="*/ 86 h 140"/>
                  <a:gd name="T66" fmla="*/ 53 w 208"/>
                  <a:gd name="T67" fmla="*/ 75 h 140"/>
                  <a:gd name="T68" fmla="*/ 42 w 208"/>
                  <a:gd name="T69" fmla="*/ 75 h 140"/>
                  <a:gd name="T70" fmla="*/ 32 w 208"/>
                  <a:gd name="T71" fmla="*/ 65 h 140"/>
                  <a:gd name="T72" fmla="*/ 16 w 208"/>
                  <a:gd name="T73" fmla="*/ 70 h 140"/>
                  <a:gd name="T74" fmla="*/ 0 w 208"/>
                  <a:gd name="T75" fmla="*/ 54 h 1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08" h="140">
                    <a:moveTo>
                      <a:pt x="0" y="54"/>
                    </a:moveTo>
                    <a:lnTo>
                      <a:pt x="0" y="38"/>
                    </a:lnTo>
                    <a:lnTo>
                      <a:pt x="16" y="22"/>
                    </a:lnTo>
                    <a:lnTo>
                      <a:pt x="32" y="32"/>
                    </a:lnTo>
                    <a:lnTo>
                      <a:pt x="42" y="22"/>
                    </a:lnTo>
                    <a:lnTo>
                      <a:pt x="58" y="16"/>
                    </a:lnTo>
                    <a:lnTo>
                      <a:pt x="64" y="22"/>
                    </a:lnTo>
                    <a:lnTo>
                      <a:pt x="74" y="27"/>
                    </a:lnTo>
                    <a:lnTo>
                      <a:pt x="85" y="32"/>
                    </a:lnTo>
                    <a:lnTo>
                      <a:pt x="101" y="27"/>
                    </a:lnTo>
                    <a:lnTo>
                      <a:pt x="133" y="27"/>
                    </a:lnTo>
                    <a:lnTo>
                      <a:pt x="149" y="22"/>
                    </a:lnTo>
                    <a:lnTo>
                      <a:pt x="160" y="11"/>
                    </a:lnTo>
                    <a:lnTo>
                      <a:pt x="165" y="11"/>
                    </a:lnTo>
                    <a:lnTo>
                      <a:pt x="181" y="16"/>
                    </a:lnTo>
                    <a:lnTo>
                      <a:pt x="186" y="6"/>
                    </a:lnTo>
                    <a:lnTo>
                      <a:pt x="202" y="0"/>
                    </a:lnTo>
                    <a:lnTo>
                      <a:pt x="208" y="11"/>
                    </a:lnTo>
                    <a:lnTo>
                      <a:pt x="197" y="38"/>
                    </a:lnTo>
                    <a:lnTo>
                      <a:pt x="192" y="54"/>
                    </a:lnTo>
                    <a:lnTo>
                      <a:pt x="181" y="70"/>
                    </a:lnTo>
                    <a:lnTo>
                      <a:pt x="181" y="75"/>
                    </a:lnTo>
                    <a:lnTo>
                      <a:pt x="192" y="86"/>
                    </a:lnTo>
                    <a:lnTo>
                      <a:pt x="202" y="108"/>
                    </a:lnTo>
                    <a:lnTo>
                      <a:pt x="192" y="118"/>
                    </a:lnTo>
                    <a:lnTo>
                      <a:pt x="192" y="140"/>
                    </a:lnTo>
                    <a:lnTo>
                      <a:pt x="170" y="134"/>
                    </a:lnTo>
                    <a:lnTo>
                      <a:pt x="144" y="129"/>
                    </a:lnTo>
                    <a:lnTo>
                      <a:pt x="128" y="102"/>
                    </a:lnTo>
                    <a:lnTo>
                      <a:pt x="106" y="108"/>
                    </a:lnTo>
                    <a:lnTo>
                      <a:pt x="90" y="97"/>
                    </a:lnTo>
                    <a:lnTo>
                      <a:pt x="80" y="86"/>
                    </a:lnTo>
                    <a:lnTo>
                      <a:pt x="69" y="86"/>
                    </a:lnTo>
                    <a:lnTo>
                      <a:pt x="53" y="75"/>
                    </a:lnTo>
                    <a:lnTo>
                      <a:pt x="42" y="75"/>
                    </a:lnTo>
                    <a:lnTo>
                      <a:pt x="32" y="65"/>
                    </a:lnTo>
                    <a:lnTo>
                      <a:pt x="16" y="7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5" name="Freeform 155"/>
              <p:cNvSpPr>
                <a:spLocks/>
              </p:cNvSpPr>
              <p:nvPr/>
            </p:nvSpPr>
            <p:spPr bwMode="auto">
              <a:xfrm>
                <a:off x="2104" y="3633"/>
                <a:ext cx="208" cy="140"/>
              </a:xfrm>
              <a:custGeom>
                <a:avLst/>
                <a:gdLst>
                  <a:gd name="T0" fmla="*/ 0 w 208"/>
                  <a:gd name="T1" fmla="*/ 54 h 140"/>
                  <a:gd name="T2" fmla="*/ 0 w 208"/>
                  <a:gd name="T3" fmla="*/ 38 h 140"/>
                  <a:gd name="T4" fmla="*/ 16 w 208"/>
                  <a:gd name="T5" fmla="*/ 22 h 140"/>
                  <a:gd name="T6" fmla="*/ 32 w 208"/>
                  <a:gd name="T7" fmla="*/ 32 h 140"/>
                  <a:gd name="T8" fmla="*/ 42 w 208"/>
                  <a:gd name="T9" fmla="*/ 22 h 140"/>
                  <a:gd name="T10" fmla="*/ 58 w 208"/>
                  <a:gd name="T11" fmla="*/ 16 h 140"/>
                  <a:gd name="T12" fmla="*/ 64 w 208"/>
                  <a:gd name="T13" fmla="*/ 22 h 140"/>
                  <a:gd name="T14" fmla="*/ 74 w 208"/>
                  <a:gd name="T15" fmla="*/ 27 h 140"/>
                  <a:gd name="T16" fmla="*/ 85 w 208"/>
                  <a:gd name="T17" fmla="*/ 32 h 140"/>
                  <a:gd name="T18" fmla="*/ 101 w 208"/>
                  <a:gd name="T19" fmla="*/ 27 h 140"/>
                  <a:gd name="T20" fmla="*/ 133 w 208"/>
                  <a:gd name="T21" fmla="*/ 27 h 140"/>
                  <a:gd name="T22" fmla="*/ 149 w 208"/>
                  <a:gd name="T23" fmla="*/ 22 h 140"/>
                  <a:gd name="T24" fmla="*/ 160 w 208"/>
                  <a:gd name="T25" fmla="*/ 11 h 140"/>
                  <a:gd name="T26" fmla="*/ 165 w 208"/>
                  <a:gd name="T27" fmla="*/ 11 h 140"/>
                  <a:gd name="T28" fmla="*/ 181 w 208"/>
                  <a:gd name="T29" fmla="*/ 16 h 140"/>
                  <a:gd name="T30" fmla="*/ 186 w 208"/>
                  <a:gd name="T31" fmla="*/ 6 h 140"/>
                  <a:gd name="T32" fmla="*/ 202 w 208"/>
                  <a:gd name="T33" fmla="*/ 0 h 140"/>
                  <a:gd name="T34" fmla="*/ 208 w 208"/>
                  <a:gd name="T35" fmla="*/ 11 h 140"/>
                  <a:gd name="T36" fmla="*/ 197 w 208"/>
                  <a:gd name="T37" fmla="*/ 38 h 140"/>
                  <a:gd name="T38" fmla="*/ 192 w 208"/>
                  <a:gd name="T39" fmla="*/ 54 h 140"/>
                  <a:gd name="T40" fmla="*/ 181 w 208"/>
                  <a:gd name="T41" fmla="*/ 70 h 140"/>
                  <a:gd name="T42" fmla="*/ 181 w 208"/>
                  <a:gd name="T43" fmla="*/ 75 h 140"/>
                  <a:gd name="T44" fmla="*/ 192 w 208"/>
                  <a:gd name="T45" fmla="*/ 86 h 140"/>
                  <a:gd name="T46" fmla="*/ 202 w 208"/>
                  <a:gd name="T47" fmla="*/ 108 h 140"/>
                  <a:gd name="T48" fmla="*/ 192 w 208"/>
                  <a:gd name="T49" fmla="*/ 118 h 140"/>
                  <a:gd name="T50" fmla="*/ 192 w 208"/>
                  <a:gd name="T51" fmla="*/ 140 h 140"/>
                  <a:gd name="T52" fmla="*/ 170 w 208"/>
                  <a:gd name="T53" fmla="*/ 134 h 140"/>
                  <a:gd name="T54" fmla="*/ 144 w 208"/>
                  <a:gd name="T55" fmla="*/ 129 h 140"/>
                  <a:gd name="T56" fmla="*/ 128 w 208"/>
                  <a:gd name="T57" fmla="*/ 102 h 140"/>
                  <a:gd name="T58" fmla="*/ 106 w 208"/>
                  <a:gd name="T59" fmla="*/ 108 h 140"/>
                  <a:gd name="T60" fmla="*/ 90 w 208"/>
                  <a:gd name="T61" fmla="*/ 97 h 140"/>
                  <a:gd name="T62" fmla="*/ 80 w 208"/>
                  <a:gd name="T63" fmla="*/ 86 h 140"/>
                  <a:gd name="T64" fmla="*/ 69 w 208"/>
                  <a:gd name="T65" fmla="*/ 86 h 140"/>
                  <a:gd name="T66" fmla="*/ 53 w 208"/>
                  <a:gd name="T67" fmla="*/ 75 h 140"/>
                  <a:gd name="T68" fmla="*/ 42 w 208"/>
                  <a:gd name="T69" fmla="*/ 75 h 140"/>
                  <a:gd name="T70" fmla="*/ 32 w 208"/>
                  <a:gd name="T71" fmla="*/ 65 h 140"/>
                  <a:gd name="T72" fmla="*/ 16 w 208"/>
                  <a:gd name="T73" fmla="*/ 70 h 140"/>
                  <a:gd name="T74" fmla="*/ 0 w 208"/>
                  <a:gd name="T75" fmla="*/ 54 h 1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08" h="140">
                    <a:moveTo>
                      <a:pt x="0" y="54"/>
                    </a:moveTo>
                    <a:lnTo>
                      <a:pt x="0" y="38"/>
                    </a:lnTo>
                    <a:lnTo>
                      <a:pt x="16" y="22"/>
                    </a:lnTo>
                    <a:lnTo>
                      <a:pt x="32" y="32"/>
                    </a:lnTo>
                    <a:lnTo>
                      <a:pt x="42" y="22"/>
                    </a:lnTo>
                    <a:lnTo>
                      <a:pt x="58" y="16"/>
                    </a:lnTo>
                    <a:lnTo>
                      <a:pt x="64" y="22"/>
                    </a:lnTo>
                    <a:lnTo>
                      <a:pt x="74" y="27"/>
                    </a:lnTo>
                    <a:lnTo>
                      <a:pt x="85" y="32"/>
                    </a:lnTo>
                    <a:lnTo>
                      <a:pt x="101" y="27"/>
                    </a:lnTo>
                    <a:lnTo>
                      <a:pt x="133" y="27"/>
                    </a:lnTo>
                    <a:lnTo>
                      <a:pt x="149" y="22"/>
                    </a:lnTo>
                    <a:lnTo>
                      <a:pt x="160" y="11"/>
                    </a:lnTo>
                    <a:lnTo>
                      <a:pt x="165" y="11"/>
                    </a:lnTo>
                    <a:lnTo>
                      <a:pt x="181" y="16"/>
                    </a:lnTo>
                    <a:lnTo>
                      <a:pt x="186" y="6"/>
                    </a:lnTo>
                    <a:lnTo>
                      <a:pt x="202" y="0"/>
                    </a:lnTo>
                    <a:lnTo>
                      <a:pt x="208" y="11"/>
                    </a:lnTo>
                    <a:lnTo>
                      <a:pt x="197" y="38"/>
                    </a:lnTo>
                    <a:lnTo>
                      <a:pt x="192" y="54"/>
                    </a:lnTo>
                    <a:lnTo>
                      <a:pt x="181" y="70"/>
                    </a:lnTo>
                    <a:lnTo>
                      <a:pt x="181" y="75"/>
                    </a:lnTo>
                    <a:lnTo>
                      <a:pt x="192" y="86"/>
                    </a:lnTo>
                    <a:lnTo>
                      <a:pt x="202" y="108"/>
                    </a:lnTo>
                    <a:lnTo>
                      <a:pt x="192" y="118"/>
                    </a:lnTo>
                    <a:lnTo>
                      <a:pt x="192" y="140"/>
                    </a:lnTo>
                    <a:lnTo>
                      <a:pt x="170" y="134"/>
                    </a:lnTo>
                    <a:lnTo>
                      <a:pt x="144" y="129"/>
                    </a:lnTo>
                    <a:lnTo>
                      <a:pt x="128" y="102"/>
                    </a:lnTo>
                    <a:lnTo>
                      <a:pt x="106" y="108"/>
                    </a:lnTo>
                    <a:lnTo>
                      <a:pt x="90" y="97"/>
                    </a:lnTo>
                    <a:lnTo>
                      <a:pt x="80" y="86"/>
                    </a:lnTo>
                    <a:lnTo>
                      <a:pt x="69" y="86"/>
                    </a:lnTo>
                    <a:lnTo>
                      <a:pt x="53" y="75"/>
                    </a:lnTo>
                    <a:lnTo>
                      <a:pt x="42" y="75"/>
                    </a:lnTo>
                    <a:lnTo>
                      <a:pt x="32" y="65"/>
                    </a:lnTo>
                    <a:lnTo>
                      <a:pt x="16" y="70"/>
                    </a:lnTo>
                    <a:lnTo>
                      <a:pt x="0" y="54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9" name="Freeform 156"/>
            <p:cNvSpPr>
              <a:spLocks/>
            </p:cNvSpPr>
            <p:nvPr/>
          </p:nvSpPr>
          <p:spPr bwMode="auto">
            <a:xfrm>
              <a:off x="5196" y="3827"/>
              <a:ext cx="197" cy="48"/>
            </a:xfrm>
            <a:custGeom>
              <a:avLst/>
              <a:gdLst>
                <a:gd name="T0" fmla="*/ 0 w 197"/>
                <a:gd name="T1" fmla="*/ 16 h 48"/>
                <a:gd name="T2" fmla="*/ 5 w 197"/>
                <a:gd name="T3" fmla="*/ 37 h 48"/>
                <a:gd name="T4" fmla="*/ 21 w 197"/>
                <a:gd name="T5" fmla="*/ 42 h 48"/>
                <a:gd name="T6" fmla="*/ 42 w 197"/>
                <a:gd name="T7" fmla="*/ 42 h 48"/>
                <a:gd name="T8" fmla="*/ 80 w 197"/>
                <a:gd name="T9" fmla="*/ 37 h 48"/>
                <a:gd name="T10" fmla="*/ 90 w 197"/>
                <a:gd name="T11" fmla="*/ 37 h 48"/>
                <a:gd name="T12" fmla="*/ 90 w 197"/>
                <a:gd name="T13" fmla="*/ 48 h 48"/>
                <a:gd name="T14" fmla="*/ 122 w 197"/>
                <a:gd name="T15" fmla="*/ 48 h 48"/>
                <a:gd name="T16" fmla="*/ 139 w 197"/>
                <a:gd name="T17" fmla="*/ 37 h 48"/>
                <a:gd name="T18" fmla="*/ 160 w 197"/>
                <a:gd name="T19" fmla="*/ 37 h 48"/>
                <a:gd name="T20" fmla="*/ 176 w 197"/>
                <a:gd name="T21" fmla="*/ 26 h 48"/>
                <a:gd name="T22" fmla="*/ 197 w 197"/>
                <a:gd name="T23" fmla="*/ 21 h 48"/>
                <a:gd name="T24" fmla="*/ 197 w 197"/>
                <a:gd name="T25" fmla="*/ 0 h 48"/>
                <a:gd name="T26" fmla="*/ 181 w 197"/>
                <a:gd name="T27" fmla="*/ 10 h 48"/>
                <a:gd name="T28" fmla="*/ 170 w 197"/>
                <a:gd name="T29" fmla="*/ 16 h 48"/>
                <a:gd name="T30" fmla="*/ 160 w 197"/>
                <a:gd name="T31" fmla="*/ 16 h 48"/>
                <a:gd name="T32" fmla="*/ 154 w 197"/>
                <a:gd name="T33" fmla="*/ 5 h 48"/>
                <a:gd name="T34" fmla="*/ 139 w 197"/>
                <a:gd name="T35" fmla="*/ 10 h 48"/>
                <a:gd name="T36" fmla="*/ 106 w 197"/>
                <a:gd name="T37" fmla="*/ 16 h 48"/>
                <a:gd name="T38" fmla="*/ 106 w 197"/>
                <a:gd name="T39" fmla="*/ 5 h 48"/>
                <a:gd name="T40" fmla="*/ 53 w 197"/>
                <a:gd name="T41" fmla="*/ 26 h 48"/>
                <a:gd name="T42" fmla="*/ 48 w 197"/>
                <a:gd name="T43" fmla="*/ 10 h 48"/>
                <a:gd name="T44" fmla="*/ 37 w 197"/>
                <a:gd name="T45" fmla="*/ 5 h 48"/>
                <a:gd name="T46" fmla="*/ 37 w 197"/>
                <a:gd name="T47" fmla="*/ 16 h 48"/>
                <a:gd name="T48" fmla="*/ 21 w 197"/>
                <a:gd name="T49" fmla="*/ 16 h 48"/>
                <a:gd name="T50" fmla="*/ 10 w 197"/>
                <a:gd name="T51" fmla="*/ 0 h 48"/>
                <a:gd name="T52" fmla="*/ 10 w 197"/>
                <a:gd name="T53" fmla="*/ 10 h 48"/>
                <a:gd name="T54" fmla="*/ 0 w 197"/>
                <a:gd name="T55" fmla="*/ 16 h 4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97" h="48">
                  <a:moveTo>
                    <a:pt x="0" y="16"/>
                  </a:moveTo>
                  <a:lnTo>
                    <a:pt x="5" y="37"/>
                  </a:lnTo>
                  <a:lnTo>
                    <a:pt x="21" y="42"/>
                  </a:lnTo>
                  <a:lnTo>
                    <a:pt x="42" y="42"/>
                  </a:lnTo>
                  <a:lnTo>
                    <a:pt x="80" y="37"/>
                  </a:lnTo>
                  <a:lnTo>
                    <a:pt x="90" y="37"/>
                  </a:lnTo>
                  <a:lnTo>
                    <a:pt x="90" y="48"/>
                  </a:lnTo>
                  <a:lnTo>
                    <a:pt x="122" y="48"/>
                  </a:lnTo>
                  <a:lnTo>
                    <a:pt x="139" y="37"/>
                  </a:lnTo>
                  <a:lnTo>
                    <a:pt x="160" y="37"/>
                  </a:lnTo>
                  <a:lnTo>
                    <a:pt x="176" y="26"/>
                  </a:lnTo>
                  <a:lnTo>
                    <a:pt x="197" y="21"/>
                  </a:lnTo>
                  <a:lnTo>
                    <a:pt x="197" y="0"/>
                  </a:lnTo>
                  <a:lnTo>
                    <a:pt x="181" y="10"/>
                  </a:lnTo>
                  <a:lnTo>
                    <a:pt x="170" y="16"/>
                  </a:lnTo>
                  <a:lnTo>
                    <a:pt x="160" y="16"/>
                  </a:lnTo>
                  <a:lnTo>
                    <a:pt x="154" y="5"/>
                  </a:lnTo>
                  <a:lnTo>
                    <a:pt x="139" y="10"/>
                  </a:lnTo>
                  <a:lnTo>
                    <a:pt x="106" y="16"/>
                  </a:lnTo>
                  <a:lnTo>
                    <a:pt x="106" y="5"/>
                  </a:lnTo>
                  <a:lnTo>
                    <a:pt x="53" y="26"/>
                  </a:lnTo>
                  <a:lnTo>
                    <a:pt x="48" y="10"/>
                  </a:lnTo>
                  <a:lnTo>
                    <a:pt x="37" y="5"/>
                  </a:lnTo>
                  <a:lnTo>
                    <a:pt x="37" y="16"/>
                  </a:lnTo>
                  <a:lnTo>
                    <a:pt x="21" y="16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57"/>
            <p:cNvSpPr>
              <a:spLocks/>
            </p:cNvSpPr>
            <p:nvPr/>
          </p:nvSpPr>
          <p:spPr bwMode="auto">
            <a:xfrm>
              <a:off x="4118" y="3500"/>
              <a:ext cx="106" cy="193"/>
            </a:xfrm>
            <a:custGeom>
              <a:avLst/>
              <a:gdLst>
                <a:gd name="T0" fmla="*/ 0 w 106"/>
                <a:gd name="T1" fmla="*/ 27 h 193"/>
                <a:gd name="T2" fmla="*/ 21 w 106"/>
                <a:gd name="T3" fmla="*/ 32 h 193"/>
                <a:gd name="T4" fmla="*/ 38 w 106"/>
                <a:gd name="T5" fmla="*/ 27 h 193"/>
                <a:gd name="T6" fmla="*/ 64 w 106"/>
                <a:gd name="T7" fmla="*/ 6 h 193"/>
                <a:gd name="T8" fmla="*/ 69 w 106"/>
                <a:gd name="T9" fmla="*/ 0 h 193"/>
                <a:gd name="T10" fmla="*/ 90 w 106"/>
                <a:gd name="T11" fmla="*/ 11 h 193"/>
                <a:gd name="T12" fmla="*/ 90 w 106"/>
                <a:gd name="T13" fmla="*/ 22 h 193"/>
                <a:gd name="T14" fmla="*/ 106 w 106"/>
                <a:gd name="T15" fmla="*/ 65 h 193"/>
                <a:gd name="T16" fmla="*/ 96 w 106"/>
                <a:gd name="T17" fmla="*/ 81 h 193"/>
                <a:gd name="T18" fmla="*/ 106 w 106"/>
                <a:gd name="T19" fmla="*/ 102 h 193"/>
                <a:gd name="T20" fmla="*/ 90 w 106"/>
                <a:gd name="T21" fmla="*/ 171 h 193"/>
                <a:gd name="T22" fmla="*/ 74 w 106"/>
                <a:gd name="T23" fmla="*/ 166 h 193"/>
                <a:gd name="T24" fmla="*/ 58 w 106"/>
                <a:gd name="T25" fmla="*/ 166 h 193"/>
                <a:gd name="T26" fmla="*/ 53 w 106"/>
                <a:gd name="T27" fmla="*/ 177 h 193"/>
                <a:gd name="T28" fmla="*/ 43 w 106"/>
                <a:gd name="T29" fmla="*/ 187 h 193"/>
                <a:gd name="T30" fmla="*/ 27 w 106"/>
                <a:gd name="T31" fmla="*/ 193 h 193"/>
                <a:gd name="T32" fmla="*/ 16 w 106"/>
                <a:gd name="T33" fmla="*/ 166 h 193"/>
                <a:gd name="T34" fmla="*/ 16 w 106"/>
                <a:gd name="T35" fmla="*/ 134 h 193"/>
                <a:gd name="T36" fmla="*/ 21 w 106"/>
                <a:gd name="T37" fmla="*/ 118 h 193"/>
                <a:gd name="T38" fmla="*/ 16 w 106"/>
                <a:gd name="T39" fmla="*/ 107 h 193"/>
                <a:gd name="T40" fmla="*/ 21 w 106"/>
                <a:gd name="T41" fmla="*/ 91 h 193"/>
                <a:gd name="T42" fmla="*/ 21 w 106"/>
                <a:gd name="T43" fmla="*/ 75 h 193"/>
                <a:gd name="T44" fmla="*/ 16 w 106"/>
                <a:gd name="T45" fmla="*/ 54 h 193"/>
                <a:gd name="T46" fmla="*/ 0 w 106"/>
                <a:gd name="T47" fmla="*/ 48 h 193"/>
                <a:gd name="T48" fmla="*/ 0 w 106"/>
                <a:gd name="T49" fmla="*/ 27 h 19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6" h="193">
                  <a:moveTo>
                    <a:pt x="0" y="27"/>
                  </a:moveTo>
                  <a:lnTo>
                    <a:pt x="21" y="32"/>
                  </a:lnTo>
                  <a:lnTo>
                    <a:pt x="38" y="27"/>
                  </a:lnTo>
                  <a:lnTo>
                    <a:pt x="64" y="6"/>
                  </a:lnTo>
                  <a:lnTo>
                    <a:pt x="69" y="0"/>
                  </a:lnTo>
                  <a:lnTo>
                    <a:pt x="90" y="11"/>
                  </a:lnTo>
                  <a:lnTo>
                    <a:pt x="90" y="22"/>
                  </a:lnTo>
                  <a:lnTo>
                    <a:pt x="106" y="65"/>
                  </a:lnTo>
                  <a:lnTo>
                    <a:pt x="96" y="81"/>
                  </a:lnTo>
                  <a:lnTo>
                    <a:pt x="106" y="102"/>
                  </a:lnTo>
                  <a:lnTo>
                    <a:pt x="90" y="171"/>
                  </a:lnTo>
                  <a:lnTo>
                    <a:pt x="74" y="166"/>
                  </a:lnTo>
                  <a:lnTo>
                    <a:pt x="58" y="166"/>
                  </a:lnTo>
                  <a:lnTo>
                    <a:pt x="53" y="177"/>
                  </a:lnTo>
                  <a:lnTo>
                    <a:pt x="43" y="187"/>
                  </a:lnTo>
                  <a:lnTo>
                    <a:pt x="27" y="193"/>
                  </a:lnTo>
                  <a:lnTo>
                    <a:pt x="16" y="166"/>
                  </a:lnTo>
                  <a:lnTo>
                    <a:pt x="16" y="134"/>
                  </a:lnTo>
                  <a:lnTo>
                    <a:pt x="21" y="118"/>
                  </a:lnTo>
                  <a:lnTo>
                    <a:pt x="16" y="107"/>
                  </a:lnTo>
                  <a:lnTo>
                    <a:pt x="21" y="91"/>
                  </a:lnTo>
                  <a:lnTo>
                    <a:pt x="21" y="75"/>
                  </a:lnTo>
                  <a:lnTo>
                    <a:pt x="16" y="54"/>
                  </a:lnTo>
                  <a:lnTo>
                    <a:pt x="0" y="48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31" name="Group 158"/>
            <p:cNvGrpSpPr>
              <a:grpSpLocks/>
            </p:cNvGrpSpPr>
            <p:nvPr/>
          </p:nvGrpSpPr>
          <p:grpSpPr bwMode="auto">
            <a:xfrm>
              <a:off x="5157" y="3872"/>
              <a:ext cx="197" cy="48"/>
              <a:chOff x="2855" y="3781"/>
              <a:chExt cx="197" cy="48"/>
            </a:xfrm>
          </p:grpSpPr>
          <p:sp>
            <p:nvSpPr>
              <p:cNvPr id="392" name="Freeform 159"/>
              <p:cNvSpPr>
                <a:spLocks/>
              </p:cNvSpPr>
              <p:nvPr/>
            </p:nvSpPr>
            <p:spPr bwMode="auto">
              <a:xfrm>
                <a:off x="2855" y="3781"/>
                <a:ext cx="197" cy="48"/>
              </a:xfrm>
              <a:custGeom>
                <a:avLst/>
                <a:gdLst>
                  <a:gd name="T0" fmla="*/ 0 w 197"/>
                  <a:gd name="T1" fmla="*/ 16 h 48"/>
                  <a:gd name="T2" fmla="*/ 5 w 197"/>
                  <a:gd name="T3" fmla="*/ 38 h 48"/>
                  <a:gd name="T4" fmla="*/ 21 w 197"/>
                  <a:gd name="T5" fmla="*/ 43 h 48"/>
                  <a:gd name="T6" fmla="*/ 43 w 197"/>
                  <a:gd name="T7" fmla="*/ 43 h 48"/>
                  <a:gd name="T8" fmla="*/ 80 w 197"/>
                  <a:gd name="T9" fmla="*/ 38 h 48"/>
                  <a:gd name="T10" fmla="*/ 91 w 197"/>
                  <a:gd name="T11" fmla="*/ 38 h 48"/>
                  <a:gd name="T12" fmla="*/ 91 w 197"/>
                  <a:gd name="T13" fmla="*/ 48 h 48"/>
                  <a:gd name="T14" fmla="*/ 123 w 197"/>
                  <a:gd name="T15" fmla="*/ 48 h 48"/>
                  <a:gd name="T16" fmla="*/ 139 w 197"/>
                  <a:gd name="T17" fmla="*/ 38 h 48"/>
                  <a:gd name="T18" fmla="*/ 160 w 197"/>
                  <a:gd name="T19" fmla="*/ 38 h 48"/>
                  <a:gd name="T20" fmla="*/ 176 w 197"/>
                  <a:gd name="T21" fmla="*/ 27 h 48"/>
                  <a:gd name="T22" fmla="*/ 197 w 197"/>
                  <a:gd name="T23" fmla="*/ 22 h 48"/>
                  <a:gd name="T24" fmla="*/ 197 w 197"/>
                  <a:gd name="T25" fmla="*/ 0 h 48"/>
                  <a:gd name="T26" fmla="*/ 181 w 197"/>
                  <a:gd name="T27" fmla="*/ 11 h 48"/>
                  <a:gd name="T28" fmla="*/ 171 w 197"/>
                  <a:gd name="T29" fmla="*/ 16 h 48"/>
                  <a:gd name="T30" fmla="*/ 160 w 197"/>
                  <a:gd name="T31" fmla="*/ 16 h 48"/>
                  <a:gd name="T32" fmla="*/ 155 w 197"/>
                  <a:gd name="T33" fmla="*/ 6 h 48"/>
                  <a:gd name="T34" fmla="*/ 139 w 197"/>
                  <a:gd name="T35" fmla="*/ 11 h 48"/>
                  <a:gd name="T36" fmla="*/ 107 w 197"/>
                  <a:gd name="T37" fmla="*/ 16 h 48"/>
                  <a:gd name="T38" fmla="*/ 107 w 197"/>
                  <a:gd name="T39" fmla="*/ 6 h 48"/>
                  <a:gd name="T40" fmla="*/ 54 w 197"/>
                  <a:gd name="T41" fmla="*/ 27 h 48"/>
                  <a:gd name="T42" fmla="*/ 48 w 197"/>
                  <a:gd name="T43" fmla="*/ 11 h 48"/>
                  <a:gd name="T44" fmla="*/ 38 w 197"/>
                  <a:gd name="T45" fmla="*/ 6 h 48"/>
                  <a:gd name="T46" fmla="*/ 38 w 197"/>
                  <a:gd name="T47" fmla="*/ 16 h 48"/>
                  <a:gd name="T48" fmla="*/ 21 w 197"/>
                  <a:gd name="T49" fmla="*/ 16 h 48"/>
                  <a:gd name="T50" fmla="*/ 10 w 197"/>
                  <a:gd name="T51" fmla="*/ 0 h 48"/>
                  <a:gd name="T52" fmla="*/ 10 w 197"/>
                  <a:gd name="T53" fmla="*/ 11 h 48"/>
                  <a:gd name="T54" fmla="*/ 0 w 197"/>
                  <a:gd name="T55" fmla="*/ 16 h 4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97" h="48">
                    <a:moveTo>
                      <a:pt x="0" y="16"/>
                    </a:moveTo>
                    <a:lnTo>
                      <a:pt x="5" y="38"/>
                    </a:lnTo>
                    <a:lnTo>
                      <a:pt x="21" y="43"/>
                    </a:lnTo>
                    <a:lnTo>
                      <a:pt x="43" y="43"/>
                    </a:lnTo>
                    <a:lnTo>
                      <a:pt x="80" y="38"/>
                    </a:lnTo>
                    <a:lnTo>
                      <a:pt x="91" y="38"/>
                    </a:lnTo>
                    <a:lnTo>
                      <a:pt x="91" y="48"/>
                    </a:lnTo>
                    <a:lnTo>
                      <a:pt x="123" y="48"/>
                    </a:lnTo>
                    <a:lnTo>
                      <a:pt x="139" y="38"/>
                    </a:lnTo>
                    <a:lnTo>
                      <a:pt x="160" y="38"/>
                    </a:lnTo>
                    <a:lnTo>
                      <a:pt x="176" y="27"/>
                    </a:lnTo>
                    <a:lnTo>
                      <a:pt x="197" y="22"/>
                    </a:lnTo>
                    <a:lnTo>
                      <a:pt x="197" y="0"/>
                    </a:lnTo>
                    <a:lnTo>
                      <a:pt x="181" y="11"/>
                    </a:lnTo>
                    <a:lnTo>
                      <a:pt x="171" y="16"/>
                    </a:lnTo>
                    <a:lnTo>
                      <a:pt x="160" y="16"/>
                    </a:lnTo>
                    <a:lnTo>
                      <a:pt x="155" y="6"/>
                    </a:lnTo>
                    <a:lnTo>
                      <a:pt x="139" y="11"/>
                    </a:lnTo>
                    <a:lnTo>
                      <a:pt x="107" y="16"/>
                    </a:lnTo>
                    <a:lnTo>
                      <a:pt x="107" y="6"/>
                    </a:lnTo>
                    <a:lnTo>
                      <a:pt x="54" y="27"/>
                    </a:lnTo>
                    <a:lnTo>
                      <a:pt x="48" y="11"/>
                    </a:lnTo>
                    <a:lnTo>
                      <a:pt x="38" y="6"/>
                    </a:lnTo>
                    <a:lnTo>
                      <a:pt x="38" y="16"/>
                    </a:lnTo>
                    <a:lnTo>
                      <a:pt x="21" y="16"/>
                    </a:lnTo>
                    <a:lnTo>
                      <a:pt x="10" y="0"/>
                    </a:lnTo>
                    <a:lnTo>
                      <a:pt x="10" y="11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3" name="Freeform 160"/>
              <p:cNvSpPr>
                <a:spLocks/>
              </p:cNvSpPr>
              <p:nvPr/>
            </p:nvSpPr>
            <p:spPr bwMode="auto">
              <a:xfrm>
                <a:off x="2855" y="3781"/>
                <a:ext cx="197" cy="48"/>
              </a:xfrm>
              <a:custGeom>
                <a:avLst/>
                <a:gdLst>
                  <a:gd name="T0" fmla="*/ 0 w 197"/>
                  <a:gd name="T1" fmla="*/ 16 h 48"/>
                  <a:gd name="T2" fmla="*/ 5 w 197"/>
                  <a:gd name="T3" fmla="*/ 38 h 48"/>
                  <a:gd name="T4" fmla="*/ 21 w 197"/>
                  <a:gd name="T5" fmla="*/ 43 h 48"/>
                  <a:gd name="T6" fmla="*/ 43 w 197"/>
                  <a:gd name="T7" fmla="*/ 43 h 48"/>
                  <a:gd name="T8" fmla="*/ 80 w 197"/>
                  <a:gd name="T9" fmla="*/ 38 h 48"/>
                  <a:gd name="T10" fmla="*/ 91 w 197"/>
                  <a:gd name="T11" fmla="*/ 38 h 48"/>
                  <a:gd name="T12" fmla="*/ 91 w 197"/>
                  <a:gd name="T13" fmla="*/ 48 h 48"/>
                  <a:gd name="T14" fmla="*/ 123 w 197"/>
                  <a:gd name="T15" fmla="*/ 48 h 48"/>
                  <a:gd name="T16" fmla="*/ 139 w 197"/>
                  <a:gd name="T17" fmla="*/ 38 h 48"/>
                  <a:gd name="T18" fmla="*/ 160 w 197"/>
                  <a:gd name="T19" fmla="*/ 38 h 48"/>
                  <a:gd name="T20" fmla="*/ 176 w 197"/>
                  <a:gd name="T21" fmla="*/ 27 h 48"/>
                  <a:gd name="T22" fmla="*/ 197 w 197"/>
                  <a:gd name="T23" fmla="*/ 22 h 48"/>
                  <a:gd name="T24" fmla="*/ 197 w 197"/>
                  <a:gd name="T25" fmla="*/ 0 h 48"/>
                  <a:gd name="T26" fmla="*/ 181 w 197"/>
                  <a:gd name="T27" fmla="*/ 11 h 48"/>
                  <a:gd name="T28" fmla="*/ 171 w 197"/>
                  <a:gd name="T29" fmla="*/ 16 h 48"/>
                  <a:gd name="T30" fmla="*/ 160 w 197"/>
                  <a:gd name="T31" fmla="*/ 16 h 48"/>
                  <a:gd name="T32" fmla="*/ 155 w 197"/>
                  <a:gd name="T33" fmla="*/ 6 h 48"/>
                  <a:gd name="T34" fmla="*/ 139 w 197"/>
                  <a:gd name="T35" fmla="*/ 11 h 48"/>
                  <a:gd name="T36" fmla="*/ 107 w 197"/>
                  <a:gd name="T37" fmla="*/ 16 h 48"/>
                  <a:gd name="T38" fmla="*/ 107 w 197"/>
                  <a:gd name="T39" fmla="*/ 6 h 48"/>
                  <a:gd name="T40" fmla="*/ 54 w 197"/>
                  <a:gd name="T41" fmla="*/ 27 h 48"/>
                  <a:gd name="T42" fmla="*/ 48 w 197"/>
                  <a:gd name="T43" fmla="*/ 11 h 48"/>
                  <a:gd name="T44" fmla="*/ 38 w 197"/>
                  <a:gd name="T45" fmla="*/ 6 h 48"/>
                  <a:gd name="T46" fmla="*/ 38 w 197"/>
                  <a:gd name="T47" fmla="*/ 16 h 48"/>
                  <a:gd name="T48" fmla="*/ 21 w 197"/>
                  <a:gd name="T49" fmla="*/ 16 h 48"/>
                  <a:gd name="T50" fmla="*/ 10 w 197"/>
                  <a:gd name="T51" fmla="*/ 0 h 48"/>
                  <a:gd name="T52" fmla="*/ 10 w 197"/>
                  <a:gd name="T53" fmla="*/ 11 h 48"/>
                  <a:gd name="T54" fmla="*/ 0 w 197"/>
                  <a:gd name="T55" fmla="*/ 16 h 4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97" h="48">
                    <a:moveTo>
                      <a:pt x="0" y="16"/>
                    </a:moveTo>
                    <a:lnTo>
                      <a:pt x="5" y="38"/>
                    </a:lnTo>
                    <a:lnTo>
                      <a:pt x="21" y="43"/>
                    </a:lnTo>
                    <a:lnTo>
                      <a:pt x="43" y="43"/>
                    </a:lnTo>
                    <a:lnTo>
                      <a:pt x="80" y="38"/>
                    </a:lnTo>
                    <a:lnTo>
                      <a:pt x="91" y="38"/>
                    </a:lnTo>
                    <a:lnTo>
                      <a:pt x="91" y="48"/>
                    </a:lnTo>
                    <a:lnTo>
                      <a:pt x="123" y="48"/>
                    </a:lnTo>
                    <a:lnTo>
                      <a:pt x="139" y="38"/>
                    </a:lnTo>
                    <a:lnTo>
                      <a:pt x="160" y="38"/>
                    </a:lnTo>
                    <a:lnTo>
                      <a:pt x="176" y="27"/>
                    </a:lnTo>
                    <a:lnTo>
                      <a:pt x="197" y="22"/>
                    </a:lnTo>
                    <a:lnTo>
                      <a:pt x="197" y="0"/>
                    </a:lnTo>
                    <a:lnTo>
                      <a:pt x="181" y="11"/>
                    </a:lnTo>
                    <a:lnTo>
                      <a:pt x="171" y="16"/>
                    </a:lnTo>
                    <a:lnTo>
                      <a:pt x="160" y="16"/>
                    </a:lnTo>
                    <a:lnTo>
                      <a:pt x="155" y="6"/>
                    </a:lnTo>
                    <a:lnTo>
                      <a:pt x="139" y="11"/>
                    </a:lnTo>
                    <a:lnTo>
                      <a:pt x="107" y="16"/>
                    </a:lnTo>
                    <a:lnTo>
                      <a:pt x="107" y="6"/>
                    </a:lnTo>
                    <a:lnTo>
                      <a:pt x="54" y="27"/>
                    </a:lnTo>
                    <a:lnTo>
                      <a:pt x="48" y="11"/>
                    </a:lnTo>
                    <a:lnTo>
                      <a:pt x="38" y="6"/>
                    </a:lnTo>
                    <a:lnTo>
                      <a:pt x="38" y="16"/>
                    </a:lnTo>
                    <a:lnTo>
                      <a:pt x="21" y="16"/>
                    </a:lnTo>
                    <a:lnTo>
                      <a:pt x="10" y="0"/>
                    </a:lnTo>
                    <a:lnTo>
                      <a:pt x="10" y="11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2" name="Group 161"/>
            <p:cNvGrpSpPr>
              <a:grpSpLocks/>
            </p:cNvGrpSpPr>
            <p:nvPr/>
          </p:nvGrpSpPr>
          <p:grpSpPr bwMode="auto">
            <a:xfrm>
              <a:off x="4118" y="3500"/>
              <a:ext cx="106" cy="193"/>
              <a:chOff x="1816" y="3409"/>
              <a:chExt cx="106" cy="193"/>
            </a:xfrm>
          </p:grpSpPr>
          <p:sp>
            <p:nvSpPr>
              <p:cNvPr id="390" name="Freeform 162"/>
              <p:cNvSpPr>
                <a:spLocks/>
              </p:cNvSpPr>
              <p:nvPr/>
            </p:nvSpPr>
            <p:spPr bwMode="auto">
              <a:xfrm>
                <a:off x="1816" y="3409"/>
                <a:ext cx="106" cy="193"/>
              </a:xfrm>
              <a:custGeom>
                <a:avLst/>
                <a:gdLst>
                  <a:gd name="T0" fmla="*/ 0 w 106"/>
                  <a:gd name="T1" fmla="*/ 27 h 193"/>
                  <a:gd name="T2" fmla="*/ 21 w 106"/>
                  <a:gd name="T3" fmla="*/ 32 h 193"/>
                  <a:gd name="T4" fmla="*/ 38 w 106"/>
                  <a:gd name="T5" fmla="*/ 27 h 193"/>
                  <a:gd name="T6" fmla="*/ 64 w 106"/>
                  <a:gd name="T7" fmla="*/ 6 h 193"/>
                  <a:gd name="T8" fmla="*/ 69 w 106"/>
                  <a:gd name="T9" fmla="*/ 0 h 193"/>
                  <a:gd name="T10" fmla="*/ 90 w 106"/>
                  <a:gd name="T11" fmla="*/ 11 h 193"/>
                  <a:gd name="T12" fmla="*/ 90 w 106"/>
                  <a:gd name="T13" fmla="*/ 22 h 193"/>
                  <a:gd name="T14" fmla="*/ 106 w 106"/>
                  <a:gd name="T15" fmla="*/ 65 h 193"/>
                  <a:gd name="T16" fmla="*/ 96 w 106"/>
                  <a:gd name="T17" fmla="*/ 81 h 193"/>
                  <a:gd name="T18" fmla="*/ 106 w 106"/>
                  <a:gd name="T19" fmla="*/ 102 h 193"/>
                  <a:gd name="T20" fmla="*/ 90 w 106"/>
                  <a:gd name="T21" fmla="*/ 171 h 193"/>
                  <a:gd name="T22" fmla="*/ 74 w 106"/>
                  <a:gd name="T23" fmla="*/ 166 h 193"/>
                  <a:gd name="T24" fmla="*/ 58 w 106"/>
                  <a:gd name="T25" fmla="*/ 166 h 193"/>
                  <a:gd name="T26" fmla="*/ 53 w 106"/>
                  <a:gd name="T27" fmla="*/ 177 h 193"/>
                  <a:gd name="T28" fmla="*/ 43 w 106"/>
                  <a:gd name="T29" fmla="*/ 187 h 193"/>
                  <a:gd name="T30" fmla="*/ 27 w 106"/>
                  <a:gd name="T31" fmla="*/ 193 h 193"/>
                  <a:gd name="T32" fmla="*/ 16 w 106"/>
                  <a:gd name="T33" fmla="*/ 166 h 193"/>
                  <a:gd name="T34" fmla="*/ 16 w 106"/>
                  <a:gd name="T35" fmla="*/ 134 h 193"/>
                  <a:gd name="T36" fmla="*/ 21 w 106"/>
                  <a:gd name="T37" fmla="*/ 118 h 193"/>
                  <a:gd name="T38" fmla="*/ 16 w 106"/>
                  <a:gd name="T39" fmla="*/ 107 h 193"/>
                  <a:gd name="T40" fmla="*/ 21 w 106"/>
                  <a:gd name="T41" fmla="*/ 91 h 193"/>
                  <a:gd name="T42" fmla="*/ 21 w 106"/>
                  <a:gd name="T43" fmla="*/ 75 h 193"/>
                  <a:gd name="T44" fmla="*/ 16 w 106"/>
                  <a:gd name="T45" fmla="*/ 54 h 193"/>
                  <a:gd name="T46" fmla="*/ 0 w 106"/>
                  <a:gd name="T47" fmla="*/ 48 h 193"/>
                  <a:gd name="T48" fmla="*/ 0 w 106"/>
                  <a:gd name="T49" fmla="*/ 27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6" h="193">
                    <a:moveTo>
                      <a:pt x="0" y="27"/>
                    </a:moveTo>
                    <a:lnTo>
                      <a:pt x="21" y="32"/>
                    </a:lnTo>
                    <a:lnTo>
                      <a:pt x="38" y="27"/>
                    </a:lnTo>
                    <a:lnTo>
                      <a:pt x="64" y="6"/>
                    </a:lnTo>
                    <a:lnTo>
                      <a:pt x="69" y="0"/>
                    </a:lnTo>
                    <a:lnTo>
                      <a:pt x="90" y="11"/>
                    </a:lnTo>
                    <a:lnTo>
                      <a:pt x="90" y="22"/>
                    </a:lnTo>
                    <a:lnTo>
                      <a:pt x="106" y="65"/>
                    </a:lnTo>
                    <a:lnTo>
                      <a:pt x="96" y="81"/>
                    </a:lnTo>
                    <a:lnTo>
                      <a:pt x="106" y="102"/>
                    </a:lnTo>
                    <a:lnTo>
                      <a:pt x="90" y="171"/>
                    </a:lnTo>
                    <a:lnTo>
                      <a:pt x="74" y="166"/>
                    </a:lnTo>
                    <a:lnTo>
                      <a:pt x="58" y="166"/>
                    </a:lnTo>
                    <a:lnTo>
                      <a:pt x="53" y="177"/>
                    </a:lnTo>
                    <a:lnTo>
                      <a:pt x="43" y="187"/>
                    </a:lnTo>
                    <a:lnTo>
                      <a:pt x="27" y="193"/>
                    </a:lnTo>
                    <a:lnTo>
                      <a:pt x="16" y="166"/>
                    </a:lnTo>
                    <a:lnTo>
                      <a:pt x="16" y="134"/>
                    </a:lnTo>
                    <a:lnTo>
                      <a:pt x="21" y="118"/>
                    </a:lnTo>
                    <a:lnTo>
                      <a:pt x="16" y="107"/>
                    </a:lnTo>
                    <a:lnTo>
                      <a:pt x="21" y="91"/>
                    </a:lnTo>
                    <a:lnTo>
                      <a:pt x="21" y="75"/>
                    </a:lnTo>
                    <a:lnTo>
                      <a:pt x="16" y="54"/>
                    </a:lnTo>
                    <a:lnTo>
                      <a:pt x="0" y="4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1" name="Freeform 163"/>
              <p:cNvSpPr>
                <a:spLocks/>
              </p:cNvSpPr>
              <p:nvPr/>
            </p:nvSpPr>
            <p:spPr bwMode="auto">
              <a:xfrm>
                <a:off x="1816" y="3409"/>
                <a:ext cx="106" cy="193"/>
              </a:xfrm>
              <a:custGeom>
                <a:avLst/>
                <a:gdLst>
                  <a:gd name="T0" fmla="*/ 0 w 106"/>
                  <a:gd name="T1" fmla="*/ 27 h 193"/>
                  <a:gd name="T2" fmla="*/ 21 w 106"/>
                  <a:gd name="T3" fmla="*/ 32 h 193"/>
                  <a:gd name="T4" fmla="*/ 38 w 106"/>
                  <a:gd name="T5" fmla="*/ 27 h 193"/>
                  <a:gd name="T6" fmla="*/ 64 w 106"/>
                  <a:gd name="T7" fmla="*/ 6 h 193"/>
                  <a:gd name="T8" fmla="*/ 69 w 106"/>
                  <a:gd name="T9" fmla="*/ 0 h 193"/>
                  <a:gd name="T10" fmla="*/ 90 w 106"/>
                  <a:gd name="T11" fmla="*/ 11 h 193"/>
                  <a:gd name="T12" fmla="*/ 90 w 106"/>
                  <a:gd name="T13" fmla="*/ 22 h 193"/>
                  <a:gd name="T14" fmla="*/ 106 w 106"/>
                  <a:gd name="T15" fmla="*/ 65 h 193"/>
                  <a:gd name="T16" fmla="*/ 96 w 106"/>
                  <a:gd name="T17" fmla="*/ 81 h 193"/>
                  <a:gd name="T18" fmla="*/ 106 w 106"/>
                  <a:gd name="T19" fmla="*/ 102 h 193"/>
                  <a:gd name="T20" fmla="*/ 90 w 106"/>
                  <a:gd name="T21" fmla="*/ 171 h 193"/>
                  <a:gd name="T22" fmla="*/ 74 w 106"/>
                  <a:gd name="T23" fmla="*/ 166 h 193"/>
                  <a:gd name="T24" fmla="*/ 58 w 106"/>
                  <a:gd name="T25" fmla="*/ 166 h 193"/>
                  <a:gd name="T26" fmla="*/ 53 w 106"/>
                  <a:gd name="T27" fmla="*/ 177 h 193"/>
                  <a:gd name="T28" fmla="*/ 43 w 106"/>
                  <a:gd name="T29" fmla="*/ 187 h 193"/>
                  <a:gd name="T30" fmla="*/ 27 w 106"/>
                  <a:gd name="T31" fmla="*/ 193 h 193"/>
                  <a:gd name="T32" fmla="*/ 16 w 106"/>
                  <a:gd name="T33" fmla="*/ 166 h 193"/>
                  <a:gd name="T34" fmla="*/ 16 w 106"/>
                  <a:gd name="T35" fmla="*/ 134 h 193"/>
                  <a:gd name="T36" fmla="*/ 21 w 106"/>
                  <a:gd name="T37" fmla="*/ 118 h 193"/>
                  <a:gd name="T38" fmla="*/ 16 w 106"/>
                  <a:gd name="T39" fmla="*/ 107 h 193"/>
                  <a:gd name="T40" fmla="*/ 21 w 106"/>
                  <a:gd name="T41" fmla="*/ 91 h 193"/>
                  <a:gd name="T42" fmla="*/ 21 w 106"/>
                  <a:gd name="T43" fmla="*/ 75 h 193"/>
                  <a:gd name="T44" fmla="*/ 16 w 106"/>
                  <a:gd name="T45" fmla="*/ 54 h 193"/>
                  <a:gd name="T46" fmla="*/ 0 w 106"/>
                  <a:gd name="T47" fmla="*/ 48 h 193"/>
                  <a:gd name="T48" fmla="*/ 0 w 106"/>
                  <a:gd name="T49" fmla="*/ 27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6" h="193">
                    <a:moveTo>
                      <a:pt x="0" y="27"/>
                    </a:moveTo>
                    <a:lnTo>
                      <a:pt x="21" y="32"/>
                    </a:lnTo>
                    <a:lnTo>
                      <a:pt x="38" y="27"/>
                    </a:lnTo>
                    <a:lnTo>
                      <a:pt x="64" y="6"/>
                    </a:lnTo>
                    <a:lnTo>
                      <a:pt x="69" y="0"/>
                    </a:lnTo>
                    <a:lnTo>
                      <a:pt x="90" y="11"/>
                    </a:lnTo>
                    <a:lnTo>
                      <a:pt x="90" y="22"/>
                    </a:lnTo>
                    <a:lnTo>
                      <a:pt x="106" y="65"/>
                    </a:lnTo>
                    <a:lnTo>
                      <a:pt x="96" y="81"/>
                    </a:lnTo>
                    <a:lnTo>
                      <a:pt x="106" y="102"/>
                    </a:lnTo>
                    <a:lnTo>
                      <a:pt x="90" y="171"/>
                    </a:lnTo>
                    <a:lnTo>
                      <a:pt x="74" y="166"/>
                    </a:lnTo>
                    <a:lnTo>
                      <a:pt x="58" y="166"/>
                    </a:lnTo>
                    <a:lnTo>
                      <a:pt x="53" y="177"/>
                    </a:lnTo>
                    <a:lnTo>
                      <a:pt x="43" y="187"/>
                    </a:lnTo>
                    <a:lnTo>
                      <a:pt x="27" y="193"/>
                    </a:lnTo>
                    <a:lnTo>
                      <a:pt x="16" y="166"/>
                    </a:lnTo>
                    <a:lnTo>
                      <a:pt x="16" y="134"/>
                    </a:lnTo>
                    <a:lnTo>
                      <a:pt x="21" y="118"/>
                    </a:lnTo>
                    <a:lnTo>
                      <a:pt x="16" y="107"/>
                    </a:lnTo>
                    <a:lnTo>
                      <a:pt x="21" y="91"/>
                    </a:lnTo>
                    <a:lnTo>
                      <a:pt x="21" y="75"/>
                    </a:lnTo>
                    <a:lnTo>
                      <a:pt x="16" y="54"/>
                    </a:lnTo>
                    <a:lnTo>
                      <a:pt x="0" y="4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3" name="Freeform 164"/>
            <p:cNvSpPr>
              <a:spLocks/>
            </p:cNvSpPr>
            <p:nvPr/>
          </p:nvSpPr>
          <p:spPr bwMode="auto">
            <a:xfrm>
              <a:off x="4145" y="3355"/>
              <a:ext cx="64" cy="129"/>
            </a:xfrm>
            <a:custGeom>
              <a:avLst/>
              <a:gdLst>
                <a:gd name="T0" fmla="*/ 48 w 64"/>
                <a:gd name="T1" fmla="*/ 22 h 129"/>
                <a:gd name="T2" fmla="*/ 48 w 64"/>
                <a:gd name="T3" fmla="*/ 0 h 129"/>
                <a:gd name="T4" fmla="*/ 58 w 64"/>
                <a:gd name="T5" fmla="*/ 0 h 129"/>
                <a:gd name="T6" fmla="*/ 58 w 64"/>
                <a:gd name="T7" fmla="*/ 27 h 129"/>
                <a:gd name="T8" fmla="*/ 64 w 64"/>
                <a:gd name="T9" fmla="*/ 38 h 129"/>
                <a:gd name="T10" fmla="*/ 64 w 64"/>
                <a:gd name="T11" fmla="*/ 70 h 129"/>
                <a:gd name="T12" fmla="*/ 58 w 64"/>
                <a:gd name="T13" fmla="*/ 81 h 129"/>
                <a:gd name="T14" fmla="*/ 58 w 64"/>
                <a:gd name="T15" fmla="*/ 102 h 129"/>
                <a:gd name="T16" fmla="*/ 43 w 64"/>
                <a:gd name="T17" fmla="*/ 129 h 129"/>
                <a:gd name="T18" fmla="*/ 32 w 64"/>
                <a:gd name="T19" fmla="*/ 129 h 129"/>
                <a:gd name="T20" fmla="*/ 16 w 64"/>
                <a:gd name="T21" fmla="*/ 118 h 129"/>
                <a:gd name="T22" fmla="*/ 21 w 64"/>
                <a:gd name="T23" fmla="*/ 107 h 129"/>
                <a:gd name="T24" fmla="*/ 11 w 64"/>
                <a:gd name="T25" fmla="*/ 102 h 129"/>
                <a:gd name="T26" fmla="*/ 21 w 64"/>
                <a:gd name="T27" fmla="*/ 91 h 129"/>
                <a:gd name="T28" fmla="*/ 5 w 64"/>
                <a:gd name="T29" fmla="*/ 86 h 129"/>
                <a:gd name="T30" fmla="*/ 16 w 64"/>
                <a:gd name="T31" fmla="*/ 75 h 129"/>
                <a:gd name="T32" fmla="*/ 5 w 64"/>
                <a:gd name="T33" fmla="*/ 65 h 129"/>
                <a:gd name="T34" fmla="*/ 0 w 64"/>
                <a:gd name="T35" fmla="*/ 48 h 129"/>
                <a:gd name="T36" fmla="*/ 11 w 64"/>
                <a:gd name="T37" fmla="*/ 43 h 129"/>
                <a:gd name="T38" fmla="*/ 11 w 64"/>
                <a:gd name="T39" fmla="*/ 32 h 129"/>
                <a:gd name="T40" fmla="*/ 27 w 64"/>
                <a:gd name="T41" fmla="*/ 27 h 129"/>
                <a:gd name="T42" fmla="*/ 48 w 64"/>
                <a:gd name="T43" fmla="*/ 22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64" h="129">
                  <a:moveTo>
                    <a:pt x="48" y="22"/>
                  </a:moveTo>
                  <a:lnTo>
                    <a:pt x="48" y="0"/>
                  </a:lnTo>
                  <a:lnTo>
                    <a:pt x="58" y="0"/>
                  </a:lnTo>
                  <a:lnTo>
                    <a:pt x="58" y="27"/>
                  </a:lnTo>
                  <a:lnTo>
                    <a:pt x="64" y="38"/>
                  </a:lnTo>
                  <a:lnTo>
                    <a:pt x="64" y="70"/>
                  </a:lnTo>
                  <a:lnTo>
                    <a:pt x="58" y="81"/>
                  </a:lnTo>
                  <a:lnTo>
                    <a:pt x="58" y="102"/>
                  </a:lnTo>
                  <a:lnTo>
                    <a:pt x="43" y="129"/>
                  </a:lnTo>
                  <a:lnTo>
                    <a:pt x="32" y="129"/>
                  </a:lnTo>
                  <a:lnTo>
                    <a:pt x="16" y="118"/>
                  </a:lnTo>
                  <a:lnTo>
                    <a:pt x="21" y="107"/>
                  </a:lnTo>
                  <a:lnTo>
                    <a:pt x="11" y="102"/>
                  </a:lnTo>
                  <a:lnTo>
                    <a:pt x="21" y="91"/>
                  </a:lnTo>
                  <a:lnTo>
                    <a:pt x="5" y="86"/>
                  </a:lnTo>
                  <a:lnTo>
                    <a:pt x="16" y="75"/>
                  </a:lnTo>
                  <a:lnTo>
                    <a:pt x="5" y="65"/>
                  </a:lnTo>
                  <a:lnTo>
                    <a:pt x="0" y="48"/>
                  </a:lnTo>
                  <a:lnTo>
                    <a:pt x="11" y="43"/>
                  </a:lnTo>
                  <a:lnTo>
                    <a:pt x="11" y="32"/>
                  </a:lnTo>
                  <a:lnTo>
                    <a:pt x="27" y="27"/>
                  </a:lnTo>
                  <a:lnTo>
                    <a:pt x="48" y="22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34" name="Group 165"/>
            <p:cNvGrpSpPr>
              <a:grpSpLocks/>
            </p:cNvGrpSpPr>
            <p:nvPr/>
          </p:nvGrpSpPr>
          <p:grpSpPr bwMode="auto">
            <a:xfrm>
              <a:off x="4145" y="3355"/>
              <a:ext cx="64" cy="129"/>
              <a:chOff x="1843" y="3264"/>
              <a:chExt cx="64" cy="129"/>
            </a:xfrm>
          </p:grpSpPr>
          <p:sp>
            <p:nvSpPr>
              <p:cNvPr id="388" name="Freeform 166"/>
              <p:cNvSpPr>
                <a:spLocks/>
              </p:cNvSpPr>
              <p:nvPr/>
            </p:nvSpPr>
            <p:spPr bwMode="auto">
              <a:xfrm>
                <a:off x="1843" y="3264"/>
                <a:ext cx="64" cy="129"/>
              </a:xfrm>
              <a:custGeom>
                <a:avLst/>
                <a:gdLst>
                  <a:gd name="T0" fmla="*/ 48 w 64"/>
                  <a:gd name="T1" fmla="*/ 22 h 129"/>
                  <a:gd name="T2" fmla="*/ 48 w 64"/>
                  <a:gd name="T3" fmla="*/ 0 h 129"/>
                  <a:gd name="T4" fmla="*/ 58 w 64"/>
                  <a:gd name="T5" fmla="*/ 0 h 129"/>
                  <a:gd name="T6" fmla="*/ 58 w 64"/>
                  <a:gd name="T7" fmla="*/ 27 h 129"/>
                  <a:gd name="T8" fmla="*/ 64 w 64"/>
                  <a:gd name="T9" fmla="*/ 38 h 129"/>
                  <a:gd name="T10" fmla="*/ 64 w 64"/>
                  <a:gd name="T11" fmla="*/ 70 h 129"/>
                  <a:gd name="T12" fmla="*/ 58 w 64"/>
                  <a:gd name="T13" fmla="*/ 81 h 129"/>
                  <a:gd name="T14" fmla="*/ 58 w 64"/>
                  <a:gd name="T15" fmla="*/ 102 h 129"/>
                  <a:gd name="T16" fmla="*/ 43 w 64"/>
                  <a:gd name="T17" fmla="*/ 129 h 129"/>
                  <a:gd name="T18" fmla="*/ 32 w 64"/>
                  <a:gd name="T19" fmla="*/ 129 h 129"/>
                  <a:gd name="T20" fmla="*/ 16 w 64"/>
                  <a:gd name="T21" fmla="*/ 118 h 129"/>
                  <a:gd name="T22" fmla="*/ 21 w 64"/>
                  <a:gd name="T23" fmla="*/ 107 h 129"/>
                  <a:gd name="T24" fmla="*/ 11 w 64"/>
                  <a:gd name="T25" fmla="*/ 102 h 129"/>
                  <a:gd name="T26" fmla="*/ 21 w 64"/>
                  <a:gd name="T27" fmla="*/ 91 h 129"/>
                  <a:gd name="T28" fmla="*/ 5 w 64"/>
                  <a:gd name="T29" fmla="*/ 86 h 129"/>
                  <a:gd name="T30" fmla="*/ 16 w 64"/>
                  <a:gd name="T31" fmla="*/ 75 h 129"/>
                  <a:gd name="T32" fmla="*/ 5 w 64"/>
                  <a:gd name="T33" fmla="*/ 65 h 129"/>
                  <a:gd name="T34" fmla="*/ 0 w 64"/>
                  <a:gd name="T35" fmla="*/ 48 h 129"/>
                  <a:gd name="T36" fmla="*/ 11 w 64"/>
                  <a:gd name="T37" fmla="*/ 43 h 129"/>
                  <a:gd name="T38" fmla="*/ 11 w 64"/>
                  <a:gd name="T39" fmla="*/ 32 h 129"/>
                  <a:gd name="T40" fmla="*/ 27 w 64"/>
                  <a:gd name="T41" fmla="*/ 27 h 129"/>
                  <a:gd name="T42" fmla="*/ 48 w 64"/>
                  <a:gd name="T43" fmla="*/ 22 h 1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" h="129">
                    <a:moveTo>
                      <a:pt x="48" y="22"/>
                    </a:moveTo>
                    <a:lnTo>
                      <a:pt x="48" y="0"/>
                    </a:lnTo>
                    <a:lnTo>
                      <a:pt x="58" y="0"/>
                    </a:lnTo>
                    <a:lnTo>
                      <a:pt x="58" y="27"/>
                    </a:lnTo>
                    <a:lnTo>
                      <a:pt x="64" y="38"/>
                    </a:lnTo>
                    <a:lnTo>
                      <a:pt x="64" y="70"/>
                    </a:lnTo>
                    <a:lnTo>
                      <a:pt x="58" y="81"/>
                    </a:lnTo>
                    <a:lnTo>
                      <a:pt x="58" y="102"/>
                    </a:lnTo>
                    <a:lnTo>
                      <a:pt x="43" y="129"/>
                    </a:lnTo>
                    <a:lnTo>
                      <a:pt x="32" y="129"/>
                    </a:lnTo>
                    <a:lnTo>
                      <a:pt x="16" y="118"/>
                    </a:lnTo>
                    <a:lnTo>
                      <a:pt x="21" y="107"/>
                    </a:lnTo>
                    <a:lnTo>
                      <a:pt x="11" y="102"/>
                    </a:lnTo>
                    <a:lnTo>
                      <a:pt x="21" y="91"/>
                    </a:lnTo>
                    <a:lnTo>
                      <a:pt x="5" y="86"/>
                    </a:lnTo>
                    <a:lnTo>
                      <a:pt x="16" y="75"/>
                    </a:lnTo>
                    <a:lnTo>
                      <a:pt x="5" y="65"/>
                    </a:lnTo>
                    <a:lnTo>
                      <a:pt x="0" y="48"/>
                    </a:lnTo>
                    <a:lnTo>
                      <a:pt x="11" y="43"/>
                    </a:lnTo>
                    <a:lnTo>
                      <a:pt x="11" y="32"/>
                    </a:lnTo>
                    <a:lnTo>
                      <a:pt x="27" y="27"/>
                    </a:lnTo>
                    <a:lnTo>
                      <a:pt x="48" y="2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" name="Freeform 167"/>
              <p:cNvSpPr>
                <a:spLocks/>
              </p:cNvSpPr>
              <p:nvPr/>
            </p:nvSpPr>
            <p:spPr bwMode="auto">
              <a:xfrm>
                <a:off x="1843" y="3264"/>
                <a:ext cx="64" cy="129"/>
              </a:xfrm>
              <a:custGeom>
                <a:avLst/>
                <a:gdLst>
                  <a:gd name="T0" fmla="*/ 48 w 64"/>
                  <a:gd name="T1" fmla="*/ 22 h 129"/>
                  <a:gd name="T2" fmla="*/ 48 w 64"/>
                  <a:gd name="T3" fmla="*/ 0 h 129"/>
                  <a:gd name="T4" fmla="*/ 58 w 64"/>
                  <a:gd name="T5" fmla="*/ 0 h 129"/>
                  <a:gd name="T6" fmla="*/ 58 w 64"/>
                  <a:gd name="T7" fmla="*/ 27 h 129"/>
                  <a:gd name="T8" fmla="*/ 64 w 64"/>
                  <a:gd name="T9" fmla="*/ 38 h 129"/>
                  <a:gd name="T10" fmla="*/ 64 w 64"/>
                  <a:gd name="T11" fmla="*/ 70 h 129"/>
                  <a:gd name="T12" fmla="*/ 58 w 64"/>
                  <a:gd name="T13" fmla="*/ 81 h 129"/>
                  <a:gd name="T14" fmla="*/ 58 w 64"/>
                  <a:gd name="T15" fmla="*/ 102 h 129"/>
                  <a:gd name="T16" fmla="*/ 43 w 64"/>
                  <a:gd name="T17" fmla="*/ 129 h 129"/>
                  <a:gd name="T18" fmla="*/ 32 w 64"/>
                  <a:gd name="T19" fmla="*/ 129 h 129"/>
                  <a:gd name="T20" fmla="*/ 16 w 64"/>
                  <a:gd name="T21" fmla="*/ 118 h 129"/>
                  <a:gd name="T22" fmla="*/ 21 w 64"/>
                  <a:gd name="T23" fmla="*/ 107 h 129"/>
                  <a:gd name="T24" fmla="*/ 11 w 64"/>
                  <a:gd name="T25" fmla="*/ 102 h 129"/>
                  <a:gd name="T26" fmla="*/ 21 w 64"/>
                  <a:gd name="T27" fmla="*/ 91 h 129"/>
                  <a:gd name="T28" fmla="*/ 5 w 64"/>
                  <a:gd name="T29" fmla="*/ 86 h 129"/>
                  <a:gd name="T30" fmla="*/ 16 w 64"/>
                  <a:gd name="T31" fmla="*/ 75 h 129"/>
                  <a:gd name="T32" fmla="*/ 5 w 64"/>
                  <a:gd name="T33" fmla="*/ 65 h 129"/>
                  <a:gd name="T34" fmla="*/ 0 w 64"/>
                  <a:gd name="T35" fmla="*/ 48 h 129"/>
                  <a:gd name="T36" fmla="*/ 11 w 64"/>
                  <a:gd name="T37" fmla="*/ 43 h 129"/>
                  <a:gd name="T38" fmla="*/ 11 w 64"/>
                  <a:gd name="T39" fmla="*/ 32 h 129"/>
                  <a:gd name="T40" fmla="*/ 27 w 64"/>
                  <a:gd name="T41" fmla="*/ 27 h 129"/>
                  <a:gd name="T42" fmla="*/ 48 w 64"/>
                  <a:gd name="T43" fmla="*/ 22 h 1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" h="129">
                    <a:moveTo>
                      <a:pt x="48" y="22"/>
                    </a:moveTo>
                    <a:lnTo>
                      <a:pt x="48" y="0"/>
                    </a:lnTo>
                    <a:lnTo>
                      <a:pt x="58" y="0"/>
                    </a:lnTo>
                    <a:lnTo>
                      <a:pt x="58" y="27"/>
                    </a:lnTo>
                    <a:lnTo>
                      <a:pt x="64" y="38"/>
                    </a:lnTo>
                    <a:lnTo>
                      <a:pt x="64" y="70"/>
                    </a:lnTo>
                    <a:lnTo>
                      <a:pt x="58" y="81"/>
                    </a:lnTo>
                    <a:lnTo>
                      <a:pt x="58" y="102"/>
                    </a:lnTo>
                    <a:lnTo>
                      <a:pt x="43" y="129"/>
                    </a:lnTo>
                    <a:lnTo>
                      <a:pt x="32" y="129"/>
                    </a:lnTo>
                    <a:lnTo>
                      <a:pt x="16" y="118"/>
                    </a:lnTo>
                    <a:lnTo>
                      <a:pt x="21" y="107"/>
                    </a:lnTo>
                    <a:lnTo>
                      <a:pt x="11" y="102"/>
                    </a:lnTo>
                    <a:lnTo>
                      <a:pt x="21" y="91"/>
                    </a:lnTo>
                    <a:lnTo>
                      <a:pt x="5" y="86"/>
                    </a:lnTo>
                    <a:lnTo>
                      <a:pt x="16" y="75"/>
                    </a:lnTo>
                    <a:lnTo>
                      <a:pt x="5" y="65"/>
                    </a:lnTo>
                    <a:lnTo>
                      <a:pt x="0" y="48"/>
                    </a:lnTo>
                    <a:lnTo>
                      <a:pt x="11" y="43"/>
                    </a:lnTo>
                    <a:lnTo>
                      <a:pt x="11" y="32"/>
                    </a:lnTo>
                    <a:lnTo>
                      <a:pt x="27" y="27"/>
                    </a:lnTo>
                    <a:lnTo>
                      <a:pt x="48" y="2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5" name="Freeform 168"/>
            <p:cNvSpPr>
              <a:spLocks/>
            </p:cNvSpPr>
            <p:nvPr/>
          </p:nvSpPr>
          <p:spPr bwMode="auto">
            <a:xfrm>
              <a:off x="4038" y="3029"/>
              <a:ext cx="747" cy="723"/>
            </a:xfrm>
            <a:custGeom>
              <a:avLst/>
              <a:gdLst>
                <a:gd name="T0" fmla="*/ 710 w 747"/>
                <a:gd name="T1" fmla="*/ 487 h 723"/>
                <a:gd name="T2" fmla="*/ 635 w 747"/>
                <a:gd name="T3" fmla="*/ 450 h 723"/>
                <a:gd name="T4" fmla="*/ 592 w 747"/>
                <a:gd name="T5" fmla="*/ 412 h 723"/>
                <a:gd name="T6" fmla="*/ 571 w 747"/>
                <a:gd name="T7" fmla="*/ 391 h 723"/>
                <a:gd name="T8" fmla="*/ 518 w 747"/>
                <a:gd name="T9" fmla="*/ 396 h 723"/>
                <a:gd name="T10" fmla="*/ 464 w 747"/>
                <a:gd name="T11" fmla="*/ 353 h 723"/>
                <a:gd name="T12" fmla="*/ 433 w 747"/>
                <a:gd name="T13" fmla="*/ 300 h 723"/>
                <a:gd name="T14" fmla="*/ 352 w 747"/>
                <a:gd name="T15" fmla="*/ 230 h 723"/>
                <a:gd name="T16" fmla="*/ 331 w 747"/>
                <a:gd name="T17" fmla="*/ 187 h 723"/>
                <a:gd name="T18" fmla="*/ 347 w 747"/>
                <a:gd name="T19" fmla="*/ 161 h 723"/>
                <a:gd name="T20" fmla="*/ 336 w 747"/>
                <a:gd name="T21" fmla="*/ 144 h 723"/>
                <a:gd name="T22" fmla="*/ 352 w 747"/>
                <a:gd name="T23" fmla="*/ 123 h 723"/>
                <a:gd name="T24" fmla="*/ 411 w 747"/>
                <a:gd name="T25" fmla="*/ 96 h 723"/>
                <a:gd name="T26" fmla="*/ 411 w 747"/>
                <a:gd name="T27" fmla="*/ 37 h 723"/>
                <a:gd name="T28" fmla="*/ 326 w 747"/>
                <a:gd name="T29" fmla="*/ 0 h 723"/>
                <a:gd name="T30" fmla="*/ 257 w 747"/>
                <a:gd name="T31" fmla="*/ 27 h 723"/>
                <a:gd name="T32" fmla="*/ 224 w 747"/>
                <a:gd name="T33" fmla="*/ 43 h 723"/>
                <a:gd name="T34" fmla="*/ 187 w 747"/>
                <a:gd name="T35" fmla="*/ 53 h 723"/>
                <a:gd name="T36" fmla="*/ 145 w 747"/>
                <a:gd name="T37" fmla="*/ 102 h 723"/>
                <a:gd name="T38" fmla="*/ 75 w 747"/>
                <a:gd name="T39" fmla="*/ 91 h 723"/>
                <a:gd name="T40" fmla="*/ 27 w 747"/>
                <a:gd name="T41" fmla="*/ 139 h 723"/>
                <a:gd name="T42" fmla="*/ 16 w 747"/>
                <a:gd name="T43" fmla="*/ 182 h 723"/>
                <a:gd name="T44" fmla="*/ 59 w 747"/>
                <a:gd name="T45" fmla="*/ 235 h 723"/>
                <a:gd name="T46" fmla="*/ 59 w 747"/>
                <a:gd name="T47" fmla="*/ 262 h 723"/>
                <a:gd name="T48" fmla="*/ 102 w 747"/>
                <a:gd name="T49" fmla="*/ 230 h 723"/>
                <a:gd name="T50" fmla="*/ 128 w 747"/>
                <a:gd name="T51" fmla="*/ 214 h 723"/>
                <a:gd name="T52" fmla="*/ 165 w 747"/>
                <a:gd name="T53" fmla="*/ 235 h 723"/>
                <a:gd name="T54" fmla="*/ 198 w 747"/>
                <a:gd name="T55" fmla="*/ 246 h 723"/>
                <a:gd name="T56" fmla="*/ 214 w 747"/>
                <a:gd name="T57" fmla="*/ 284 h 723"/>
                <a:gd name="T58" fmla="*/ 235 w 747"/>
                <a:gd name="T59" fmla="*/ 332 h 723"/>
                <a:gd name="T60" fmla="*/ 272 w 747"/>
                <a:gd name="T61" fmla="*/ 369 h 723"/>
                <a:gd name="T62" fmla="*/ 315 w 747"/>
                <a:gd name="T63" fmla="*/ 396 h 723"/>
                <a:gd name="T64" fmla="*/ 384 w 747"/>
                <a:gd name="T65" fmla="*/ 455 h 723"/>
                <a:gd name="T66" fmla="*/ 411 w 747"/>
                <a:gd name="T67" fmla="*/ 460 h 723"/>
                <a:gd name="T68" fmla="*/ 470 w 747"/>
                <a:gd name="T69" fmla="*/ 498 h 723"/>
                <a:gd name="T70" fmla="*/ 491 w 747"/>
                <a:gd name="T71" fmla="*/ 503 h 723"/>
                <a:gd name="T72" fmla="*/ 512 w 747"/>
                <a:gd name="T73" fmla="*/ 514 h 723"/>
                <a:gd name="T74" fmla="*/ 539 w 747"/>
                <a:gd name="T75" fmla="*/ 551 h 723"/>
                <a:gd name="T76" fmla="*/ 587 w 747"/>
                <a:gd name="T77" fmla="*/ 573 h 723"/>
                <a:gd name="T78" fmla="*/ 619 w 747"/>
                <a:gd name="T79" fmla="*/ 658 h 723"/>
                <a:gd name="T80" fmla="*/ 592 w 747"/>
                <a:gd name="T81" fmla="*/ 669 h 723"/>
                <a:gd name="T82" fmla="*/ 587 w 747"/>
                <a:gd name="T83" fmla="*/ 696 h 723"/>
                <a:gd name="T84" fmla="*/ 592 w 747"/>
                <a:gd name="T85" fmla="*/ 717 h 723"/>
                <a:gd name="T86" fmla="*/ 619 w 747"/>
                <a:gd name="T87" fmla="*/ 717 h 723"/>
                <a:gd name="T88" fmla="*/ 640 w 747"/>
                <a:gd name="T89" fmla="*/ 669 h 723"/>
                <a:gd name="T90" fmla="*/ 678 w 747"/>
                <a:gd name="T91" fmla="*/ 637 h 723"/>
                <a:gd name="T92" fmla="*/ 667 w 747"/>
                <a:gd name="T93" fmla="*/ 594 h 723"/>
                <a:gd name="T94" fmla="*/ 635 w 747"/>
                <a:gd name="T95" fmla="*/ 578 h 723"/>
                <a:gd name="T96" fmla="*/ 640 w 747"/>
                <a:gd name="T97" fmla="*/ 535 h 723"/>
                <a:gd name="T98" fmla="*/ 662 w 747"/>
                <a:gd name="T99" fmla="*/ 514 h 723"/>
                <a:gd name="T100" fmla="*/ 726 w 747"/>
                <a:gd name="T101" fmla="*/ 530 h 723"/>
                <a:gd name="T102" fmla="*/ 747 w 747"/>
                <a:gd name="T103" fmla="*/ 525 h 72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747" h="723">
                  <a:moveTo>
                    <a:pt x="732" y="503"/>
                  </a:moveTo>
                  <a:lnTo>
                    <a:pt x="710" y="487"/>
                  </a:lnTo>
                  <a:lnTo>
                    <a:pt x="688" y="476"/>
                  </a:lnTo>
                  <a:lnTo>
                    <a:pt x="635" y="450"/>
                  </a:lnTo>
                  <a:lnTo>
                    <a:pt x="582" y="423"/>
                  </a:lnTo>
                  <a:lnTo>
                    <a:pt x="592" y="412"/>
                  </a:lnTo>
                  <a:lnTo>
                    <a:pt x="587" y="401"/>
                  </a:lnTo>
                  <a:lnTo>
                    <a:pt x="571" y="391"/>
                  </a:lnTo>
                  <a:lnTo>
                    <a:pt x="550" y="396"/>
                  </a:lnTo>
                  <a:lnTo>
                    <a:pt x="518" y="396"/>
                  </a:lnTo>
                  <a:lnTo>
                    <a:pt x="491" y="380"/>
                  </a:lnTo>
                  <a:lnTo>
                    <a:pt x="464" y="353"/>
                  </a:lnTo>
                  <a:lnTo>
                    <a:pt x="449" y="326"/>
                  </a:lnTo>
                  <a:lnTo>
                    <a:pt x="433" y="300"/>
                  </a:lnTo>
                  <a:lnTo>
                    <a:pt x="406" y="273"/>
                  </a:lnTo>
                  <a:lnTo>
                    <a:pt x="352" y="230"/>
                  </a:lnTo>
                  <a:lnTo>
                    <a:pt x="331" y="198"/>
                  </a:lnTo>
                  <a:lnTo>
                    <a:pt x="331" y="187"/>
                  </a:lnTo>
                  <a:lnTo>
                    <a:pt x="342" y="171"/>
                  </a:lnTo>
                  <a:lnTo>
                    <a:pt x="347" y="161"/>
                  </a:lnTo>
                  <a:lnTo>
                    <a:pt x="342" y="150"/>
                  </a:lnTo>
                  <a:lnTo>
                    <a:pt x="336" y="144"/>
                  </a:lnTo>
                  <a:lnTo>
                    <a:pt x="336" y="134"/>
                  </a:lnTo>
                  <a:lnTo>
                    <a:pt x="352" y="123"/>
                  </a:lnTo>
                  <a:lnTo>
                    <a:pt x="406" y="102"/>
                  </a:lnTo>
                  <a:lnTo>
                    <a:pt x="411" y="96"/>
                  </a:lnTo>
                  <a:lnTo>
                    <a:pt x="406" y="59"/>
                  </a:lnTo>
                  <a:lnTo>
                    <a:pt x="411" y="37"/>
                  </a:lnTo>
                  <a:lnTo>
                    <a:pt x="336" y="16"/>
                  </a:lnTo>
                  <a:lnTo>
                    <a:pt x="326" y="0"/>
                  </a:lnTo>
                  <a:lnTo>
                    <a:pt x="277" y="5"/>
                  </a:lnTo>
                  <a:lnTo>
                    <a:pt x="257" y="27"/>
                  </a:lnTo>
                  <a:lnTo>
                    <a:pt x="235" y="21"/>
                  </a:lnTo>
                  <a:lnTo>
                    <a:pt x="224" y="43"/>
                  </a:lnTo>
                  <a:lnTo>
                    <a:pt x="203" y="43"/>
                  </a:lnTo>
                  <a:lnTo>
                    <a:pt x="187" y="53"/>
                  </a:lnTo>
                  <a:lnTo>
                    <a:pt x="160" y="48"/>
                  </a:lnTo>
                  <a:lnTo>
                    <a:pt x="145" y="102"/>
                  </a:lnTo>
                  <a:lnTo>
                    <a:pt x="102" y="48"/>
                  </a:lnTo>
                  <a:lnTo>
                    <a:pt x="75" y="91"/>
                  </a:lnTo>
                  <a:lnTo>
                    <a:pt x="16" y="96"/>
                  </a:lnTo>
                  <a:lnTo>
                    <a:pt x="27" y="139"/>
                  </a:lnTo>
                  <a:lnTo>
                    <a:pt x="0" y="155"/>
                  </a:lnTo>
                  <a:lnTo>
                    <a:pt x="16" y="182"/>
                  </a:lnTo>
                  <a:lnTo>
                    <a:pt x="11" y="214"/>
                  </a:lnTo>
                  <a:lnTo>
                    <a:pt x="59" y="235"/>
                  </a:lnTo>
                  <a:lnTo>
                    <a:pt x="48" y="262"/>
                  </a:lnTo>
                  <a:lnTo>
                    <a:pt x="59" y="262"/>
                  </a:lnTo>
                  <a:lnTo>
                    <a:pt x="86" y="252"/>
                  </a:lnTo>
                  <a:lnTo>
                    <a:pt x="102" y="230"/>
                  </a:lnTo>
                  <a:lnTo>
                    <a:pt x="112" y="219"/>
                  </a:lnTo>
                  <a:lnTo>
                    <a:pt x="128" y="214"/>
                  </a:lnTo>
                  <a:lnTo>
                    <a:pt x="155" y="225"/>
                  </a:lnTo>
                  <a:lnTo>
                    <a:pt x="165" y="235"/>
                  </a:lnTo>
                  <a:lnTo>
                    <a:pt x="176" y="246"/>
                  </a:lnTo>
                  <a:lnTo>
                    <a:pt x="198" y="246"/>
                  </a:lnTo>
                  <a:lnTo>
                    <a:pt x="209" y="257"/>
                  </a:lnTo>
                  <a:lnTo>
                    <a:pt x="214" y="284"/>
                  </a:lnTo>
                  <a:lnTo>
                    <a:pt x="229" y="316"/>
                  </a:lnTo>
                  <a:lnTo>
                    <a:pt x="235" y="332"/>
                  </a:lnTo>
                  <a:lnTo>
                    <a:pt x="251" y="343"/>
                  </a:lnTo>
                  <a:lnTo>
                    <a:pt x="272" y="369"/>
                  </a:lnTo>
                  <a:lnTo>
                    <a:pt x="299" y="385"/>
                  </a:lnTo>
                  <a:lnTo>
                    <a:pt x="315" y="396"/>
                  </a:lnTo>
                  <a:lnTo>
                    <a:pt x="326" y="407"/>
                  </a:lnTo>
                  <a:lnTo>
                    <a:pt x="384" y="455"/>
                  </a:lnTo>
                  <a:lnTo>
                    <a:pt x="395" y="466"/>
                  </a:lnTo>
                  <a:lnTo>
                    <a:pt x="411" y="460"/>
                  </a:lnTo>
                  <a:lnTo>
                    <a:pt x="449" y="476"/>
                  </a:lnTo>
                  <a:lnTo>
                    <a:pt x="470" y="498"/>
                  </a:lnTo>
                  <a:lnTo>
                    <a:pt x="486" y="498"/>
                  </a:lnTo>
                  <a:lnTo>
                    <a:pt x="491" y="503"/>
                  </a:lnTo>
                  <a:lnTo>
                    <a:pt x="491" y="514"/>
                  </a:lnTo>
                  <a:lnTo>
                    <a:pt x="512" y="514"/>
                  </a:lnTo>
                  <a:lnTo>
                    <a:pt x="523" y="535"/>
                  </a:lnTo>
                  <a:lnTo>
                    <a:pt x="539" y="551"/>
                  </a:lnTo>
                  <a:lnTo>
                    <a:pt x="566" y="562"/>
                  </a:lnTo>
                  <a:lnTo>
                    <a:pt x="587" y="573"/>
                  </a:lnTo>
                  <a:lnTo>
                    <a:pt x="598" y="605"/>
                  </a:lnTo>
                  <a:lnTo>
                    <a:pt x="619" y="658"/>
                  </a:lnTo>
                  <a:lnTo>
                    <a:pt x="603" y="658"/>
                  </a:lnTo>
                  <a:lnTo>
                    <a:pt x="592" y="669"/>
                  </a:lnTo>
                  <a:lnTo>
                    <a:pt x="592" y="680"/>
                  </a:lnTo>
                  <a:lnTo>
                    <a:pt x="587" y="696"/>
                  </a:lnTo>
                  <a:lnTo>
                    <a:pt x="582" y="706"/>
                  </a:lnTo>
                  <a:lnTo>
                    <a:pt x="592" y="717"/>
                  </a:lnTo>
                  <a:lnTo>
                    <a:pt x="603" y="723"/>
                  </a:lnTo>
                  <a:lnTo>
                    <a:pt x="619" y="717"/>
                  </a:lnTo>
                  <a:lnTo>
                    <a:pt x="630" y="696"/>
                  </a:lnTo>
                  <a:lnTo>
                    <a:pt x="640" y="669"/>
                  </a:lnTo>
                  <a:lnTo>
                    <a:pt x="651" y="642"/>
                  </a:lnTo>
                  <a:lnTo>
                    <a:pt x="678" y="637"/>
                  </a:lnTo>
                  <a:lnTo>
                    <a:pt x="678" y="605"/>
                  </a:lnTo>
                  <a:lnTo>
                    <a:pt x="667" y="594"/>
                  </a:lnTo>
                  <a:lnTo>
                    <a:pt x="651" y="589"/>
                  </a:lnTo>
                  <a:lnTo>
                    <a:pt x="635" y="578"/>
                  </a:lnTo>
                  <a:lnTo>
                    <a:pt x="630" y="567"/>
                  </a:lnTo>
                  <a:lnTo>
                    <a:pt x="640" y="535"/>
                  </a:lnTo>
                  <a:lnTo>
                    <a:pt x="651" y="519"/>
                  </a:lnTo>
                  <a:lnTo>
                    <a:pt x="662" y="514"/>
                  </a:lnTo>
                  <a:lnTo>
                    <a:pt x="699" y="519"/>
                  </a:lnTo>
                  <a:lnTo>
                    <a:pt x="726" y="530"/>
                  </a:lnTo>
                  <a:lnTo>
                    <a:pt x="747" y="551"/>
                  </a:lnTo>
                  <a:lnTo>
                    <a:pt x="747" y="525"/>
                  </a:lnTo>
                  <a:lnTo>
                    <a:pt x="732" y="5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69"/>
            <p:cNvSpPr>
              <a:spLocks/>
            </p:cNvSpPr>
            <p:nvPr/>
          </p:nvSpPr>
          <p:spPr bwMode="auto">
            <a:xfrm>
              <a:off x="3409" y="2686"/>
              <a:ext cx="725" cy="728"/>
            </a:xfrm>
            <a:custGeom>
              <a:avLst/>
              <a:gdLst>
                <a:gd name="T0" fmla="*/ 613 w 725"/>
                <a:gd name="T1" fmla="*/ 402 h 728"/>
                <a:gd name="T2" fmla="*/ 597 w 725"/>
                <a:gd name="T3" fmla="*/ 391 h 728"/>
                <a:gd name="T4" fmla="*/ 624 w 725"/>
                <a:gd name="T5" fmla="*/ 348 h 728"/>
                <a:gd name="T6" fmla="*/ 645 w 725"/>
                <a:gd name="T7" fmla="*/ 316 h 728"/>
                <a:gd name="T8" fmla="*/ 688 w 725"/>
                <a:gd name="T9" fmla="*/ 300 h 728"/>
                <a:gd name="T10" fmla="*/ 704 w 725"/>
                <a:gd name="T11" fmla="*/ 214 h 728"/>
                <a:gd name="T12" fmla="*/ 693 w 725"/>
                <a:gd name="T13" fmla="*/ 182 h 728"/>
                <a:gd name="T14" fmla="*/ 640 w 725"/>
                <a:gd name="T15" fmla="*/ 166 h 728"/>
                <a:gd name="T16" fmla="*/ 587 w 725"/>
                <a:gd name="T17" fmla="*/ 139 h 728"/>
                <a:gd name="T18" fmla="*/ 539 w 725"/>
                <a:gd name="T19" fmla="*/ 91 h 728"/>
                <a:gd name="T20" fmla="*/ 512 w 725"/>
                <a:gd name="T21" fmla="*/ 75 h 728"/>
                <a:gd name="T22" fmla="*/ 485 w 725"/>
                <a:gd name="T23" fmla="*/ 59 h 728"/>
                <a:gd name="T24" fmla="*/ 448 w 725"/>
                <a:gd name="T25" fmla="*/ 32 h 728"/>
                <a:gd name="T26" fmla="*/ 421 w 725"/>
                <a:gd name="T27" fmla="*/ 0 h 728"/>
                <a:gd name="T28" fmla="*/ 378 w 725"/>
                <a:gd name="T29" fmla="*/ 16 h 728"/>
                <a:gd name="T30" fmla="*/ 357 w 725"/>
                <a:gd name="T31" fmla="*/ 70 h 728"/>
                <a:gd name="T32" fmla="*/ 310 w 725"/>
                <a:gd name="T33" fmla="*/ 91 h 728"/>
                <a:gd name="T34" fmla="*/ 288 w 725"/>
                <a:gd name="T35" fmla="*/ 113 h 728"/>
                <a:gd name="T36" fmla="*/ 261 w 725"/>
                <a:gd name="T37" fmla="*/ 123 h 728"/>
                <a:gd name="T38" fmla="*/ 218 w 725"/>
                <a:gd name="T39" fmla="*/ 107 h 728"/>
                <a:gd name="T40" fmla="*/ 170 w 725"/>
                <a:gd name="T41" fmla="*/ 97 h 728"/>
                <a:gd name="T42" fmla="*/ 192 w 725"/>
                <a:gd name="T43" fmla="*/ 172 h 728"/>
                <a:gd name="T44" fmla="*/ 134 w 725"/>
                <a:gd name="T45" fmla="*/ 161 h 728"/>
                <a:gd name="T46" fmla="*/ 112 w 725"/>
                <a:gd name="T47" fmla="*/ 156 h 728"/>
                <a:gd name="T48" fmla="*/ 80 w 725"/>
                <a:gd name="T49" fmla="*/ 139 h 728"/>
                <a:gd name="T50" fmla="*/ 53 w 725"/>
                <a:gd name="T51" fmla="*/ 145 h 728"/>
                <a:gd name="T52" fmla="*/ 5 w 725"/>
                <a:gd name="T53" fmla="*/ 156 h 728"/>
                <a:gd name="T54" fmla="*/ 5 w 725"/>
                <a:gd name="T55" fmla="*/ 166 h 728"/>
                <a:gd name="T56" fmla="*/ 16 w 725"/>
                <a:gd name="T57" fmla="*/ 182 h 728"/>
                <a:gd name="T58" fmla="*/ 11 w 725"/>
                <a:gd name="T59" fmla="*/ 193 h 728"/>
                <a:gd name="T60" fmla="*/ 27 w 725"/>
                <a:gd name="T61" fmla="*/ 209 h 728"/>
                <a:gd name="T62" fmla="*/ 69 w 725"/>
                <a:gd name="T63" fmla="*/ 220 h 728"/>
                <a:gd name="T64" fmla="*/ 101 w 725"/>
                <a:gd name="T65" fmla="*/ 247 h 728"/>
                <a:gd name="T66" fmla="*/ 123 w 725"/>
                <a:gd name="T67" fmla="*/ 268 h 728"/>
                <a:gd name="T68" fmla="*/ 134 w 725"/>
                <a:gd name="T69" fmla="*/ 300 h 728"/>
                <a:gd name="T70" fmla="*/ 170 w 725"/>
                <a:gd name="T71" fmla="*/ 359 h 728"/>
                <a:gd name="T72" fmla="*/ 176 w 725"/>
                <a:gd name="T73" fmla="*/ 391 h 728"/>
                <a:gd name="T74" fmla="*/ 187 w 725"/>
                <a:gd name="T75" fmla="*/ 429 h 728"/>
                <a:gd name="T76" fmla="*/ 150 w 725"/>
                <a:gd name="T77" fmla="*/ 520 h 728"/>
                <a:gd name="T78" fmla="*/ 112 w 725"/>
                <a:gd name="T79" fmla="*/ 584 h 728"/>
                <a:gd name="T80" fmla="*/ 101 w 725"/>
                <a:gd name="T81" fmla="*/ 595 h 728"/>
                <a:gd name="T82" fmla="*/ 155 w 725"/>
                <a:gd name="T83" fmla="*/ 643 h 728"/>
                <a:gd name="T84" fmla="*/ 203 w 725"/>
                <a:gd name="T85" fmla="*/ 664 h 728"/>
                <a:gd name="T86" fmla="*/ 251 w 725"/>
                <a:gd name="T87" fmla="*/ 686 h 728"/>
                <a:gd name="T88" fmla="*/ 330 w 725"/>
                <a:gd name="T89" fmla="*/ 707 h 728"/>
                <a:gd name="T90" fmla="*/ 384 w 725"/>
                <a:gd name="T91" fmla="*/ 728 h 728"/>
                <a:gd name="T92" fmla="*/ 405 w 725"/>
                <a:gd name="T93" fmla="*/ 712 h 728"/>
                <a:gd name="T94" fmla="*/ 400 w 725"/>
                <a:gd name="T95" fmla="*/ 664 h 728"/>
                <a:gd name="T96" fmla="*/ 432 w 725"/>
                <a:gd name="T97" fmla="*/ 632 h 728"/>
                <a:gd name="T98" fmla="*/ 475 w 725"/>
                <a:gd name="T99" fmla="*/ 621 h 728"/>
                <a:gd name="T100" fmla="*/ 554 w 725"/>
                <a:gd name="T101" fmla="*/ 648 h 728"/>
                <a:gd name="T102" fmla="*/ 597 w 725"/>
                <a:gd name="T103" fmla="*/ 659 h 728"/>
                <a:gd name="T104" fmla="*/ 613 w 725"/>
                <a:gd name="T105" fmla="*/ 648 h 728"/>
                <a:gd name="T106" fmla="*/ 645 w 725"/>
                <a:gd name="T107" fmla="*/ 621 h 728"/>
                <a:gd name="T108" fmla="*/ 688 w 725"/>
                <a:gd name="T109" fmla="*/ 579 h 728"/>
                <a:gd name="T110" fmla="*/ 645 w 725"/>
                <a:gd name="T111" fmla="*/ 525 h 728"/>
                <a:gd name="T112" fmla="*/ 656 w 725"/>
                <a:gd name="T113" fmla="*/ 482 h 728"/>
                <a:gd name="T114" fmla="*/ 656 w 725"/>
                <a:gd name="T115" fmla="*/ 439 h 728"/>
                <a:gd name="T116" fmla="*/ 640 w 725"/>
                <a:gd name="T117" fmla="*/ 413 h 72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725" h="728">
                  <a:moveTo>
                    <a:pt x="640" y="413"/>
                  </a:moveTo>
                  <a:lnTo>
                    <a:pt x="613" y="402"/>
                  </a:lnTo>
                  <a:lnTo>
                    <a:pt x="592" y="413"/>
                  </a:lnTo>
                  <a:lnTo>
                    <a:pt x="597" y="391"/>
                  </a:lnTo>
                  <a:lnTo>
                    <a:pt x="618" y="364"/>
                  </a:lnTo>
                  <a:lnTo>
                    <a:pt x="624" y="348"/>
                  </a:lnTo>
                  <a:lnTo>
                    <a:pt x="640" y="338"/>
                  </a:lnTo>
                  <a:lnTo>
                    <a:pt x="645" y="316"/>
                  </a:lnTo>
                  <a:lnTo>
                    <a:pt x="666" y="311"/>
                  </a:lnTo>
                  <a:lnTo>
                    <a:pt x="688" y="300"/>
                  </a:lnTo>
                  <a:lnTo>
                    <a:pt x="698" y="241"/>
                  </a:lnTo>
                  <a:lnTo>
                    <a:pt x="704" y="214"/>
                  </a:lnTo>
                  <a:lnTo>
                    <a:pt x="725" y="193"/>
                  </a:lnTo>
                  <a:lnTo>
                    <a:pt x="693" y="182"/>
                  </a:lnTo>
                  <a:lnTo>
                    <a:pt x="656" y="172"/>
                  </a:lnTo>
                  <a:lnTo>
                    <a:pt x="640" y="166"/>
                  </a:lnTo>
                  <a:lnTo>
                    <a:pt x="624" y="145"/>
                  </a:lnTo>
                  <a:lnTo>
                    <a:pt x="587" y="139"/>
                  </a:lnTo>
                  <a:lnTo>
                    <a:pt x="549" y="113"/>
                  </a:lnTo>
                  <a:lnTo>
                    <a:pt x="539" y="91"/>
                  </a:lnTo>
                  <a:lnTo>
                    <a:pt x="512" y="97"/>
                  </a:lnTo>
                  <a:lnTo>
                    <a:pt x="512" y="75"/>
                  </a:lnTo>
                  <a:lnTo>
                    <a:pt x="485" y="65"/>
                  </a:lnTo>
                  <a:lnTo>
                    <a:pt x="485" y="59"/>
                  </a:lnTo>
                  <a:lnTo>
                    <a:pt x="464" y="48"/>
                  </a:lnTo>
                  <a:lnTo>
                    <a:pt x="448" y="32"/>
                  </a:lnTo>
                  <a:lnTo>
                    <a:pt x="432" y="11"/>
                  </a:lnTo>
                  <a:lnTo>
                    <a:pt x="421" y="0"/>
                  </a:lnTo>
                  <a:lnTo>
                    <a:pt x="394" y="6"/>
                  </a:lnTo>
                  <a:lnTo>
                    <a:pt x="378" y="16"/>
                  </a:lnTo>
                  <a:lnTo>
                    <a:pt x="368" y="59"/>
                  </a:lnTo>
                  <a:lnTo>
                    <a:pt x="357" y="70"/>
                  </a:lnTo>
                  <a:lnTo>
                    <a:pt x="341" y="81"/>
                  </a:lnTo>
                  <a:lnTo>
                    <a:pt x="310" y="91"/>
                  </a:lnTo>
                  <a:lnTo>
                    <a:pt x="293" y="97"/>
                  </a:lnTo>
                  <a:lnTo>
                    <a:pt x="288" y="113"/>
                  </a:lnTo>
                  <a:lnTo>
                    <a:pt x="282" y="123"/>
                  </a:lnTo>
                  <a:lnTo>
                    <a:pt x="261" y="123"/>
                  </a:lnTo>
                  <a:lnTo>
                    <a:pt x="229" y="113"/>
                  </a:lnTo>
                  <a:lnTo>
                    <a:pt x="218" y="107"/>
                  </a:lnTo>
                  <a:lnTo>
                    <a:pt x="208" y="97"/>
                  </a:lnTo>
                  <a:lnTo>
                    <a:pt x="170" y="97"/>
                  </a:lnTo>
                  <a:lnTo>
                    <a:pt x="187" y="134"/>
                  </a:lnTo>
                  <a:lnTo>
                    <a:pt x="192" y="172"/>
                  </a:lnTo>
                  <a:lnTo>
                    <a:pt x="160" y="166"/>
                  </a:lnTo>
                  <a:lnTo>
                    <a:pt x="134" y="161"/>
                  </a:lnTo>
                  <a:lnTo>
                    <a:pt x="123" y="166"/>
                  </a:lnTo>
                  <a:lnTo>
                    <a:pt x="112" y="156"/>
                  </a:lnTo>
                  <a:lnTo>
                    <a:pt x="96" y="139"/>
                  </a:lnTo>
                  <a:lnTo>
                    <a:pt x="80" y="139"/>
                  </a:lnTo>
                  <a:lnTo>
                    <a:pt x="69" y="145"/>
                  </a:lnTo>
                  <a:lnTo>
                    <a:pt x="53" y="145"/>
                  </a:lnTo>
                  <a:lnTo>
                    <a:pt x="22" y="145"/>
                  </a:lnTo>
                  <a:lnTo>
                    <a:pt x="5" y="156"/>
                  </a:lnTo>
                  <a:lnTo>
                    <a:pt x="0" y="161"/>
                  </a:lnTo>
                  <a:lnTo>
                    <a:pt x="5" y="166"/>
                  </a:lnTo>
                  <a:lnTo>
                    <a:pt x="32" y="182"/>
                  </a:lnTo>
                  <a:lnTo>
                    <a:pt x="16" y="182"/>
                  </a:lnTo>
                  <a:lnTo>
                    <a:pt x="11" y="188"/>
                  </a:lnTo>
                  <a:lnTo>
                    <a:pt x="11" y="193"/>
                  </a:lnTo>
                  <a:lnTo>
                    <a:pt x="16" y="204"/>
                  </a:lnTo>
                  <a:lnTo>
                    <a:pt x="27" y="209"/>
                  </a:lnTo>
                  <a:lnTo>
                    <a:pt x="48" y="214"/>
                  </a:lnTo>
                  <a:lnTo>
                    <a:pt x="69" y="220"/>
                  </a:lnTo>
                  <a:lnTo>
                    <a:pt x="86" y="236"/>
                  </a:lnTo>
                  <a:lnTo>
                    <a:pt x="101" y="247"/>
                  </a:lnTo>
                  <a:lnTo>
                    <a:pt x="117" y="252"/>
                  </a:lnTo>
                  <a:lnTo>
                    <a:pt x="123" y="268"/>
                  </a:lnTo>
                  <a:lnTo>
                    <a:pt x="139" y="284"/>
                  </a:lnTo>
                  <a:lnTo>
                    <a:pt x="134" y="300"/>
                  </a:lnTo>
                  <a:lnTo>
                    <a:pt x="155" y="343"/>
                  </a:lnTo>
                  <a:lnTo>
                    <a:pt x="170" y="359"/>
                  </a:lnTo>
                  <a:lnTo>
                    <a:pt x="181" y="375"/>
                  </a:lnTo>
                  <a:lnTo>
                    <a:pt x="176" y="391"/>
                  </a:lnTo>
                  <a:lnTo>
                    <a:pt x="160" y="396"/>
                  </a:lnTo>
                  <a:lnTo>
                    <a:pt x="187" y="429"/>
                  </a:lnTo>
                  <a:lnTo>
                    <a:pt x="170" y="423"/>
                  </a:lnTo>
                  <a:lnTo>
                    <a:pt x="150" y="520"/>
                  </a:lnTo>
                  <a:lnTo>
                    <a:pt x="128" y="568"/>
                  </a:lnTo>
                  <a:lnTo>
                    <a:pt x="112" y="584"/>
                  </a:lnTo>
                  <a:lnTo>
                    <a:pt x="91" y="589"/>
                  </a:lnTo>
                  <a:lnTo>
                    <a:pt x="101" y="595"/>
                  </a:lnTo>
                  <a:lnTo>
                    <a:pt x="134" y="621"/>
                  </a:lnTo>
                  <a:lnTo>
                    <a:pt x="155" y="643"/>
                  </a:lnTo>
                  <a:lnTo>
                    <a:pt x="176" y="648"/>
                  </a:lnTo>
                  <a:lnTo>
                    <a:pt x="203" y="664"/>
                  </a:lnTo>
                  <a:lnTo>
                    <a:pt x="213" y="680"/>
                  </a:lnTo>
                  <a:lnTo>
                    <a:pt x="251" y="686"/>
                  </a:lnTo>
                  <a:lnTo>
                    <a:pt x="293" y="691"/>
                  </a:lnTo>
                  <a:lnTo>
                    <a:pt x="330" y="707"/>
                  </a:lnTo>
                  <a:lnTo>
                    <a:pt x="368" y="718"/>
                  </a:lnTo>
                  <a:lnTo>
                    <a:pt x="384" y="728"/>
                  </a:lnTo>
                  <a:lnTo>
                    <a:pt x="400" y="723"/>
                  </a:lnTo>
                  <a:lnTo>
                    <a:pt x="405" y="712"/>
                  </a:lnTo>
                  <a:lnTo>
                    <a:pt x="394" y="691"/>
                  </a:lnTo>
                  <a:lnTo>
                    <a:pt x="400" y="664"/>
                  </a:lnTo>
                  <a:lnTo>
                    <a:pt x="411" y="648"/>
                  </a:lnTo>
                  <a:lnTo>
                    <a:pt x="432" y="632"/>
                  </a:lnTo>
                  <a:lnTo>
                    <a:pt x="453" y="621"/>
                  </a:lnTo>
                  <a:lnTo>
                    <a:pt x="475" y="621"/>
                  </a:lnTo>
                  <a:lnTo>
                    <a:pt x="533" y="637"/>
                  </a:lnTo>
                  <a:lnTo>
                    <a:pt x="554" y="648"/>
                  </a:lnTo>
                  <a:lnTo>
                    <a:pt x="576" y="659"/>
                  </a:lnTo>
                  <a:lnTo>
                    <a:pt x="597" y="659"/>
                  </a:lnTo>
                  <a:lnTo>
                    <a:pt x="607" y="654"/>
                  </a:lnTo>
                  <a:lnTo>
                    <a:pt x="613" y="648"/>
                  </a:lnTo>
                  <a:lnTo>
                    <a:pt x="618" y="643"/>
                  </a:lnTo>
                  <a:lnTo>
                    <a:pt x="645" y="621"/>
                  </a:lnTo>
                  <a:lnTo>
                    <a:pt x="677" y="605"/>
                  </a:lnTo>
                  <a:lnTo>
                    <a:pt x="688" y="579"/>
                  </a:lnTo>
                  <a:lnTo>
                    <a:pt x="640" y="557"/>
                  </a:lnTo>
                  <a:lnTo>
                    <a:pt x="645" y="525"/>
                  </a:lnTo>
                  <a:lnTo>
                    <a:pt x="629" y="498"/>
                  </a:lnTo>
                  <a:lnTo>
                    <a:pt x="656" y="482"/>
                  </a:lnTo>
                  <a:lnTo>
                    <a:pt x="645" y="439"/>
                  </a:lnTo>
                  <a:lnTo>
                    <a:pt x="656" y="439"/>
                  </a:lnTo>
                  <a:lnTo>
                    <a:pt x="645" y="423"/>
                  </a:lnTo>
                  <a:lnTo>
                    <a:pt x="640" y="413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37" name="Group 170"/>
            <p:cNvGrpSpPr>
              <a:grpSpLocks/>
            </p:cNvGrpSpPr>
            <p:nvPr/>
          </p:nvGrpSpPr>
          <p:grpSpPr bwMode="auto">
            <a:xfrm>
              <a:off x="4038" y="3029"/>
              <a:ext cx="747" cy="723"/>
              <a:chOff x="1736" y="2938"/>
              <a:chExt cx="747" cy="723"/>
            </a:xfrm>
          </p:grpSpPr>
          <p:sp>
            <p:nvSpPr>
              <p:cNvPr id="386" name="Freeform 171"/>
              <p:cNvSpPr>
                <a:spLocks/>
              </p:cNvSpPr>
              <p:nvPr/>
            </p:nvSpPr>
            <p:spPr bwMode="auto">
              <a:xfrm>
                <a:off x="1736" y="2938"/>
                <a:ext cx="747" cy="723"/>
              </a:xfrm>
              <a:custGeom>
                <a:avLst/>
                <a:gdLst>
                  <a:gd name="T0" fmla="*/ 710 w 747"/>
                  <a:gd name="T1" fmla="*/ 487 h 723"/>
                  <a:gd name="T2" fmla="*/ 635 w 747"/>
                  <a:gd name="T3" fmla="*/ 450 h 723"/>
                  <a:gd name="T4" fmla="*/ 592 w 747"/>
                  <a:gd name="T5" fmla="*/ 412 h 723"/>
                  <a:gd name="T6" fmla="*/ 571 w 747"/>
                  <a:gd name="T7" fmla="*/ 391 h 723"/>
                  <a:gd name="T8" fmla="*/ 518 w 747"/>
                  <a:gd name="T9" fmla="*/ 396 h 723"/>
                  <a:gd name="T10" fmla="*/ 464 w 747"/>
                  <a:gd name="T11" fmla="*/ 353 h 723"/>
                  <a:gd name="T12" fmla="*/ 433 w 747"/>
                  <a:gd name="T13" fmla="*/ 300 h 723"/>
                  <a:gd name="T14" fmla="*/ 352 w 747"/>
                  <a:gd name="T15" fmla="*/ 230 h 723"/>
                  <a:gd name="T16" fmla="*/ 331 w 747"/>
                  <a:gd name="T17" fmla="*/ 187 h 723"/>
                  <a:gd name="T18" fmla="*/ 347 w 747"/>
                  <a:gd name="T19" fmla="*/ 161 h 723"/>
                  <a:gd name="T20" fmla="*/ 336 w 747"/>
                  <a:gd name="T21" fmla="*/ 144 h 723"/>
                  <a:gd name="T22" fmla="*/ 352 w 747"/>
                  <a:gd name="T23" fmla="*/ 123 h 723"/>
                  <a:gd name="T24" fmla="*/ 411 w 747"/>
                  <a:gd name="T25" fmla="*/ 96 h 723"/>
                  <a:gd name="T26" fmla="*/ 411 w 747"/>
                  <a:gd name="T27" fmla="*/ 37 h 723"/>
                  <a:gd name="T28" fmla="*/ 326 w 747"/>
                  <a:gd name="T29" fmla="*/ 0 h 723"/>
                  <a:gd name="T30" fmla="*/ 257 w 747"/>
                  <a:gd name="T31" fmla="*/ 27 h 723"/>
                  <a:gd name="T32" fmla="*/ 224 w 747"/>
                  <a:gd name="T33" fmla="*/ 43 h 723"/>
                  <a:gd name="T34" fmla="*/ 187 w 747"/>
                  <a:gd name="T35" fmla="*/ 53 h 723"/>
                  <a:gd name="T36" fmla="*/ 145 w 747"/>
                  <a:gd name="T37" fmla="*/ 102 h 723"/>
                  <a:gd name="T38" fmla="*/ 75 w 747"/>
                  <a:gd name="T39" fmla="*/ 91 h 723"/>
                  <a:gd name="T40" fmla="*/ 27 w 747"/>
                  <a:gd name="T41" fmla="*/ 139 h 723"/>
                  <a:gd name="T42" fmla="*/ 16 w 747"/>
                  <a:gd name="T43" fmla="*/ 182 h 723"/>
                  <a:gd name="T44" fmla="*/ 59 w 747"/>
                  <a:gd name="T45" fmla="*/ 235 h 723"/>
                  <a:gd name="T46" fmla="*/ 59 w 747"/>
                  <a:gd name="T47" fmla="*/ 262 h 723"/>
                  <a:gd name="T48" fmla="*/ 102 w 747"/>
                  <a:gd name="T49" fmla="*/ 230 h 723"/>
                  <a:gd name="T50" fmla="*/ 128 w 747"/>
                  <a:gd name="T51" fmla="*/ 214 h 723"/>
                  <a:gd name="T52" fmla="*/ 165 w 747"/>
                  <a:gd name="T53" fmla="*/ 235 h 723"/>
                  <a:gd name="T54" fmla="*/ 198 w 747"/>
                  <a:gd name="T55" fmla="*/ 246 h 723"/>
                  <a:gd name="T56" fmla="*/ 214 w 747"/>
                  <a:gd name="T57" fmla="*/ 284 h 723"/>
                  <a:gd name="T58" fmla="*/ 235 w 747"/>
                  <a:gd name="T59" fmla="*/ 332 h 723"/>
                  <a:gd name="T60" fmla="*/ 272 w 747"/>
                  <a:gd name="T61" fmla="*/ 369 h 723"/>
                  <a:gd name="T62" fmla="*/ 315 w 747"/>
                  <a:gd name="T63" fmla="*/ 396 h 723"/>
                  <a:gd name="T64" fmla="*/ 384 w 747"/>
                  <a:gd name="T65" fmla="*/ 455 h 723"/>
                  <a:gd name="T66" fmla="*/ 411 w 747"/>
                  <a:gd name="T67" fmla="*/ 460 h 723"/>
                  <a:gd name="T68" fmla="*/ 470 w 747"/>
                  <a:gd name="T69" fmla="*/ 498 h 723"/>
                  <a:gd name="T70" fmla="*/ 491 w 747"/>
                  <a:gd name="T71" fmla="*/ 503 h 723"/>
                  <a:gd name="T72" fmla="*/ 512 w 747"/>
                  <a:gd name="T73" fmla="*/ 514 h 723"/>
                  <a:gd name="T74" fmla="*/ 539 w 747"/>
                  <a:gd name="T75" fmla="*/ 551 h 723"/>
                  <a:gd name="T76" fmla="*/ 587 w 747"/>
                  <a:gd name="T77" fmla="*/ 573 h 723"/>
                  <a:gd name="T78" fmla="*/ 619 w 747"/>
                  <a:gd name="T79" fmla="*/ 658 h 723"/>
                  <a:gd name="T80" fmla="*/ 592 w 747"/>
                  <a:gd name="T81" fmla="*/ 669 h 723"/>
                  <a:gd name="T82" fmla="*/ 587 w 747"/>
                  <a:gd name="T83" fmla="*/ 696 h 723"/>
                  <a:gd name="T84" fmla="*/ 592 w 747"/>
                  <a:gd name="T85" fmla="*/ 717 h 723"/>
                  <a:gd name="T86" fmla="*/ 619 w 747"/>
                  <a:gd name="T87" fmla="*/ 717 h 723"/>
                  <a:gd name="T88" fmla="*/ 640 w 747"/>
                  <a:gd name="T89" fmla="*/ 669 h 723"/>
                  <a:gd name="T90" fmla="*/ 678 w 747"/>
                  <a:gd name="T91" fmla="*/ 637 h 723"/>
                  <a:gd name="T92" fmla="*/ 667 w 747"/>
                  <a:gd name="T93" fmla="*/ 594 h 723"/>
                  <a:gd name="T94" fmla="*/ 635 w 747"/>
                  <a:gd name="T95" fmla="*/ 578 h 723"/>
                  <a:gd name="T96" fmla="*/ 640 w 747"/>
                  <a:gd name="T97" fmla="*/ 535 h 723"/>
                  <a:gd name="T98" fmla="*/ 662 w 747"/>
                  <a:gd name="T99" fmla="*/ 514 h 723"/>
                  <a:gd name="T100" fmla="*/ 726 w 747"/>
                  <a:gd name="T101" fmla="*/ 530 h 723"/>
                  <a:gd name="T102" fmla="*/ 747 w 747"/>
                  <a:gd name="T103" fmla="*/ 525 h 72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747" h="723">
                    <a:moveTo>
                      <a:pt x="732" y="503"/>
                    </a:moveTo>
                    <a:lnTo>
                      <a:pt x="710" y="487"/>
                    </a:lnTo>
                    <a:lnTo>
                      <a:pt x="688" y="476"/>
                    </a:lnTo>
                    <a:lnTo>
                      <a:pt x="635" y="450"/>
                    </a:lnTo>
                    <a:lnTo>
                      <a:pt x="582" y="423"/>
                    </a:lnTo>
                    <a:lnTo>
                      <a:pt x="592" y="412"/>
                    </a:lnTo>
                    <a:lnTo>
                      <a:pt x="587" y="401"/>
                    </a:lnTo>
                    <a:lnTo>
                      <a:pt x="571" y="391"/>
                    </a:lnTo>
                    <a:lnTo>
                      <a:pt x="550" y="396"/>
                    </a:lnTo>
                    <a:lnTo>
                      <a:pt x="518" y="396"/>
                    </a:lnTo>
                    <a:lnTo>
                      <a:pt x="491" y="380"/>
                    </a:lnTo>
                    <a:lnTo>
                      <a:pt x="464" y="353"/>
                    </a:lnTo>
                    <a:lnTo>
                      <a:pt x="449" y="326"/>
                    </a:lnTo>
                    <a:lnTo>
                      <a:pt x="433" y="300"/>
                    </a:lnTo>
                    <a:lnTo>
                      <a:pt x="406" y="273"/>
                    </a:lnTo>
                    <a:lnTo>
                      <a:pt x="352" y="230"/>
                    </a:lnTo>
                    <a:lnTo>
                      <a:pt x="331" y="198"/>
                    </a:lnTo>
                    <a:lnTo>
                      <a:pt x="331" y="187"/>
                    </a:lnTo>
                    <a:lnTo>
                      <a:pt x="342" y="171"/>
                    </a:lnTo>
                    <a:lnTo>
                      <a:pt x="347" y="161"/>
                    </a:lnTo>
                    <a:lnTo>
                      <a:pt x="342" y="150"/>
                    </a:lnTo>
                    <a:lnTo>
                      <a:pt x="336" y="144"/>
                    </a:lnTo>
                    <a:lnTo>
                      <a:pt x="336" y="134"/>
                    </a:lnTo>
                    <a:lnTo>
                      <a:pt x="352" y="123"/>
                    </a:lnTo>
                    <a:lnTo>
                      <a:pt x="406" y="102"/>
                    </a:lnTo>
                    <a:lnTo>
                      <a:pt x="411" y="96"/>
                    </a:lnTo>
                    <a:lnTo>
                      <a:pt x="406" y="59"/>
                    </a:lnTo>
                    <a:lnTo>
                      <a:pt x="411" y="37"/>
                    </a:lnTo>
                    <a:lnTo>
                      <a:pt x="336" y="16"/>
                    </a:lnTo>
                    <a:lnTo>
                      <a:pt x="326" y="0"/>
                    </a:lnTo>
                    <a:lnTo>
                      <a:pt x="277" y="5"/>
                    </a:lnTo>
                    <a:lnTo>
                      <a:pt x="257" y="27"/>
                    </a:lnTo>
                    <a:lnTo>
                      <a:pt x="235" y="21"/>
                    </a:lnTo>
                    <a:lnTo>
                      <a:pt x="224" y="43"/>
                    </a:lnTo>
                    <a:lnTo>
                      <a:pt x="203" y="43"/>
                    </a:lnTo>
                    <a:lnTo>
                      <a:pt x="187" y="53"/>
                    </a:lnTo>
                    <a:lnTo>
                      <a:pt x="160" y="48"/>
                    </a:lnTo>
                    <a:lnTo>
                      <a:pt x="145" y="102"/>
                    </a:lnTo>
                    <a:lnTo>
                      <a:pt x="102" y="48"/>
                    </a:lnTo>
                    <a:lnTo>
                      <a:pt x="75" y="91"/>
                    </a:lnTo>
                    <a:lnTo>
                      <a:pt x="16" y="96"/>
                    </a:lnTo>
                    <a:lnTo>
                      <a:pt x="27" y="139"/>
                    </a:lnTo>
                    <a:lnTo>
                      <a:pt x="0" y="155"/>
                    </a:lnTo>
                    <a:lnTo>
                      <a:pt x="16" y="182"/>
                    </a:lnTo>
                    <a:lnTo>
                      <a:pt x="11" y="214"/>
                    </a:lnTo>
                    <a:lnTo>
                      <a:pt x="59" y="235"/>
                    </a:lnTo>
                    <a:lnTo>
                      <a:pt x="48" y="262"/>
                    </a:lnTo>
                    <a:lnTo>
                      <a:pt x="59" y="262"/>
                    </a:lnTo>
                    <a:lnTo>
                      <a:pt x="86" y="252"/>
                    </a:lnTo>
                    <a:lnTo>
                      <a:pt x="102" y="230"/>
                    </a:lnTo>
                    <a:lnTo>
                      <a:pt x="112" y="219"/>
                    </a:lnTo>
                    <a:lnTo>
                      <a:pt x="128" y="214"/>
                    </a:lnTo>
                    <a:lnTo>
                      <a:pt x="155" y="225"/>
                    </a:lnTo>
                    <a:lnTo>
                      <a:pt x="165" y="235"/>
                    </a:lnTo>
                    <a:lnTo>
                      <a:pt x="176" y="246"/>
                    </a:lnTo>
                    <a:lnTo>
                      <a:pt x="198" y="246"/>
                    </a:lnTo>
                    <a:lnTo>
                      <a:pt x="209" y="257"/>
                    </a:lnTo>
                    <a:lnTo>
                      <a:pt x="214" y="284"/>
                    </a:lnTo>
                    <a:lnTo>
                      <a:pt x="229" y="316"/>
                    </a:lnTo>
                    <a:lnTo>
                      <a:pt x="235" y="332"/>
                    </a:lnTo>
                    <a:lnTo>
                      <a:pt x="251" y="343"/>
                    </a:lnTo>
                    <a:lnTo>
                      <a:pt x="272" y="369"/>
                    </a:lnTo>
                    <a:lnTo>
                      <a:pt x="299" y="385"/>
                    </a:lnTo>
                    <a:lnTo>
                      <a:pt x="315" y="396"/>
                    </a:lnTo>
                    <a:lnTo>
                      <a:pt x="326" y="407"/>
                    </a:lnTo>
                    <a:lnTo>
                      <a:pt x="384" y="455"/>
                    </a:lnTo>
                    <a:lnTo>
                      <a:pt x="395" y="466"/>
                    </a:lnTo>
                    <a:lnTo>
                      <a:pt x="411" y="460"/>
                    </a:lnTo>
                    <a:lnTo>
                      <a:pt x="449" y="476"/>
                    </a:lnTo>
                    <a:lnTo>
                      <a:pt x="470" y="498"/>
                    </a:lnTo>
                    <a:lnTo>
                      <a:pt x="486" y="498"/>
                    </a:lnTo>
                    <a:lnTo>
                      <a:pt x="491" y="503"/>
                    </a:lnTo>
                    <a:lnTo>
                      <a:pt x="491" y="514"/>
                    </a:lnTo>
                    <a:lnTo>
                      <a:pt x="512" y="514"/>
                    </a:lnTo>
                    <a:lnTo>
                      <a:pt x="523" y="535"/>
                    </a:lnTo>
                    <a:lnTo>
                      <a:pt x="539" y="551"/>
                    </a:lnTo>
                    <a:lnTo>
                      <a:pt x="566" y="562"/>
                    </a:lnTo>
                    <a:lnTo>
                      <a:pt x="587" y="573"/>
                    </a:lnTo>
                    <a:lnTo>
                      <a:pt x="598" y="605"/>
                    </a:lnTo>
                    <a:lnTo>
                      <a:pt x="619" y="658"/>
                    </a:lnTo>
                    <a:lnTo>
                      <a:pt x="603" y="658"/>
                    </a:lnTo>
                    <a:lnTo>
                      <a:pt x="592" y="669"/>
                    </a:lnTo>
                    <a:lnTo>
                      <a:pt x="592" y="680"/>
                    </a:lnTo>
                    <a:lnTo>
                      <a:pt x="587" y="696"/>
                    </a:lnTo>
                    <a:lnTo>
                      <a:pt x="582" y="706"/>
                    </a:lnTo>
                    <a:lnTo>
                      <a:pt x="592" y="717"/>
                    </a:lnTo>
                    <a:lnTo>
                      <a:pt x="603" y="723"/>
                    </a:lnTo>
                    <a:lnTo>
                      <a:pt x="619" y="717"/>
                    </a:lnTo>
                    <a:lnTo>
                      <a:pt x="630" y="696"/>
                    </a:lnTo>
                    <a:lnTo>
                      <a:pt x="640" y="669"/>
                    </a:lnTo>
                    <a:lnTo>
                      <a:pt x="651" y="642"/>
                    </a:lnTo>
                    <a:lnTo>
                      <a:pt x="678" y="637"/>
                    </a:lnTo>
                    <a:lnTo>
                      <a:pt x="678" y="605"/>
                    </a:lnTo>
                    <a:lnTo>
                      <a:pt x="667" y="594"/>
                    </a:lnTo>
                    <a:lnTo>
                      <a:pt x="651" y="589"/>
                    </a:lnTo>
                    <a:lnTo>
                      <a:pt x="635" y="578"/>
                    </a:lnTo>
                    <a:lnTo>
                      <a:pt x="630" y="567"/>
                    </a:lnTo>
                    <a:lnTo>
                      <a:pt x="640" y="535"/>
                    </a:lnTo>
                    <a:lnTo>
                      <a:pt x="651" y="519"/>
                    </a:lnTo>
                    <a:lnTo>
                      <a:pt x="662" y="514"/>
                    </a:lnTo>
                    <a:lnTo>
                      <a:pt x="699" y="519"/>
                    </a:lnTo>
                    <a:lnTo>
                      <a:pt x="726" y="530"/>
                    </a:lnTo>
                    <a:lnTo>
                      <a:pt x="747" y="551"/>
                    </a:lnTo>
                    <a:lnTo>
                      <a:pt x="747" y="525"/>
                    </a:lnTo>
                    <a:lnTo>
                      <a:pt x="732" y="503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7" name="Freeform 172"/>
              <p:cNvSpPr>
                <a:spLocks/>
              </p:cNvSpPr>
              <p:nvPr/>
            </p:nvSpPr>
            <p:spPr bwMode="auto">
              <a:xfrm>
                <a:off x="1736" y="2938"/>
                <a:ext cx="747" cy="723"/>
              </a:xfrm>
              <a:custGeom>
                <a:avLst/>
                <a:gdLst>
                  <a:gd name="T0" fmla="*/ 710 w 747"/>
                  <a:gd name="T1" fmla="*/ 487 h 723"/>
                  <a:gd name="T2" fmla="*/ 635 w 747"/>
                  <a:gd name="T3" fmla="*/ 450 h 723"/>
                  <a:gd name="T4" fmla="*/ 592 w 747"/>
                  <a:gd name="T5" fmla="*/ 412 h 723"/>
                  <a:gd name="T6" fmla="*/ 571 w 747"/>
                  <a:gd name="T7" fmla="*/ 391 h 723"/>
                  <a:gd name="T8" fmla="*/ 518 w 747"/>
                  <a:gd name="T9" fmla="*/ 396 h 723"/>
                  <a:gd name="T10" fmla="*/ 464 w 747"/>
                  <a:gd name="T11" fmla="*/ 353 h 723"/>
                  <a:gd name="T12" fmla="*/ 433 w 747"/>
                  <a:gd name="T13" fmla="*/ 300 h 723"/>
                  <a:gd name="T14" fmla="*/ 352 w 747"/>
                  <a:gd name="T15" fmla="*/ 230 h 723"/>
                  <a:gd name="T16" fmla="*/ 331 w 747"/>
                  <a:gd name="T17" fmla="*/ 187 h 723"/>
                  <a:gd name="T18" fmla="*/ 347 w 747"/>
                  <a:gd name="T19" fmla="*/ 161 h 723"/>
                  <a:gd name="T20" fmla="*/ 336 w 747"/>
                  <a:gd name="T21" fmla="*/ 144 h 723"/>
                  <a:gd name="T22" fmla="*/ 352 w 747"/>
                  <a:gd name="T23" fmla="*/ 123 h 723"/>
                  <a:gd name="T24" fmla="*/ 411 w 747"/>
                  <a:gd name="T25" fmla="*/ 96 h 723"/>
                  <a:gd name="T26" fmla="*/ 411 w 747"/>
                  <a:gd name="T27" fmla="*/ 37 h 723"/>
                  <a:gd name="T28" fmla="*/ 326 w 747"/>
                  <a:gd name="T29" fmla="*/ 0 h 723"/>
                  <a:gd name="T30" fmla="*/ 257 w 747"/>
                  <a:gd name="T31" fmla="*/ 27 h 723"/>
                  <a:gd name="T32" fmla="*/ 224 w 747"/>
                  <a:gd name="T33" fmla="*/ 43 h 723"/>
                  <a:gd name="T34" fmla="*/ 187 w 747"/>
                  <a:gd name="T35" fmla="*/ 53 h 723"/>
                  <a:gd name="T36" fmla="*/ 145 w 747"/>
                  <a:gd name="T37" fmla="*/ 102 h 723"/>
                  <a:gd name="T38" fmla="*/ 75 w 747"/>
                  <a:gd name="T39" fmla="*/ 91 h 723"/>
                  <a:gd name="T40" fmla="*/ 27 w 747"/>
                  <a:gd name="T41" fmla="*/ 139 h 723"/>
                  <a:gd name="T42" fmla="*/ 16 w 747"/>
                  <a:gd name="T43" fmla="*/ 182 h 723"/>
                  <a:gd name="T44" fmla="*/ 59 w 747"/>
                  <a:gd name="T45" fmla="*/ 235 h 723"/>
                  <a:gd name="T46" fmla="*/ 59 w 747"/>
                  <a:gd name="T47" fmla="*/ 262 h 723"/>
                  <a:gd name="T48" fmla="*/ 102 w 747"/>
                  <a:gd name="T49" fmla="*/ 230 h 723"/>
                  <a:gd name="T50" fmla="*/ 128 w 747"/>
                  <a:gd name="T51" fmla="*/ 214 h 723"/>
                  <a:gd name="T52" fmla="*/ 165 w 747"/>
                  <a:gd name="T53" fmla="*/ 235 h 723"/>
                  <a:gd name="T54" fmla="*/ 198 w 747"/>
                  <a:gd name="T55" fmla="*/ 246 h 723"/>
                  <a:gd name="T56" fmla="*/ 214 w 747"/>
                  <a:gd name="T57" fmla="*/ 284 h 723"/>
                  <a:gd name="T58" fmla="*/ 235 w 747"/>
                  <a:gd name="T59" fmla="*/ 332 h 723"/>
                  <a:gd name="T60" fmla="*/ 272 w 747"/>
                  <a:gd name="T61" fmla="*/ 369 h 723"/>
                  <a:gd name="T62" fmla="*/ 315 w 747"/>
                  <a:gd name="T63" fmla="*/ 396 h 723"/>
                  <a:gd name="T64" fmla="*/ 384 w 747"/>
                  <a:gd name="T65" fmla="*/ 455 h 723"/>
                  <a:gd name="T66" fmla="*/ 411 w 747"/>
                  <a:gd name="T67" fmla="*/ 460 h 723"/>
                  <a:gd name="T68" fmla="*/ 470 w 747"/>
                  <a:gd name="T69" fmla="*/ 498 h 723"/>
                  <a:gd name="T70" fmla="*/ 491 w 747"/>
                  <a:gd name="T71" fmla="*/ 503 h 723"/>
                  <a:gd name="T72" fmla="*/ 512 w 747"/>
                  <a:gd name="T73" fmla="*/ 514 h 723"/>
                  <a:gd name="T74" fmla="*/ 539 w 747"/>
                  <a:gd name="T75" fmla="*/ 551 h 723"/>
                  <a:gd name="T76" fmla="*/ 587 w 747"/>
                  <a:gd name="T77" fmla="*/ 573 h 723"/>
                  <a:gd name="T78" fmla="*/ 619 w 747"/>
                  <a:gd name="T79" fmla="*/ 658 h 723"/>
                  <a:gd name="T80" fmla="*/ 592 w 747"/>
                  <a:gd name="T81" fmla="*/ 669 h 723"/>
                  <a:gd name="T82" fmla="*/ 587 w 747"/>
                  <a:gd name="T83" fmla="*/ 696 h 723"/>
                  <a:gd name="T84" fmla="*/ 592 w 747"/>
                  <a:gd name="T85" fmla="*/ 717 h 723"/>
                  <a:gd name="T86" fmla="*/ 619 w 747"/>
                  <a:gd name="T87" fmla="*/ 717 h 723"/>
                  <a:gd name="T88" fmla="*/ 640 w 747"/>
                  <a:gd name="T89" fmla="*/ 669 h 723"/>
                  <a:gd name="T90" fmla="*/ 678 w 747"/>
                  <a:gd name="T91" fmla="*/ 637 h 723"/>
                  <a:gd name="T92" fmla="*/ 667 w 747"/>
                  <a:gd name="T93" fmla="*/ 594 h 723"/>
                  <a:gd name="T94" fmla="*/ 635 w 747"/>
                  <a:gd name="T95" fmla="*/ 578 h 723"/>
                  <a:gd name="T96" fmla="*/ 640 w 747"/>
                  <a:gd name="T97" fmla="*/ 535 h 723"/>
                  <a:gd name="T98" fmla="*/ 662 w 747"/>
                  <a:gd name="T99" fmla="*/ 514 h 723"/>
                  <a:gd name="T100" fmla="*/ 726 w 747"/>
                  <a:gd name="T101" fmla="*/ 530 h 723"/>
                  <a:gd name="T102" fmla="*/ 747 w 747"/>
                  <a:gd name="T103" fmla="*/ 525 h 72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747" h="723">
                    <a:moveTo>
                      <a:pt x="732" y="503"/>
                    </a:moveTo>
                    <a:lnTo>
                      <a:pt x="710" y="487"/>
                    </a:lnTo>
                    <a:lnTo>
                      <a:pt x="688" y="476"/>
                    </a:lnTo>
                    <a:lnTo>
                      <a:pt x="635" y="450"/>
                    </a:lnTo>
                    <a:lnTo>
                      <a:pt x="582" y="423"/>
                    </a:lnTo>
                    <a:lnTo>
                      <a:pt x="592" y="412"/>
                    </a:lnTo>
                    <a:lnTo>
                      <a:pt x="587" y="401"/>
                    </a:lnTo>
                    <a:lnTo>
                      <a:pt x="571" y="391"/>
                    </a:lnTo>
                    <a:lnTo>
                      <a:pt x="550" y="396"/>
                    </a:lnTo>
                    <a:lnTo>
                      <a:pt x="518" y="396"/>
                    </a:lnTo>
                    <a:lnTo>
                      <a:pt x="491" y="380"/>
                    </a:lnTo>
                    <a:lnTo>
                      <a:pt x="464" y="353"/>
                    </a:lnTo>
                    <a:lnTo>
                      <a:pt x="449" y="326"/>
                    </a:lnTo>
                    <a:lnTo>
                      <a:pt x="433" y="300"/>
                    </a:lnTo>
                    <a:lnTo>
                      <a:pt x="406" y="273"/>
                    </a:lnTo>
                    <a:lnTo>
                      <a:pt x="352" y="230"/>
                    </a:lnTo>
                    <a:lnTo>
                      <a:pt x="331" y="198"/>
                    </a:lnTo>
                    <a:lnTo>
                      <a:pt x="331" y="187"/>
                    </a:lnTo>
                    <a:lnTo>
                      <a:pt x="342" y="171"/>
                    </a:lnTo>
                    <a:lnTo>
                      <a:pt x="347" y="161"/>
                    </a:lnTo>
                    <a:lnTo>
                      <a:pt x="342" y="150"/>
                    </a:lnTo>
                    <a:lnTo>
                      <a:pt x="336" y="144"/>
                    </a:lnTo>
                    <a:lnTo>
                      <a:pt x="336" y="134"/>
                    </a:lnTo>
                    <a:lnTo>
                      <a:pt x="352" y="123"/>
                    </a:lnTo>
                    <a:lnTo>
                      <a:pt x="406" y="102"/>
                    </a:lnTo>
                    <a:lnTo>
                      <a:pt x="411" y="96"/>
                    </a:lnTo>
                    <a:lnTo>
                      <a:pt x="406" y="59"/>
                    </a:lnTo>
                    <a:lnTo>
                      <a:pt x="411" y="37"/>
                    </a:lnTo>
                    <a:lnTo>
                      <a:pt x="336" y="16"/>
                    </a:lnTo>
                    <a:lnTo>
                      <a:pt x="326" y="0"/>
                    </a:lnTo>
                    <a:lnTo>
                      <a:pt x="277" y="5"/>
                    </a:lnTo>
                    <a:lnTo>
                      <a:pt x="257" y="27"/>
                    </a:lnTo>
                    <a:lnTo>
                      <a:pt x="235" y="21"/>
                    </a:lnTo>
                    <a:lnTo>
                      <a:pt x="224" y="43"/>
                    </a:lnTo>
                    <a:lnTo>
                      <a:pt x="203" y="43"/>
                    </a:lnTo>
                    <a:lnTo>
                      <a:pt x="187" y="53"/>
                    </a:lnTo>
                    <a:lnTo>
                      <a:pt x="160" y="48"/>
                    </a:lnTo>
                    <a:lnTo>
                      <a:pt x="145" y="102"/>
                    </a:lnTo>
                    <a:lnTo>
                      <a:pt x="102" y="48"/>
                    </a:lnTo>
                    <a:lnTo>
                      <a:pt x="75" y="91"/>
                    </a:lnTo>
                    <a:lnTo>
                      <a:pt x="16" y="96"/>
                    </a:lnTo>
                    <a:lnTo>
                      <a:pt x="27" y="139"/>
                    </a:lnTo>
                    <a:lnTo>
                      <a:pt x="0" y="155"/>
                    </a:lnTo>
                    <a:lnTo>
                      <a:pt x="16" y="182"/>
                    </a:lnTo>
                    <a:lnTo>
                      <a:pt x="11" y="214"/>
                    </a:lnTo>
                    <a:lnTo>
                      <a:pt x="59" y="235"/>
                    </a:lnTo>
                    <a:lnTo>
                      <a:pt x="48" y="262"/>
                    </a:lnTo>
                    <a:lnTo>
                      <a:pt x="59" y="262"/>
                    </a:lnTo>
                    <a:lnTo>
                      <a:pt x="86" y="252"/>
                    </a:lnTo>
                    <a:lnTo>
                      <a:pt x="102" y="230"/>
                    </a:lnTo>
                    <a:lnTo>
                      <a:pt x="112" y="219"/>
                    </a:lnTo>
                    <a:lnTo>
                      <a:pt x="128" y="214"/>
                    </a:lnTo>
                    <a:lnTo>
                      <a:pt x="155" y="225"/>
                    </a:lnTo>
                    <a:lnTo>
                      <a:pt x="165" y="235"/>
                    </a:lnTo>
                    <a:lnTo>
                      <a:pt x="176" y="246"/>
                    </a:lnTo>
                    <a:lnTo>
                      <a:pt x="198" y="246"/>
                    </a:lnTo>
                    <a:lnTo>
                      <a:pt x="209" y="257"/>
                    </a:lnTo>
                    <a:lnTo>
                      <a:pt x="214" y="284"/>
                    </a:lnTo>
                    <a:lnTo>
                      <a:pt x="229" y="316"/>
                    </a:lnTo>
                    <a:lnTo>
                      <a:pt x="235" y="332"/>
                    </a:lnTo>
                    <a:lnTo>
                      <a:pt x="251" y="343"/>
                    </a:lnTo>
                    <a:lnTo>
                      <a:pt x="272" y="369"/>
                    </a:lnTo>
                    <a:lnTo>
                      <a:pt x="299" y="385"/>
                    </a:lnTo>
                    <a:lnTo>
                      <a:pt x="315" y="396"/>
                    </a:lnTo>
                    <a:lnTo>
                      <a:pt x="326" y="407"/>
                    </a:lnTo>
                    <a:lnTo>
                      <a:pt x="384" y="455"/>
                    </a:lnTo>
                    <a:lnTo>
                      <a:pt x="395" y="466"/>
                    </a:lnTo>
                    <a:lnTo>
                      <a:pt x="411" y="460"/>
                    </a:lnTo>
                    <a:lnTo>
                      <a:pt x="449" y="476"/>
                    </a:lnTo>
                    <a:lnTo>
                      <a:pt x="470" y="498"/>
                    </a:lnTo>
                    <a:lnTo>
                      <a:pt x="486" y="498"/>
                    </a:lnTo>
                    <a:lnTo>
                      <a:pt x="491" y="503"/>
                    </a:lnTo>
                    <a:lnTo>
                      <a:pt x="491" y="514"/>
                    </a:lnTo>
                    <a:lnTo>
                      <a:pt x="512" y="514"/>
                    </a:lnTo>
                    <a:lnTo>
                      <a:pt x="523" y="535"/>
                    </a:lnTo>
                    <a:lnTo>
                      <a:pt x="539" y="551"/>
                    </a:lnTo>
                    <a:lnTo>
                      <a:pt x="566" y="562"/>
                    </a:lnTo>
                    <a:lnTo>
                      <a:pt x="587" y="573"/>
                    </a:lnTo>
                    <a:lnTo>
                      <a:pt x="598" y="605"/>
                    </a:lnTo>
                    <a:lnTo>
                      <a:pt x="619" y="658"/>
                    </a:lnTo>
                    <a:lnTo>
                      <a:pt x="603" y="658"/>
                    </a:lnTo>
                    <a:lnTo>
                      <a:pt x="592" y="669"/>
                    </a:lnTo>
                    <a:lnTo>
                      <a:pt x="592" y="680"/>
                    </a:lnTo>
                    <a:lnTo>
                      <a:pt x="587" y="696"/>
                    </a:lnTo>
                    <a:lnTo>
                      <a:pt x="582" y="706"/>
                    </a:lnTo>
                    <a:lnTo>
                      <a:pt x="592" y="717"/>
                    </a:lnTo>
                    <a:lnTo>
                      <a:pt x="603" y="723"/>
                    </a:lnTo>
                    <a:lnTo>
                      <a:pt x="619" y="717"/>
                    </a:lnTo>
                    <a:lnTo>
                      <a:pt x="630" y="696"/>
                    </a:lnTo>
                    <a:lnTo>
                      <a:pt x="640" y="669"/>
                    </a:lnTo>
                    <a:lnTo>
                      <a:pt x="651" y="642"/>
                    </a:lnTo>
                    <a:lnTo>
                      <a:pt x="678" y="637"/>
                    </a:lnTo>
                    <a:lnTo>
                      <a:pt x="678" y="605"/>
                    </a:lnTo>
                    <a:lnTo>
                      <a:pt x="667" y="594"/>
                    </a:lnTo>
                    <a:lnTo>
                      <a:pt x="651" y="589"/>
                    </a:lnTo>
                    <a:lnTo>
                      <a:pt x="635" y="578"/>
                    </a:lnTo>
                    <a:lnTo>
                      <a:pt x="630" y="567"/>
                    </a:lnTo>
                    <a:lnTo>
                      <a:pt x="640" y="535"/>
                    </a:lnTo>
                    <a:lnTo>
                      <a:pt x="651" y="519"/>
                    </a:lnTo>
                    <a:lnTo>
                      <a:pt x="662" y="514"/>
                    </a:lnTo>
                    <a:lnTo>
                      <a:pt x="699" y="519"/>
                    </a:lnTo>
                    <a:lnTo>
                      <a:pt x="726" y="530"/>
                    </a:lnTo>
                    <a:lnTo>
                      <a:pt x="747" y="551"/>
                    </a:lnTo>
                    <a:lnTo>
                      <a:pt x="747" y="525"/>
                    </a:lnTo>
                    <a:lnTo>
                      <a:pt x="732" y="50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173"/>
            <p:cNvGrpSpPr>
              <a:grpSpLocks/>
            </p:cNvGrpSpPr>
            <p:nvPr/>
          </p:nvGrpSpPr>
          <p:grpSpPr bwMode="auto">
            <a:xfrm>
              <a:off x="3409" y="2686"/>
              <a:ext cx="725" cy="728"/>
              <a:chOff x="1107" y="2595"/>
              <a:chExt cx="725" cy="728"/>
            </a:xfrm>
          </p:grpSpPr>
          <p:sp>
            <p:nvSpPr>
              <p:cNvPr id="384" name="Freeform 174"/>
              <p:cNvSpPr>
                <a:spLocks/>
              </p:cNvSpPr>
              <p:nvPr/>
            </p:nvSpPr>
            <p:spPr bwMode="auto">
              <a:xfrm>
                <a:off x="1107" y="2595"/>
                <a:ext cx="725" cy="728"/>
              </a:xfrm>
              <a:custGeom>
                <a:avLst/>
                <a:gdLst>
                  <a:gd name="T0" fmla="*/ 613 w 725"/>
                  <a:gd name="T1" fmla="*/ 402 h 728"/>
                  <a:gd name="T2" fmla="*/ 597 w 725"/>
                  <a:gd name="T3" fmla="*/ 391 h 728"/>
                  <a:gd name="T4" fmla="*/ 624 w 725"/>
                  <a:gd name="T5" fmla="*/ 348 h 728"/>
                  <a:gd name="T6" fmla="*/ 645 w 725"/>
                  <a:gd name="T7" fmla="*/ 316 h 728"/>
                  <a:gd name="T8" fmla="*/ 688 w 725"/>
                  <a:gd name="T9" fmla="*/ 300 h 728"/>
                  <a:gd name="T10" fmla="*/ 704 w 725"/>
                  <a:gd name="T11" fmla="*/ 214 h 728"/>
                  <a:gd name="T12" fmla="*/ 693 w 725"/>
                  <a:gd name="T13" fmla="*/ 182 h 728"/>
                  <a:gd name="T14" fmla="*/ 640 w 725"/>
                  <a:gd name="T15" fmla="*/ 166 h 728"/>
                  <a:gd name="T16" fmla="*/ 587 w 725"/>
                  <a:gd name="T17" fmla="*/ 139 h 728"/>
                  <a:gd name="T18" fmla="*/ 539 w 725"/>
                  <a:gd name="T19" fmla="*/ 91 h 728"/>
                  <a:gd name="T20" fmla="*/ 512 w 725"/>
                  <a:gd name="T21" fmla="*/ 75 h 728"/>
                  <a:gd name="T22" fmla="*/ 485 w 725"/>
                  <a:gd name="T23" fmla="*/ 59 h 728"/>
                  <a:gd name="T24" fmla="*/ 448 w 725"/>
                  <a:gd name="T25" fmla="*/ 32 h 728"/>
                  <a:gd name="T26" fmla="*/ 421 w 725"/>
                  <a:gd name="T27" fmla="*/ 0 h 728"/>
                  <a:gd name="T28" fmla="*/ 378 w 725"/>
                  <a:gd name="T29" fmla="*/ 16 h 728"/>
                  <a:gd name="T30" fmla="*/ 357 w 725"/>
                  <a:gd name="T31" fmla="*/ 70 h 728"/>
                  <a:gd name="T32" fmla="*/ 310 w 725"/>
                  <a:gd name="T33" fmla="*/ 91 h 728"/>
                  <a:gd name="T34" fmla="*/ 288 w 725"/>
                  <a:gd name="T35" fmla="*/ 113 h 728"/>
                  <a:gd name="T36" fmla="*/ 261 w 725"/>
                  <a:gd name="T37" fmla="*/ 123 h 728"/>
                  <a:gd name="T38" fmla="*/ 218 w 725"/>
                  <a:gd name="T39" fmla="*/ 107 h 728"/>
                  <a:gd name="T40" fmla="*/ 170 w 725"/>
                  <a:gd name="T41" fmla="*/ 97 h 728"/>
                  <a:gd name="T42" fmla="*/ 192 w 725"/>
                  <a:gd name="T43" fmla="*/ 172 h 728"/>
                  <a:gd name="T44" fmla="*/ 134 w 725"/>
                  <a:gd name="T45" fmla="*/ 161 h 728"/>
                  <a:gd name="T46" fmla="*/ 112 w 725"/>
                  <a:gd name="T47" fmla="*/ 156 h 728"/>
                  <a:gd name="T48" fmla="*/ 80 w 725"/>
                  <a:gd name="T49" fmla="*/ 139 h 728"/>
                  <a:gd name="T50" fmla="*/ 53 w 725"/>
                  <a:gd name="T51" fmla="*/ 145 h 728"/>
                  <a:gd name="T52" fmla="*/ 5 w 725"/>
                  <a:gd name="T53" fmla="*/ 156 h 728"/>
                  <a:gd name="T54" fmla="*/ 5 w 725"/>
                  <a:gd name="T55" fmla="*/ 166 h 728"/>
                  <a:gd name="T56" fmla="*/ 16 w 725"/>
                  <a:gd name="T57" fmla="*/ 182 h 728"/>
                  <a:gd name="T58" fmla="*/ 11 w 725"/>
                  <a:gd name="T59" fmla="*/ 193 h 728"/>
                  <a:gd name="T60" fmla="*/ 27 w 725"/>
                  <a:gd name="T61" fmla="*/ 209 h 728"/>
                  <a:gd name="T62" fmla="*/ 69 w 725"/>
                  <a:gd name="T63" fmla="*/ 220 h 728"/>
                  <a:gd name="T64" fmla="*/ 101 w 725"/>
                  <a:gd name="T65" fmla="*/ 247 h 728"/>
                  <a:gd name="T66" fmla="*/ 123 w 725"/>
                  <a:gd name="T67" fmla="*/ 268 h 728"/>
                  <a:gd name="T68" fmla="*/ 134 w 725"/>
                  <a:gd name="T69" fmla="*/ 300 h 728"/>
                  <a:gd name="T70" fmla="*/ 170 w 725"/>
                  <a:gd name="T71" fmla="*/ 359 h 728"/>
                  <a:gd name="T72" fmla="*/ 176 w 725"/>
                  <a:gd name="T73" fmla="*/ 391 h 728"/>
                  <a:gd name="T74" fmla="*/ 187 w 725"/>
                  <a:gd name="T75" fmla="*/ 429 h 728"/>
                  <a:gd name="T76" fmla="*/ 150 w 725"/>
                  <a:gd name="T77" fmla="*/ 520 h 728"/>
                  <a:gd name="T78" fmla="*/ 112 w 725"/>
                  <a:gd name="T79" fmla="*/ 584 h 728"/>
                  <a:gd name="T80" fmla="*/ 101 w 725"/>
                  <a:gd name="T81" fmla="*/ 595 h 728"/>
                  <a:gd name="T82" fmla="*/ 155 w 725"/>
                  <a:gd name="T83" fmla="*/ 643 h 728"/>
                  <a:gd name="T84" fmla="*/ 203 w 725"/>
                  <a:gd name="T85" fmla="*/ 664 h 728"/>
                  <a:gd name="T86" fmla="*/ 251 w 725"/>
                  <a:gd name="T87" fmla="*/ 686 h 728"/>
                  <a:gd name="T88" fmla="*/ 330 w 725"/>
                  <a:gd name="T89" fmla="*/ 707 h 728"/>
                  <a:gd name="T90" fmla="*/ 384 w 725"/>
                  <a:gd name="T91" fmla="*/ 728 h 728"/>
                  <a:gd name="T92" fmla="*/ 405 w 725"/>
                  <a:gd name="T93" fmla="*/ 712 h 728"/>
                  <a:gd name="T94" fmla="*/ 400 w 725"/>
                  <a:gd name="T95" fmla="*/ 664 h 728"/>
                  <a:gd name="T96" fmla="*/ 432 w 725"/>
                  <a:gd name="T97" fmla="*/ 632 h 728"/>
                  <a:gd name="T98" fmla="*/ 475 w 725"/>
                  <a:gd name="T99" fmla="*/ 621 h 728"/>
                  <a:gd name="T100" fmla="*/ 554 w 725"/>
                  <a:gd name="T101" fmla="*/ 648 h 728"/>
                  <a:gd name="T102" fmla="*/ 597 w 725"/>
                  <a:gd name="T103" fmla="*/ 659 h 728"/>
                  <a:gd name="T104" fmla="*/ 613 w 725"/>
                  <a:gd name="T105" fmla="*/ 648 h 728"/>
                  <a:gd name="T106" fmla="*/ 645 w 725"/>
                  <a:gd name="T107" fmla="*/ 621 h 728"/>
                  <a:gd name="T108" fmla="*/ 688 w 725"/>
                  <a:gd name="T109" fmla="*/ 579 h 728"/>
                  <a:gd name="T110" fmla="*/ 645 w 725"/>
                  <a:gd name="T111" fmla="*/ 525 h 728"/>
                  <a:gd name="T112" fmla="*/ 656 w 725"/>
                  <a:gd name="T113" fmla="*/ 482 h 728"/>
                  <a:gd name="T114" fmla="*/ 656 w 725"/>
                  <a:gd name="T115" fmla="*/ 439 h 728"/>
                  <a:gd name="T116" fmla="*/ 640 w 725"/>
                  <a:gd name="T117" fmla="*/ 413 h 72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725" h="728">
                    <a:moveTo>
                      <a:pt x="640" y="413"/>
                    </a:moveTo>
                    <a:lnTo>
                      <a:pt x="613" y="402"/>
                    </a:lnTo>
                    <a:lnTo>
                      <a:pt x="592" y="413"/>
                    </a:lnTo>
                    <a:lnTo>
                      <a:pt x="597" y="391"/>
                    </a:lnTo>
                    <a:lnTo>
                      <a:pt x="618" y="364"/>
                    </a:lnTo>
                    <a:lnTo>
                      <a:pt x="624" y="348"/>
                    </a:lnTo>
                    <a:lnTo>
                      <a:pt x="640" y="338"/>
                    </a:lnTo>
                    <a:lnTo>
                      <a:pt x="645" y="316"/>
                    </a:lnTo>
                    <a:lnTo>
                      <a:pt x="666" y="311"/>
                    </a:lnTo>
                    <a:lnTo>
                      <a:pt x="688" y="300"/>
                    </a:lnTo>
                    <a:lnTo>
                      <a:pt x="698" y="241"/>
                    </a:lnTo>
                    <a:lnTo>
                      <a:pt x="704" y="214"/>
                    </a:lnTo>
                    <a:lnTo>
                      <a:pt x="725" y="193"/>
                    </a:lnTo>
                    <a:lnTo>
                      <a:pt x="693" y="182"/>
                    </a:lnTo>
                    <a:lnTo>
                      <a:pt x="656" y="172"/>
                    </a:lnTo>
                    <a:lnTo>
                      <a:pt x="640" y="166"/>
                    </a:lnTo>
                    <a:lnTo>
                      <a:pt x="624" y="145"/>
                    </a:lnTo>
                    <a:lnTo>
                      <a:pt x="587" y="139"/>
                    </a:lnTo>
                    <a:lnTo>
                      <a:pt x="549" y="113"/>
                    </a:lnTo>
                    <a:lnTo>
                      <a:pt x="539" y="91"/>
                    </a:lnTo>
                    <a:lnTo>
                      <a:pt x="512" y="97"/>
                    </a:lnTo>
                    <a:lnTo>
                      <a:pt x="512" y="75"/>
                    </a:lnTo>
                    <a:lnTo>
                      <a:pt x="485" y="65"/>
                    </a:lnTo>
                    <a:lnTo>
                      <a:pt x="485" y="59"/>
                    </a:lnTo>
                    <a:lnTo>
                      <a:pt x="464" y="48"/>
                    </a:lnTo>
                    <a:lnTo>
                      <a:pt x="448" y="32"/>
                    </a:lnTo>
                    <a:lnTo>
                      <a:pt x="432" y="11"/>
                    </a:lnTo>
                    <a:lnTo>
                      <a:pt x="421" y="0"/>
                    </a:lnTo>
                    <a:lnTo>
                      <a:pt x="394" y="6"/>
                    </a:lnTo>
                    <a:lnTo>
                      <a:pt x="378" y="16"/>
                    </a:lnTo>
                    <a:lnTo>
                      <a:pt x="368" y="59"/>
                    </a:lnTo>
                    <a:lnTo>
                      <a:pt x="357" y="70"/>
                    </a:lnTo>
                    <a:lnTo>
                      <a:pt x="341" y="81"/>
                    </a:lnTo>
                    <a:lnTo>
                      <a:pt x="310" y="91"/>
                    </a:lnTo>
                    <a:lnTo>
                      <a:pt x="293" y="97"/>
                    </a:lnTo>
                    <a:lnTo>
                      <a:pt x="288" y="113"/>
                    </a:lnTo>
                    <a:lnTo>
                      <a:pt x="282" y="123"/>
                    </a:lnTo>
                    <a:lnTo>
                      <a:pt x="261" y="123"/>
                    </a:lnTo>
                    <a:lnTo>
                      <a:pt x="229" y="113"/>
                    </a:lnTo>
                    <a:lnTo>
                      <a:pt x="218" y="107"/>
                    </a:lnTo>
                    <a:lnTo>
                      <a:pt x="208" y="97"/>
                    </a:lnTo>
                    <a:lnTo>
                      <a:pt x="170" y="97"/>
                    </a:lnTo>
                    <a:lnTo>
                      <a:pt x="187" y="134"/>
                    </a:lnTo>
                    <a:lnTo>
                      <a:pt x="192" y="172"/>
                    </a:lnTo>
                    <a:lnTo>
                      <a:pt x="160" y="166"/>
                    </a:lnTo>
                    <a:lnTo>
                      <a:pt x="134" y="161"/>
                    </a:lnTo>
                    <a:lnTo>
                      <a:pt x="123" y="166"/>
                    </a:lnTo>
                    <a:lnTo>
                      <a:pt x="112" y="156"/>
                    </a:lnTo>
                    <a:lnTo>
                      <a:pt x="96" y="139"/>
                    </a:lnTo>
                    <a:lnTo>
                      <a:pt x="80" y="139"/>
                    </a:lnTo>
                    <a:lnTo>
                      <a:pt x="69" y="145"/>
                    </a:lnTo>
                    <a:lnTo>
                      <a:pt x="53" y="145"/>
                    </a:lnTo>
                    <a:lnTo>
                      <a:pt x="22" y="145"/>
                    </a:lnTo>
                    <a:lnTo>
                      <a:pt x="5" y="156"/>
                    </a:lnTo>
                    <a:lnTo>
                      <a:pt x="0" y="161"/>
                    </a:lnTo>
                    <a:lnTo>
                      <a:pt x="5" y="166"/>
                    </a:lnTo>
                    <a:lnTo>
                      <a:pt x="32" y="182"/>
                    </a:lnTo>
                    <a:lnTo>
                      <a:pt x="16" y="182"/>
                    </a:lnTo>
                    <a:lnTo>
                      <a:pt x="11" y="188"/>
                    </a:lnTo>
                    <a:lnTo>
                      <a:pt x="11" y="193"/>
                    </a:lnTo>
                    <a:lnTo>
                      <a:pt x="16" y="204"/>
                    </a:lnTo>
                    <a:lnTo>
                      <a:pt x="27" y="209"/>
                    </a:lnTo>
                    <a:lnTo>
                      <a:pt x="48" y="214"/>
                    </a:lnTo>
                    <a:lnTo>
                      <a:pt x="69" y="220"/>
                    </a:lnTo>
                    <a:lnTo>
                      <a:pt x="86" y="236"/>
                    </a:lnTo>
                    <a:lnTo>
                      <a:pt x="101" y="247"/>
                    </a:lnTo>
                    <a:lnTo>
                      <a:pt x="117" y="252"/>
                    </a:lnTo>
                    <a:lnTo>
                      <a:pt x="123" y="268"/>
                    </a:lnTo>
                    <a:lnTo>
                      <a:pt x="139" y="284"/>
                    </a:lnTo>
                    <a:lnTo>
                      <a:pt x="134" y="300"/>
                    </a:lnTo>
                    <a:lnTo>
                      <a:pt x="155" y="343"/>
                    </a:lnTo>
                    <a:lnTo>
                      <a:pt x="170" y="359"/>
                    </a:lnTo>
                    <a:lnTo>
                      <a:pt x="181" y="375"/>
                    </a:lnTo>
                    <a:lnTo>
                      <a:pt x="176" y="391"/>
                    </a:lnTo>
                    <a:lnTo>
                      <a:pt x="160" y="396"/>
                    </a:lnTo>
                    <a:lnTo>
                      <a:pt x="187" y="429"/>
                    </a:lnTo>
                    <a:lnTo>
                      <a:pt x="170" y="423"/>
                    </a:lnTo>
                    <a:lnTo>
                      <a:pt x="150" y="520"/>
                    </a:lnTo>
                    <a:lnTo>
                      <a:pt x="128" y="568"/>
                    </a:lnTo>
                    <a:lnTo>
                      <a:pt x="112" y="584"/>
                    </a:lnTo>
                    <a:lnTo>
                      <a:pt x="91" y="589"/>
                    </a:lnTo>
                    <a:lnTo>
                      <a:pt x="101" y="595"/>
                    </a:lnTo>
                    <a:lnTo>
                      <a:pt x="134" y="621"/>
                    </a:lnTo>
                    <a:lnTo>
                      <a:pt x="155" y="643"/>
                    </a:lnTo>
                    <a:lnTo>
                      <a:pt x="176" y="648"/>
                    </a:lnTo>
                    <a:lnTo>
                      <a:pt x="203" y="664"/>
                    </a:lnTo>
                    <a:lnTo>
                      <a:pt x="213" y="680"/>
                    </a:lnTo>
                    <a:lnTo>
                      <a:pt x="251" y="686"/>
                    </a:lnTo>
                    <a:lnTo>
                      <a:pt x="293" y="691"/>
                    </a:lnTo>
                    <a:lnTo>
                      <a:pt x="330" y="707"/>
                    </a:lnTo>
                    <a:lnTo>
                      <a:pt x="368" y="718"/>
                    </a:lnTo>
                    <a:lnTo>
                      <a:pt x="384" y="728"/>
                    </a:lnTo>
                    <a:lnTo>
                      <a:pt x="400" y="723"/>
                    </a:lnTo>
                    <a:lnTo>
                      <a:pt x="405" y="712"/>
                    </a:lnTo>
                    <a:lnTo>
                      <a:pt x="394" y="691"/>
                    </a:lnTo>
                    <a:lnTo>
                      <a:pt x="400" y="664"/>
                    </a:lnTo>
                    <a:lnTo>
                      <a:pt x="411" y="648"/>
                    </a:lnTo>
                    <a:lnTo>
                      <a:pt x="432" y="632"/>
                    </a:lnTo>
                    <a:lnTo>
                      <a:pt x="453" y="621"/>
                    </a:lnTo>
                    <a:lnTo>
                      <a:pt x="475" y="621"/>
                    </a:lnTo>
                    <a:lnTo>
                      <a:pt x="533" y="637"/>
                    </a:lnTo>
                    <a:lnTo>
                      <a:pt x="554" y="648"/>
                    </a:lnTo>
                    <a:lnTo>
                      <a:pt x="576" y="659"/>
                    </a:lnTo>
                    <a:lnTo>
                      <a:pt x="597" y="659"/>
                    </a:lnTo>
                    <a:lnTo>
                      <a:pt x="607" y="654"/>
                    </a:lnTo>
                    <a:lnTo>
                      <a:pt x="613" y="648"/>
                    </a:lnTo>
                    <a:lnTo>
                      <a:pt x="618" y="643"/>
                    </a:lnTo>
                    <a:lnTo>
                      <a:pt x="645" y="621"/>
                    </a:lnTo>
                    <a:lnTo>
                      <a:pt x="677" y="605"/>
                    </a:lnTo>
                    <a:lnTo>
                      <a:pt x="688" y="579"/>
                    </a:lnTo>
                    <a:lnTo>
                      <a:pt x="640" y="557"/>
                    </a:lnTo>
                    <a:lnTo>
                      <a:pt x="645" y="525"/>
                    </a:lnTo>
                    <a:lnTo>
                      <a:pt x="629" y="498"/>
                    </a:lnTo>
                    <a:lnTo>
                      <a:pt x="656" y="482"/>
                    </a:lnTo>
                    <a:lnTo>
                      <a:pt x="645" y="439"/>
                    </a:lnTo>
                    <a:lnTo>
                      <a:pt x="656" y="439"/>
                    </a:lnTo>
                    <a:lnTo>
                      <a:pt x="645" y="423"/>
                    </a:lnTo>
                    <a:lnTo>
                      <a:pt x="640" y="41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5" name="Freeform 175"/>
              <p:cNvSpPr>
                <a:spLocks/>
              </p:cNvSpPr>
              <p:nvPr/>
            </p:nvSpPr>
            <p:spPr bwMode="auto">
              <a:xfrm>
                <a:off x="1107" y="2595"/>
                <a:ext cx="725" cy="728"/>
              </a:xfrm>
              <a:custGeom>
                <a:avLst/>
                <a:gdLst>
                  <a:gd name="T0" fmla="*/ 613 w 725"/>
                  <a:gd name="T1" fmla="*/ 402 h 728"/>
                  <a:gd name="T2" fmla="*/ 597 w 725"/>
                  <a:gd name="T3" fmla="*/ 391 h 728"/>
                  <a:gd name="T4" fmla="*/ 624 w 725"/>
                  <a:gd name="T5" fmla="*/ 348 h 728"/>
                  <a:gd name="T6" fmla="*/ 645 w 725"/>
                  <a:gd name="T7" fmla="*/ 316 h 728"/>
                  <a:gd name="T8" fmla="*/ 688 w 725"/>
                  <a:gd name="T9" fmla="*/ 300 h 728"/>
                  <a:gd name="T10" fmla="*/ 704 w 725"/>
                  <a:gd name="T11" fmla="*/ 214 h 728"/>
                  <a:gd name="T12" fmla="*/ 693 w 725"/>
                  <a:gd name="T13" fmla="*/ 182 h 728"/>
                  <a:gd name="T14" fmla="*/ 640 w 725"/>
                  <a:gd name="T15" fmla="*/ 166 h 728"/>
                  <a:gd name="T16" fmla="*/ 587 w 725"/>
                  <a:gd name="T17" fmla="*/ 139 h 728"/>
                  <a:gd name="T18" fmla="*/ 539 w 725"/>
                  <a:gd name="T19" fmla="*/ 91 h 728"/>
                  <a:gd name="T20" fmla="*/ 512 w 725"/>
                  <a:gd name="T21" fmla="*/ 75 h 728"/>
                  <a:gd name="T22" fmla="*/ 485 w 725"/>
                  <a:gd name="T23" fmla="*/ 59 h 728"/>
                  <a:gd name="T24" fmla="*/ 448 w 725"/>
                  <a:gd name="T25" fmla="*/ 32 h 728"/>
                  <a:gd name="T26" fmla="*/ 421 w 725"/>
                  <a:gd name="T27" fmla="*/ 0 h 728"/>
                  <a:gd name="T28" fmla="*/ 378 w 725"/>
                  <a:gd name="T29" fmla="*/ 16 h 728"/>
                  <a:gd name="T30" fmla="*/ 357 w 725"/>
                  <a:gd name="T31" fmla="*/ 70 h 728"/>
                  <a:gd name="T32" fmla="*/ 310 w 725"/>
                  <a:gd name="T33" fmla="*/ 91 h 728"/>
                  <a:gd name="T34" fmla="*/ 288 w 725"/>
                  <a:gd name="T35" fmla="*/ 113 h 728"/>
                  <a:gd name="T36" fmla="*/ 261 w 725"/>
                  <a:gd name="T37" fmla="*/ 123 h 728"/>
                  <a:gd name="T38" fmla="*/ 218 w 725"/>
                  <a:gd name="T39" fmla="*/ 107 h 728"/>
                  <a:gd name="T40" fmla="*/ 170 w 725"/>
                  <a:gd name="T41" fmla="*/ 97 h 728"/>
                  <a:gd name="T42" fmla="*/ 192 w 725"/>
                  <a:gd name="T43" fmla="*/ 172 h 728"/>
                  <a:gd name="T44" fmla="*/ 134 w 725"/>
                  <a:gd name="T45" fmla="*/ 161 h 728"/>
                  <a:gd name="T46" fmla="*/ 112 w 725"/>
                  <a:gd name="T47" fmla="*/ 156 h 728"/>
                  <a:gd name="T48" fmla="*/ 80 w 725"/>
                  <a:gd name="T49" fmla="*/ 139 h 728"/>
                  <a:gd name="T50" fmla="*/ 53 w 725"/>
                  <a:gd name="T51" fmla="*/ 145 h 728"/>
                  <a:gd name="T52" fmla="*/ 5 w 725"/>
                  <a:gd name="T53" fmla="*/ 156 h 728"/>
                  <a:gd name="T54" fmla="*/ 5 w 725"/>
                  <a:gd name="T55" fmla="*/ 166 h 728"/>
                  <a:gd name="T56" fmla="*/ 16 w 725"/>
                  <a:gd name="T57" fmla="*/ 182 h 728"/>
                  <a:gd name="T58" fmla="*/ 11 w 725"/>
                  <a:gd name="T59" fmla="*/ 193 h 728"/>
                  <a:gd name="T60" fmla="*/ 27 w 725"/>
                  <a:gd name="T61" fmla="*/ 209 h 728"/>
                  <a:gd name="T62" fmla="*/ 69 w 725"/>
                  <a:gd name="T63" fmla="*/ 220 h 728"/>
                  <a:gd name="T64" fmla="*/ 101 w 725"/>
                  <a:gd name="T65" fmla="*/ 247 h 728"/>
                  <a:gd name="T66" fmla="*/ 123 w 725"/>
                  <a:gd name="T67" fmla="*/ 268 h 728"/>
                  <a:gd name="T68" fmla="*/ 134 w 725"/>
                  <a:gd name="T69" fmla="*/ 300 h 728"/>
                  <a:gd name="T70" fmla="*/ 170 w 725"/>
                  <a:gd name="T71" fmla="*/ 359 h 728"/>
                  <a:gd name="T72" fmla="*/ 176 w 725"/>
                  <a:gd name="T73" fmla="*/ 391 h 728"/>
                  <a:gd name="T74" fmla="*/ 187 w 725"/>
                  <a:gd name="T75" fmla="*/ 429 h 728"/>
                  <a:gd name="T76" fmla="*/ 150 w 725"/>
                  <a:gd name="T77" fmla="*/ 520 h 728"/>
                  <a:gd name="T78" fmla="*/ 112 w 725"/>
                  <a:gd name="T79" fmla="*/ 584 h 728"/>
                  <a:gd name="T80" fmla="*/ 101 w 725"/>
                  <a:gd name="T81" fmla="*/ 595 h 728"/>
                  <a:gd name="T82" fmla="*/ 155 w 725"/>
                  <a:gd name="T83" fmla="*/ 643 h 728"/>
                  <a:gd name="T84" fmla="*/ 203 w 725"/>
                  <a:gd name="T85" fmla="*/ 664 h 728"/>
                  <a:gd name="T86" fmla="*/ 251 w 725"/>
                  <a:gd name="T87" fmla="*/ 686 h 728"/>
                  <a:gd name="T88" fmla="*/ 330 w 725"/>
                  <a:gd name="T89" fmla="*/ 707 h 728"/>
                  <a:gd name="T90" fmla="*/ 384 w 725"/>
                  <a:gd name="T91" fmla="*/ 728 h 728"/>
                  <a:gd name="T92" fmla="*/ 405 w 725"/>
                  <a:gd name="T93" fmla="*/ 712 h 728"/>
                  <a:gd name="T94" fmla="*/ 400 w 725"/>
                  <a:gd name="T95" fmla="*/ 664 h 728"/>
                  <a:gd name="T96" fmla="*/ 432 w 725"/>
                  <a:gd name="T97" fmla="*/ 632 h 728"/>
                  <a:gd name="T98" fmla="*/ 475 w 725"/>
                  <a:gd name="T99" fmla="*/ 621 h 728"/>
                  <a:gd name="T100" fmla="*/ 554 w 725"/>
                  <a:gd name="T101" fmla="*/ 648 h 728"/>
                  <a:gd name="T102" fmla="*/ 597 w 725"/>
                  <a:gd name="T103" fmla="*/ 659 h 728"/>
                  <a:gd name="T104" fmla="*/ 613 w 725"/>
                  <a:gd name="T105" fmla="*/ 648 h 728"/>
                  <a:gd name="T106" fmla="*/ 645 w 725"/>
                  <a:gd name="T107" fmla="*/ 621 h 728"/>
                  <a:gd name="T108" fmla="*/ 688 w 725"/>
                  <a:gd name="T109" fmla="*/ 579 h 728"/>
                  <a:gd name="T110" fmla="*/ 645 w 725"/>
                  <a:gd name="T111" fmla="*/ 525 h 728"/>
                  <a:gd name="T112" fmla="*/ 656 w 725"/>
                  <a:gd name="T113" fmla="*/ 482 h 728"/>
                  <a:gd name="T114" fmla="*/ 656 w 725"/>
                  <a:gd name="T115" fmla="*/ 439 h 728"/>
                  <a:gd name="T116" fmla="*/ 640 w 725"/>
                  <a:gd name="T117" fmla="*/ 413 h 72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725" h="728">
                    <a:moveTo>
                      <a:pt x="640" y="413"/>
                    </a:moveTo>
                    <a:lnTo>
                      <a:pt x="613" y="402"/>
                    </a:lnTo>
                    <a:lnTo>
                      <a:pt x="592" y="413"/>
                    </a:lnTo>
                    <a:lnTo>
                      <a:pt x="597" y="391"/>
                    </a:lnTo>
                    <a:lnTo>
                      <a:pt x="618" y="364"/>
                    </a:lnTo>
                    <a:lnTo>
                      <a:pt x="624" y="348"/>
                    </a:lnTo>
                    <a:lnTo>
                      <a:pt x="640" y="338"/>
                    </a:lnTo>
                    <a:lnTo>
                      <a:pt x="645" y="316"/>
                    </a:lnTo>
                    <a:lnTo>
                      <a:pt x="666" y="311"/>
                    </a:lnTo>
                    <a:lnTo>
                      <a:pt x="688" y="300"/>
                    </a:lnTo>
                    <a:lnTo>
                      <a:pt x="698" y="241"/>
                    </a:lnTo>
                    <a:lnTo>
                      <a:pt x="704" y="214"/>
                    </a:lnTo>
                    <a:lnTo>
                      <a:pt x="725" y="193"/>
                    </a:lnTo>
                    <a:lnTo>
                      <a:pt x="693" y="182"/>
                    </a:lnTo>
                    <a:lnTo>
                      <a:pt x="656" y="172"/>
                    </a:lnTo>
                    <a:lnTo>
                      <a:pt x="640" y="166"/>
                    </a:lnTo>
                    <a:lnTo>
                      <a:pt x="624" y="145"/>
                    </a:lnTo>
                    <a:lnTo>
                      <a:pt x="587" y="139"/>
                    </a:lnTo>
                    <a:lnTo>
                      <a:pt x="549" y="113"/>
                    </a:lnTo>
                    <a:lnTo>
                      <a:pt x="539" y="91"/>
                    </a:lnTo>
                    <a:lnTo>
                      <a:pt x="512" y="97"/>
                    </a:lnTo>
                    <a:lnTo>
                      <a:pt x="512" y="75"/>
                    </a:lnTo>
                    <a:lnTo>
                      <a:pt x="485" y="65"/>
                    </a:lnTo>
                    <a:lnTo>
                      <a:pt x="485" y="59"/>
                    </a:lnTo>
                    <a:lnTo>
                      <a:pt x="464" y="48"/>
                    </a:lnTo>
                    <a:lnTo>
                      <a:pt x="448" y="32"/>
                    </a:lnTo>
                    <a:lnTo>
                      <a:pt x="432" y="11"/>
                    </a:lnTo>
                    <a:lnTo>
                      <a:pt x="421" y="0"/>
                    </a:lnTo>
                    <a:lnTo>
                      <a:pt x="394" y="6"/>
                    </a:lnTo>
                    <a:lnTo>
                      <a:pt x="378" y="16"/>
                    </a:lnTo>
                    <a:lnTo>
                      <a:pt x="368" y="59"/>
                    </a:lnTo>
                    <a:lnTo>
                      <a:pt x="357" y="70"/>
                    </a:lnTo>
                    <a:lnTo>
                      <a:pt x="341" y="81"/>
                    </a:lnTo>
                    <a:lnTo>
                      <a:pt x="310" y="91"/>
                    </a:lnTo>
                    <a:lnTo>
                      <a:pt x="293" y="97"/>
                    </a:lnTo>
                    <a:lnTo>
                      <a:pt x="288" y="113"/>
                    </a:lnTo>
                    <a:lnTo>
                      <a:pt x="282" y="123"/>
                    </a:lnTo>
                    <a:lnTo>
                      <a:pt x="261" y="123"/>
                    </a:lnTo>
                    <a:lnTo>
                      <a:pt x="229" y="113"/>
                    </a:lnTo>
                    <a:lnTo>
                      <a:pt x="218" y="107"/>
                    </a:lnTo>
                    <a:lnTo>
                      <a:pt x="208" y="97"/>
                    </a:lnTo>
                    <a:lnTo>
                      <a:pt x="170" y="97"/>
                    </a:lnTo>
                    <a:lnTo>
                      <a:pt x="187" y="134"/>
                    </a:lnTo>
                    <a:lnTo>
                      <a:pt x="192" y="172"/>
                    </a:lnTo>
                    <a:lnTo>
                      <a:pt x="160" y="166"/>
                    </a:lnTo>
                    <a:lnTo>
                      <a:pt x="134" y="161"/>
                    </a:lnTo>
                    <a:lnTo>
                      <a:pt x="123" y="166"/>
                    </a:lnTo>
                    <a:lnTo>
                      <a:pt x="112" y="156"/>
                    </a:lnTo>
                    <a:lnTo>
                      <a:pt x="96" y="139"/>
                    </a:lnTo>
                    <a:lnTo>
                      <a:pt x="80" y="139"/>
                    </a:lnTo>
                    <a:lnTo>
                      <a:pt x="69" y="145"/>
                    </a:lnTo>
                    <a:lnTo>
                      <a:pt x="53" y="145"/>
                    </a:lnTo>
                    <a:lnTo>
                      <a:pt x="22" y="145"/>
                    </a:lnTo>
                    <a:lnTo>
                      <a:pt x="5" y="156"/>
                    </a:lnTo>
                    <a:lnTo>
                      <a:pt x="0" y="161"/>
                    </a:lnTo>
                    <a:lnTo>
                      <a:pt x="5" y="166"/>
                    </a:lnTo>
                    <a:lnTo>
                      <a:pt x="32" y="182"/>
                    </a:lnTo>
                    <a:lnTo>
                      <a:pt x="16" y="182"/>
                    </a:lnTo>
                    <a:lnTo>
                      <a:pt x="11" y="188"/>
                    </a:lnTo>
                    <a:lnTo>
                      <a:pt x="11" y="193"/>
                    </a:lnTo>
                    <a:lnTo>
                      <a:pt x="16" y="204"/>
                    </a:lnTo>
                    <a:lnTo>
                      <a:pt x="27" y="209"/>
                    </a:lnTo>
                    <a:lnTo>
                      <a:pt x="48" y="214"/>
                    </a:lnTo>
                    <a:lnTo>
                      <a:pt x="69" y="220"/>
                    </a:lnTo>
                    <a:lnTo>
                      <a:pt x="86" y="236"/>
                    </a:lnTo>
                    <a:lnTo>
                      <a:pt x="101" y="247"/>
                    </a:lnTo>
                    <a:lnTo>
                      <a:pt x="117" y="252"/>
                    </a:lnTo>
                    <a:lnTo>
                      <a:pt x="123" y="268"/>
                    </a:lnTo>
                    <a:lnTo>
                      <a:pt x="139" y="284"/>
                    </a:lnTo>
                    <a:lnTo>
                      <a:pt x="134" y="300"/>
                    </a:lnTo>
                    <a:lnTo>
                      <a:pt x="155" y="343"/>
                    </a:lnTo>
                    <a:lnTo>
                      <a:pt x="170" y="359"/>
                    </a:lnTo>
                    <a:lnTo>
                      <a:pt x="181" y="375"/>
                    </a:lnTo>
                    <a:lnTo>
                      <a:pt x="176" y="391"/>
                    </a:lnTo>
                    <a:lnTo>
                      <a:pt x="160" y="396"/>
                    </a:lnTo>
                    <a:lnTo>
                      <a:pt x="187" y="429"/>
                    </a:lnTo>
                    <a:lnTo>
                      <a:pt x="170" y="423"/>
                    </a:lnTo>
                    <a:lnTo>
                      <a:pt x="150" y="520"/>
                    </a:lnTo>
                    <a:lnTo>
                      <a:pt x="128" y="568"/>
                    </a:lnTo>
                    <a:lnTo>
                      <a:pt x="112" y="584"/>
                    </a:lnTo>
                    <a:lnTo>
                      <a:pt x="91" y="589"/>
                    </a:lnTo>
                    <a:lnTo>
                      <a:pt x="101" y="595"/>
                    </a:lnTo>
                    <a:lnTo>
                      <a:pt x="134" y="621"/>
                    </a:lnTo>
                    <a:lnTo>
                      <a:pt x="155" y="643"/>
                    </a:lnTo>
                    <a:lnTo>
                      <a:pt x="176" y="648"/>
                    </a:lnTo>
                    <a:lnTo>
                      <a:pt x="203" y="664"/>
                    </a:lnTo>
                    <a:lnTo>
                      <a:pt x="213" y="680"/>
                    </a:lnTo>
                    <a:lnTo>
                      <a:pt x="251" y="686"/>
                    </a:lnTo>
                    <a:lnTo>
                      <a:pt x="293" y="691"/>
                    </a:lnTo>
                    <a:lnTo>
                      <a:pt x="330" y="707"/>
                    </a:lnTo>
                    <a:lnTo>
                      <a:pt x="368" y="718"/>
                    </a:lnTo>
                    <a:lnTo>
                      <a:pt x="384" y="728"/>
                    </a:lnTo>
                    <a:lnTo>
                      <a:pt x="400" y="723"/>
                    </a:lnTo>
                    <a:lnTo>
                      <a:pt x="405" y="712"/>
                    </a:lnTo>
                    <a:lnTo>
                      <a:pt x="394" y="691"/>
                    </a:lnTo>
                    <a:lnTo>
                      <a:pt x="400" y="664"/>
                    </a:lnTo>
                    <a:lnTo>
                      <a:pt x="411" y="648"/>
                    </a:lnTo>
                    <a:lnTo>
                      <a:pt x="432" y="632"/>
                    </a:lnTo>
                    <a:lnTo>
                      <a:pt x="453" y="621"/>
                    </a:lnTo>
                    <a:lnTo>
                      <a:pt x="475" y="621"/>
                    </a:lnTo>
                    <a:lnTo>
                      <a:pt x="533" y="637"/>
                    </a:lnTo>
                    <a:lnTo>
                      <a:pt x="554" y="648"/>
                    </a:lnTo>
                    <a:lnTo>
                      <a:pt x="576" y="659"/>
                    </a:lnTo>
                    <a:lnTo>
                      <a:pt x="597" y="659"/>
                    </a:lnTo>
                    <a:lnTo>
                      <a:pt x="607" y="654"/>
                    </a:lnTo>
                    <a:lnTo>
                      <a:pt x="613" y="648"/>
                    </a:lnTo>
                    <a:lnTo>
                      <a:pt x="618" y="643"/>
                    </a:lnTo>
                    <a:lnTo>
                      <a:pt x="645" y="621"/>
                    </a:lnTo>
                    <a:lnTo>
                      <a:pt x="677" y="605"/>
                    </a:lnTo>
                    <a:lnTo>
                      <a:pt x="688" y="579"/>
                    </a:lnTo>
                    <a:lnTo>
                      <a:pt x="640" y="557"/>
                    </a:lnTo>
                    <a:lnTo>
                      <a:pt x="645" y="525"/>
                    </a:lnTo>
                    <a:lnTo>
                      <a:pt x="629" y="498"/>
                    </a:lnTo>
                    <a:lnTo>
                      <a:pt x="656" y="482"/>
                    </a:lnTo>
                    <a:lnTo>
                      <a:pt x="645" y="439"/>
                    </a:lnTo>
                    <a:lnTo>
                      <a:pt x="656" y="439"/>
                    </a:lnTo>
                    <a:lnTo>
                      <a:pt x="645" y="423"/>
                    </a:lnTo>
                    <a:lnTo>
                      <a:pt x="640" y="41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76"/>
            <p:cNvGrpSpPr>
              <a:grpSpLocks/>
            </p:cNvGrpSpPr>
            <p:nvPr/>
          </p:nvGrpSpPr>
          <p:grpSpPr bwMode="auto">
            <a:xfrm>
              <a:off x="3830" y="2671"/>
              <a:ext cx="208" cy="154"/>
              <a:chOff x="1528" y="2580"/>
              <a:chExt cx="208" cy="154"/>
            </a:xfrm>
          </p:grpSpPr>
          <p:sp>
            <p:nvSpPr>
              <p:cNvPr id="382" name="Freeform 177"/>
              <p:cNvSpPr>
                <a:spLocks/>
              </p:cNvSpPr>
              <p:nvPr/>
            </p:nvSpPr>
            <p:spPr bwMode="auto">
              <a:xfrm>
                <a:off x="1528" y="2580"/>
                <a:ext cx="208" cy="154"/>
              </a:xfrm>
              <a:custGeom>
                <a:avLst/>
                <a:gdLst>
                  <a:gd name="T0" fmla="*/ 176 w 208"/>
                  <a:gd name="T1" fmla="*/ 122 h 154"/>
                  <a:gd name="T2" fmla="*/ 182 w 208"/>
                  <a:gd name="T3" fmla="*/ 111 h 154"/>
                  <a:gd name="T4" fmla="*/ 197 w 208"/>
                  <a:gd name="T5" fmla="*/ 106 h 154"/>
                  <a:gd name="T6" fmla="*/ 208 w 208"/>
                  <a:gd name="T7" fmla="*/ 95 h 154"/>
                  <a:gd name="T8" fmla="*/ 208 w 208"/>
                  <a:gd name="T9" fmla="*/ 74 h 154"/>
                  <a:gd name="T10" fmla="*/ 192 w 208"/>
                  <a:gd name="T11" fmla="*/ 58 h 154"/>
                  <a:gd name="T12" fmla="*/ 171 w 208"/>
                  <a:gd name="T13" fmla="*/ 47 h 154"/>
                  <a:gd name="T14" fmla="*/ 176 w 208"/>
                  <a:gd name="T15" fmla="*/ 31 h 154"/>
                  <a:gd name="T16" fmla="*/ 166 w 208"/>
                  <a:gd name="T17" fmla="*/ 15 h 154"/>
                  <a:gd name="T18" fmla="*/ 139 w 208"/>
                  <a:gd name="T19" fmla="*/ 10 h 154"/>
                  <a:gd name="T20" fmla="*/ 107 w 208"/>
                  <a:gd name="T21" fmla="*/ 5 h 154"/>
                  <a:gd name="T22" fmla="*/ 85 w 208"/>
                  <a:gd name="T23" fmla="*/ 15 h 154"/>
                  <a:gd name="T24" fmla="*/ 64 w 208"/>
                  <a:gd name="T25" fmla="*/ 10 h 154"/>
                  <a:gd name="T26" fmla="*/ 48 w 208"/>
                  <a:gd name="T27" fmla="*/ 0 h 154"/>
                  <a:gd name="T28" fmla="*/ 27 w 208"/>
                  <a:gd name="T29" fmla="*/ 10 h 154"/>
                  <a:gd name="T30" fmla="*/ 0 w 208"/>
                  <a:gd name="T31" fmla="*/ 15 h 154"/>
                  <a:gd name="T32" fmla="*/ 10 w 208"/>
                  <a:gd name="T33" fmla="*/ 26 h 154"/>
                  <a:gd name="T34" fmla="*/ 27 w 208"/>
                  <a:gd name="T35" fmla="*/ 47 h 154"/>
                  <a:gd name="T36" fmla="*/ 42 w 208"/>
                  <a:gd name="T37" fmla="*/ 63 h 154"/>
                  <a:gd name="T38" fmla="*/ 64 w 208"/>
                  <a:gd name="T39" fmla="*/ 74 h 154"/>
                  <a:gd name="T40" fmla="*/ 64 w 208"/>
                  <a:gd name="T41" fmla="*/ 79 h 154"/>
                  <a:gd name="T42" fmla="*/ 91 w 208"/>
                  <a:gd name="T43" fmla="*/ 90 h 154"/>
                  <a:gd name="T44" fmla="*/ 91 w 208"/>
                  <a:gd name="T45" fmla="*/ 111 h 154"/>
                  <a:gd name="T46" fmla="*/ 117 w 208"/>
                  <a:gd name="T47" fmla="*/ 106 h 154"/>
                  <a:gd name="T48" fmla="*/ 128 w 208"/>
                  <a:gd name="T49" fmla="*/ 127 h 154"/>
                  <a:gd name="T50" fmla="*/ 166 w 208"/>
                  <a:gd name="T51" fmla="*/ 154 h 154"/>
                  <a:gd name="T52" fmla="*/ 176 w 208"/>
                  <a:gd name="T53" fmla="*/ 154 h 154"/>
                  <a:gd name="T54" fmla="*/ 176 w 208"/>
                  <a:gd name="T55" fmla="*/ 138 h 154"/>
                  <a:gd name="T56" fmla="*/ 176 w 208"/>
                  <a:gd name="T57" fmla="*/ 122 h 15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08" h="154">
                    <a:moveTo>
                      <a:pt x="176" y="122"/>
                    </a:moveTo>
                    <a:lnTo>
                      <a:pt x="182" y="111"/>
                    </a:lnTo>
                    <a:lnTo>
                      <a:pt x="197" y="106"/>
                    </a:lnTo>
                    <a:lnTo>
                      <a:pt x="208" y="95"/>
                    </a:lnTo>
                    <a:lnTo>
                      <a:pt x="208" y="74"/>
                    </a:lnTo>
                    <a:lnTo>
                      <a:pt x="192" y="58"/>
                    </a:lnTo>
                    <a:lnTo>
                      <a:pt x="171" y="47"/>
                    </a:lnTo>
                    <a:lnTo>
                      <a:pt x="176" y="31"/>
                    </a:lnTo>
                    <a:lnTo>
                      <a:pt x="166" y="15"/>
                    </a:lnTo>
                    <a:lnTo>
                      <a:pt x="139" y="10"/>
                    </a:lnTo>
                    <a:lnTo>
                      <a:pt x="107" y="5"/>
                    </a:lnTo>
                    <a:lnTo>
                      <a:pt x="85" y="15"/>
                    </a:lnTo>
                    <a:lnTo>
                      <a:pt x="64" y="10"/>
                    </a:lnTo>
                    <a:lnTo>
                      <a:pt x="48" y="0"/>
                    </a:lnTo>
                    <a:lnTo>
                      <a:pt x="27" y="10"/>
                    </a:lnTo>
                    <a:lnTo>
                      <a:pt x="0" y="15"/>
                    </a:lnTo>
                    <a:lnTo>
                      <a:pt x="10" y="26"/>
                    </a:lnTo>
                    <a:lnTo>
                      <a:pt x="27" y="47"/>
                    </a:lnTo>
                    <a:lnTo>
                      <a:pt x="42" y="63"/>
                    </a:lnTo>
                    <a:lnTo>
                      <a:pt x="64" y="74"/>
                    </a:lnTo>
                    <a:lnTo>
                      <a:pt x="64" y="79"/>
                    </a:lnTo>
                    <a:lnTo>
                      <a:pt x="91" y="90"/>
                    </a:lnTo>
                    <a:lnTo>
                      <a:pt x="91" y="111"/>
                    </a:lnTo>
                    <a:lnTo>
                      <a:pt x="117" y="106"/>
                    </a:lnTo>
                    <a:lnTo>
                      <a:pt x="128" y="127"/>
                    </a:lnTo>
                    <a:lnTo>
                      <a:pt x="166" y="154"/>
                    </a:lnTo>
                    <a:lnTo>
                      <a:pt x="176" y="154"/>
                    </a:lnTo>
                    <a:lnTo>
                      <a:pt x="176" y="138"/>
                    </a:lnTo>
                    <a:lnTo>
                      <a:pt x="176" y="12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3" name="Freeform 178"/>
              <p:cNvSpPr>
                <a:spLocks/>
              </p:cNvSpPr>
              <p:nvPr/>
            </p:nvSpPr>
            <p:spPr bwMode="auto">
              <a:xfrm>
                <a:off x="1528" y="2580"/>
                <a:ext cx="208" cy="154"/>
              </a:xfrm>
              <a:custGeom>
                <a:avLst/>
                <a:gdLst>
                  <a:gd name="T0" fmla="*/ 176 w 208"/>
                  <a:gd name="T1" fmla="*/ 122 h 154"/>
                  <a:gd name="T2" fmla="*/ 182 w 208"/>
                  <a:gd name="T3" fmla="*/ 111 h 154"/>
                  <a:gd name="T4" fmla="*/ 197 w 208"/>
                  <a:gd name="T5" fmla="*/ 106 h 154"/>
                  <a:gd name="T6" fmla="*/ 208 w 208"/>
                  <a:gd name="T7" fmla="*/ 95 h 154"/>
                  <a:gd name="T8" fmla="*/ 208 w 208"/>
                  <a:gd name="T9" fmla="*/ 74 h 154"/>
                  <a:gd name="T10" fmla="*/ 192 w 208"/>
                  <a:gd name="T11" fmla="*/ 58 h 154"/>
                  <a:gd name="T12" fmla="*/ 171 w 208"/>
                  <a:gd name="T13" fmla="*/ 47 h 154"/>
                  <a:gd name="T14" fmla="*/ 176 w 208"/>
                  <a:gd name="T15" fmla="*/ 31 h 154"/>
                  <a:gd name="T16" fmla="*/ 166 w 208"/>
                  <a:gd name="T17" fmla="*/ 15 h 154"/>
                  <a:gd name="T18" fmla="*/ 139 w 208"/>
                  <a:gd name="T19" fmla="*/ 10 h 154"/>
                  <a:gd name="T20" fmla="*/ 107 w 208"/>
                  <a:gd name="T21" fmla="*/ 5 h 154"/>
                  <a:gd name="T22" fmla="*/ 85 w 208"/>
                  <a:gd name="T23" fmla="*/ 15 h 154"/>
                  <a:gd name="T24" fmla="*/ 64 w 208"/>
                  <a:gd name="T25" fmla="*/ 10 h 154"/>
                  <a:gd name="T26" fmla="*/ 48 w 208"/>
                  <a:gd name="T27" fmla="*/ 0 h 154"/>
                  <a:gd name="T28" fmla="*/ 27 w 208"/>
                  <a:gd name="T29" fmla="*/ 10 h 154"/>
                  <a:gd name="T30" fmla="*/ 0 w 208"/>
                  <a:gd name="T31" fmla="*/ 15 h 154"/>
                  <a:gd name="T32" fmla="*/ 10 w 208"/>
                  <a:gd name="T33" fmla="*/ 26 h 154"/>
                  <a:gd name="T34" fmla="*/ 27 w 208"/>
                  <a:gd name="T35" fmla="*/ 47 h 154"/>
                  <a:gd name="T36" fmla="*/ 42 w 208"/>
                  <a:gd name="T37" fmla="*/ 63 h 154"/>
                  <a:gd name="T38" fmla="*/ 64 w 208"/>
                  <a:gd name="T39" fmla="*/ 74 h 154"/>
                  <a:gd name="T40" fmla="*/ 64 w 208"/>
                  <a:gd name="T41" fmla="*/ 79 h 154"/>
                  <a:gd name="T42" fmla="*/ 91 w 208"/>
                  <a:gd name="T43" fmla="*/ 90 h 154"/>
                  <a:gd name="T44" fmla="*/ 91 w 208"/>
                  <a:gd name="T45" fmla="*/ 111 h 154"/>
                  <a:gd name="T46" fmla="*/ 117 w 208"/>
                  <a:gd name="T47" fmla="*/ 106 h 154"/>
                  <a:gd name="T48" fmla="*/ 128 w 208"/>
                  <a:gd name="T49" fmla="*/ 127 h 154"/>
                  <a:gd name="T50" fmla="*/ 166 w 208"/>
                  <a:gd name="T51" fmla="*/ 154 h 154"/>
                  <a:gd name="T52" fmla="*/ 176 w 208"/>
                  <a:gd name="T53" fmla="*/ 154 h 154"/>
                  <a:gd name="T54" fmla="*/ 176 w 208"/>
                  <a:gd name="T55" fmla="*/ 138 h 154"/>
                  <a:gd name="T56" fmla="*/ 176 w 208"/>
                  <a:gd name="T57" fmla="*/ 122 h 15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08" h="154">
                    <a:moveTo>
                      <a:pt x="176" y="122"/>
                    </a:moveTo>
                    <a:lnTo>
                      <a:pt x="182" y="111"/>
                    </a:lnTo>
                    <a:lnTo>
                      <a:pt x="197" y="106"/>
                    </a:lnTo>
                    <a:lnTo>
                      <a:pt x="208" y="95"/>
                    </a:lnTo>
                    <a:lnTo>
                      <a:pt x="208" y="74"/>
                    </a:lnTo>
                    <a:lnTo>
                      <a:pt x="192" y="58"/>
                    </a:lnTo>
                    <a:lnTo>
                      <a:pt x="171" y="47"/>
                    </a:lnTo>
                    <a:lnTo>
                      <a:pt x="176" y="31"/>
                    </a:lnTo>
                    <a:lnTo>
                      <a:pt x="166" y="15"/>
                    </a:lnTo>
                    <a:lnTo>
                      <a:pt x="139" y="10"/>
                    </a:lnTo>
                    <a:lnTo>
                      <a:pt x="107" y="5"/>
                    </a:lnTo>
                    <a:lnTo>
                      <a:pt x="85" y="15"/>
                    </a:lnTo>
                    <a:lnTo>
                      <a:pt x="64" y="10"/>
                    </a:lnTo>
                    <a:lnTo>
                      <a:pt x="48" y="0"/>
                    </a:lnTo>
                    <a:lnTo>
                      <a:pt x="27" y="10"/>
                    </a:lnTo>
                    <a:lnTo>
                      <a:pt x="0" y="15"/>
                    </a:lnTo>
                    <a:lnTo>
                      <a:pt x="10" y="26"/>
                    </a:lnTo>
                    <a:lnTo>
                      <a:pt x="27" y="47"/>
                    </a:lnTo>
                    <a:lnTo>
                      <a:pt x="42" y="63"/>
                    </a:lnTo>
                    <a:lnTo>
                      <a:pt x="64" y="74"/>
                    </a:lnTo>
                    <a:lnTo>
                      <a:pt x="64" y="79"/>
                    </a:lnTo>
                    <a:lnTo>
                      <a:pt x="91" y="90"/>
                    </a:lnTo>
                    <a:lnTo>
                      <a:pt x="91" y="111"/>
                    </a:lnTo>
                    <a:lnTo>
                      <a:pt x="117" y="106"/>
                    </a:lnTo>
                    <a:lnTo>
                      <a:pt x="128" y="127"/>
                    </a:lnTo>
                    <a:lnTo>
                      <a:pt x="166" y="154"/>
                    </a:lnTo>
                    <a:lnTo>
                      <a:pt x="176" y="154"/>
                    </a:lnTo>
                    <a:lnTo>
                      <a:pt x="176" y="138"/>
                    </a:lnTo>
                    <a:lnTo>
                      <a:pt x="176" y="12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0" name="Freeform 179"/>
            <p:cNvSpPr>
              <a:spLocks/>
            </p:cNvSpPr>
            <p:nvPr/>
          </p:nvSpPr>
          <p:spPr bwMode="auto">
            <a:xfrm>
              <a:off x="4007" y="2776"/>
              <a:ext cx="36" cy="54"/>
            </a:xfrm>
            <a:custGeom>
              <a:avLst/>
              <a:gdLst>
                <a:gd name="T0" fmla="*/ 15 w 36"/>
                <a:gd name="T1" fmla="*/ 16 h 54"/>
                <a:gd name="T2" fmla="*/ 15 w 36"/>
                <a:gd name="T3" fmla="*/ 0 h 54"/>
                <a:gd name="T4" fmla="*/ 5 w 36"/>
                <a:gd name="T5" fmla="*/ 6 h 54"/>
                <a:gd name="T6" fmla="*/ 0 w 36"/>
                <a:gd name="T7" fmla="*/ 16 h 54"/>
                <a:gd name="T8" fmla="*/ 0 w 36"/>
                <a:gd name="T9" fmla="*/ 33 h 54"/>
                <a:gd name="T10" fmla="*/ 0 w 36"/>
                <a:gd name="T11" fmla="*/ 49 h 54"/>
                <a:gd name="T12" fmla="*/ 26 w 36"/>
                <a:gd name="T13" fmla="*/ 54 h 54"/>
                <a:gd name="T14" fmla="*/ 36 w 36"/>
                <a:gd name="T15" fmla="*/ 33 h 54"/>
                <a:gd name="T16" fmla="*/ 15 w 36"/>
                <a:gd name="T17" fmla="*/ 16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" h="54">
                  <a:moveTo>
                    <a:pt x="15" y="16"/>
                  </a:moveTo>
                  <a:lnTo>
                    <a:pt x="15" y="0"/>
                  </a:lnTo>
                  <a:lnTo>
                    <a:pt x="5" y="6"/>
                  </a:lnTo>
                  <a:lnTo>
                    <a:pt x="0" y="16"/>
                  </a:lnTo>
                  <a:lnTo>
                    <a:pt x="0" y="33"/>
                  </a:lnTo>
                  <a:lnTo>
                    <a:pt x="0" y="49"/>
                  </a:lnTo>
                  <a:lnTo>
                    <a:pt x="26" y="54"/>
                  </a:lnTo>
                  <a:lnTo>
                    <a:pt x="36" y="33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180"/>
            <p:cNvSpPr>
              <a:spLocks/>
            </p:cNvSpPr>
            <p:nvPr/>
          </p:nvSpPr>
          <p:spPr bwMode="auto">
            <a:xfrm>
              <a:off x="3878" y="2510"/>
              <a:ext cx="213" cy="213"/>
            </a:xfrm>
            <a:custGeom>
              <a:avLst/>
              <a:gdLst>
                <a:gd name="T0" fmla="*/ 149 w 213"/>
                <a:gd name="T1" fmla="*/ 186 h 213"/>
                <a:gd name="T2" fmla="*/ 149 w 213"/>
                <a:gd name="T3" fmla="*/ 154 h 213"/>
                <a:gd name="T4" fmla="*/ 149 w 213"/>
                <a:gd name="T5" fmla="*/ 133 h 213"/>
                <a:gd name="T6" fmla="*/ 181 w 213"/>
                <a:gd name="T7" fmla="*/ 127 h 213"/>
                <a:gd name="T8" fmla="*/ 181 w 213"/>
                <a:gd name="T9" fmla="*/ 111 h 213"/>
                <a:gd name="T10" fmla="*/ 197 w 213"/>
                <a:gd name="T11" fmla="*/ 106 h 213"/>
                <a:gd name="T12" fmla="*/ 203 w 213"/>
                <a:gd name="T13" fmla="*/ 85 h 213"/>
                <a:gd name="T14" fmla="*/ 187 w 213"/>
                <a:gd name="T15" fmla="*/ 69 h 213"/>
                <a:gd name="T16" fmla="*/ 203 w 213"/>
                <a:gd name="T17" fmla="*/ 63 h 213"/>
                <a:gd name="T18" fmla="*/ 213 w 213"/>
                <a:gd name="T19" fmla="*/ 37 h 213"/>
                <a:gd name="T20" fmla="*/ 208 w 213"/>
                <a:gd name="T21" fmla="*/ 10 h 213"/>
                <a:gd name="T22" fmla="*/ 203 w 213"/>
                <a:gd name="T23" fmla="*/ 10 h 213"/>
                <a:gd name="T24" fmla="*/ 192 w 213"/>
                <a:gd name="T25" fmla="*/ 0 h 213"/>
                <a:gd name="T26" fmla="*/ 176 w 213"/>
                <a:gd name="T27" fmla="*/ 0 h 213"/>
                <a:gd name="T28" fmla="*/ 138 w 213"/>
                <a:gd name="T29" fmla="*/ 10 h 213"/>
                <a:gd name="T30" fmla="*/ 128 w 213"/>
                <a:gd name="T31" fmla="*/ 16 h 213"/>
                <a:gd name="T32" fmla="*/ 123 w 213"/>
                <a:gd name="T33" fmla="*/ 31 h 213"/>
                <a:gd name="T34" fmla="*/ 128 w 213"/>
                <a:gd name="T35" fmla="*/ 48 h 213"/>
                <a:gd name="T36" fmla="*/ 138 w 213"/>
                <a:gd name="T37" fmla="*/ 63 h 213"/>
                <a:gd name="T38" fmla="*/ 144 w 213"/>
                <a:gd name="T39" fmla="*/ 74 h 213"/>
                <a:gd name="T40" fmla="*/ 133 w 213"/>
                <a:gd name="T41" fmla="*/ 85 h 213"/>
                <a:gd name="T42" fmla="*/ 118 w 213"/>
                <a:gd name="T43" fmla="*/ 90 h 213"/>
                <a:gd name="T44" fmla="*/ 101 w 213"/>
                <a:gd name="T45" fmla="*/ 79 h 213"/>
                <a:gd name="T46" fmla="*/ 107 w 213"/>
                <a:gd name="T47" fmla="*/ 48 h 213"/>
                <a:gd name="T48" fmla="*/ 101 w 213"/>
                <a:gd name="T49" fmla="*/ 37 h 213"/>
                <a:gd name="T50" fmla="*/ 96 w 213"/>
                <a:gd name="T51" fmla="*/ 21 h 213"/>
                <a:gd name="T52" fmla="*/ 70 w 213"/>
                <a:gd name="T53" fmla="*/ 85 h 213"/>
                <a:gd name="T54" fmla="*/ 48 w 213"/>
                <a:gd name="T55" fmla="*/ 111 h 213"/>
                <a:gd name="T56" fmla="*/ 43 w 213"/>
                <a:gd name="T57" fmla="*/ 143 h 213"/>
                <a:gd name="T58" fmla="*/ 26 w 213"/>
                <a:gd name="T59" fmla="*/ 143 h 213"/>
                <a:gd name="T60" fmla="*/ 21 w 213"/>
                <a:gd name="T61" fmla="*/ 143 h 213"/>
                <a:gd name="T62" fmla="*/ 16 w 213"/>
                <a:gd name="T63" fmla="*/ 154 h 213"/>
                <a:gd name="T64" fmla="*/ 0 w 213"/>
                <a:gd name="T65" fmla="*/ 159 h 213"/>
                <a:gd name="T66" fmla="*/ 16 w 213"/>
                <a:gd name="T67" fmla="*/ 170 h 213"/>
                <a:gd name="T68" fmla="*/ 37 w 213"/>
                <a:gd name="T69" fmla="*/ 175 h 213"/>
                <a:gd name="T70" fmla="*/ 59 w 213"/>
                <a:gd name="T71" fmla="*/ 165 h 213"/>
                <a:gd name="T72" fmla="*/ 91 w 213"/>
                <a:gd name="T73" fmla="*/ 170 h 213"/>
                <a:gd name="T74" fmla="*/ 118 w 213"/>
                <a:gd name="T75" fmla="*/ 175 h 213"/>
                <a:gd name="T76" fmla="*/ 128 w 213"/>
                <a:gd name="T77" fmla="*/ 191 h 213"/>
                <a:gd name="T78" fmla="*/ 123 w 213"/>
                <a:gd name="T79" fmla="*/ 207 h 213"/>
                <a:gd name="T80" fmla="*/ 138 w 213"/>
                <a:gd name="T81" fmla="*/ 213 h 213"/>
                <a:gd name="T82" fmla="*/ 138 w 213"/>
                <a:gd name="T83" fmla="*/ 197 h 213"/>
                <a:gd name="T84" fmla="*/ 149 w 213"/>
                <a:gd name="T85" fmla="*/ 186 h 2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13" h="213">
                  <a:moveTo>
                    <a:pt x="149" y="186"/>
                  </a:moveTo>
                  <a:lnTo>
                    <a:pt x="149" y="154"/>
                  </a:lnTo>
                  <a:lnTo>
                    <a:pt x="149" y="133"/>
                  </a:lnTo>
                  <a:lnTo>
                    <a:pt x="181" y="127"/>
                  </a:lnTo>
                  <a:lnTo>
                    <a:pt x="181" y="111"/>
                  </a:lnTo>
                  <a:lnTo>
                    <a:pt x="197" y="106"/>
                  </a:lnTo>
                  <a:lnTo>
                    <a:pt x="203" y="85"/>
                  </a:lnTo>
                  <a:lnTo>
                    <a:pt x="187" y="69"/>
                  </a:lnTo>
                  <a:lnTo>
                    <a:pt x="203" y="63"/>
                  </a:lnTo>
                  <a:lnTo>
                    <a:pt x="213" y="37"/>
                  </a:lnTo>
                  <a:lnTo>
                    <a:pt x="208" y="10"/>
                  </a:lnTo>
                  <a:lnTo>
                    <a:pt x="203" y="10"/>
                  </a:lnTo>
                  <a:lnTo>
                    <a:pt x="192" y="0"/>
                  </a:lnTo>
                  <a:lnTo>
                    <a:pt x="176" y="0"/>
                  </a:lnTo>
                  <a:lnTo>
                    <a:pt x="138" y="10"/>
                  </a:lnTo>
                  <a:lnTo>
                    <a:pt x="128" y="16"/>
                  </a:lnTo>
                  <a:lnTo>
                    <a:pt x="123" y="31"/>
                  </a:lnTo>
                  <a:lnTo>
                    <a:pt x="128" y="48"/>
                  </a:lnTo>
                  <a:lnTo>
                    <a:pt x="138" y="63"/>
                  </a:lnTo>
                  <a:lnTo>
                    <a:pt x="144" y="74"/>
                  </a:lnTo>
                  <a:lnTo>
                    <a:pt x="133" y="85"/>
                  </a:lnTo>
                  <a:lnTo>
                    <a:pt x="118" y="90"/>
                  </a:lnTo>
                  <a:lnTo>
                    <a:pt x="101" y="79"/>
                  </a:lnTo>
                  <a:lnTo>
                    <a:pt x="107" y="48"/>
                  </a:lnTo>
                  <a:lnTo>
                    <a:pt x="101" y="37"/>
                  </a:lnTo>
                  <a:lnTo>
                    <a:pt x="96" y="21"/>
                  </a:lnTo>
                  <a:lnTo>
                    <a:pt x="70" y="85"/>
                  </a:lnTo>
                  <a:lnTo>
                    <a:pt x="48" y="111"/>
                  </a:lnTo>
                  <a:lnTo>
                    <a:pt x="43" y="143"/>
                  </a:lnTo>
                  <a:lnTo>
                    <a:pt x="26" y="143"/>
                  </a:lnTo>
                  <a:lnTo>
                    <a:pt x="21" y="143"/>
                  </a:lnTo>
                  <a:lnTo>
                    <a:pt x="16" y="154"/>
                  </a:lnTo>
                  <a:lnTo>
                    <a:pt x="0" y="159"/>
                  </a:lnTo>
                  <a:lnTo>
                    <a:pt x="16" y="170"/>
                  </a:lnTo>
                  <a:lnTo>
                    <a:pt x="37" y="175"/>
                  </a:lnTo>
                  <a:lnTo>
                    <a:pt x="59" y="165"/>
                  </a:lnTo>
                  <a:lnTo>
                    <a:pt x="91" y="170"/>
                  </a:lnTo>
                  <a:lnTo>
                    <a:pt x="118" y="175"/>
                  </a:lnTo>
                  <a:lnTo>
                    <a:pt x="128" y="191"/>
                  </a:lnTo>
                  <a:lnTo>
                    <a:pt x="123" y="207"/>
                  </a:lnTo>
                  <a:lnTo>
                    <a:pt x="138" y="213"/>
                  </a:lnTo>
                  <a:lnTo>
                    <a:pt x="138" y="197"/>
                  </a:lnTo>
                  <a:lnTo>
                    <a:pt x="149" y="18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42" name="Group 181"/>
            <p:cNvGrpSpPr>
              <a:grpSpLocks/>
            </p:cNvGrpSpPr>
            <p:nvPr/>
          </p:nvGrpSpPr>
          <p:grpSpPr bwMode="auto">
            <a:xfrm>
              <a:off x="4007" y="2776"/>
              <a:ext cx="36" cy="54"/>
              <a:chOff x="1705" y="2685"/>
              <a:chExt cx="36" cy="54"/>
            </a:xfrm>
          </p:grpSpPr>
          <p:sp>
            <p:nvSpPr>
              <p:cNvPr id="380" name="Freeform 182"/>
              <p:cNvSpPr>
                <a:spLocks/>
              </p:cNvSpPr>
              <p:nvPr/>
            </p:nvSpPr>
            <p:spPr bwMode="auto">
              <a:xfrm>
                <a:off x="1705" y="2685"/>
                <a:ext cx="36" cy="54"/>
              </a:xfrm>
              <a:custGeom>
                <a:avLst/>
                <a:gdLst>
                  <a:gd name="T0" fmla="*/ 15 w 36"/>
                  <a:gd name="T1" fmla="*/ 16 h 54"/>
                  <a:gd name="T2" fmla="*/ 15 w 36"/>
                  <a:gd name="T3" fmla="*/ 0 h 54"/>
                  <a:gd name="T4" fmla="*/ 5 w 36"/>
                  <a:gd name="T5" fmla="*/ 6 h 54"/>
                  <a:gd name="T6" fmla="*/ 0 w 36"/>
                  <a:gd name="T7" fmla="*/ 16 h 54"/>
                  <a:gd name="T8" fmla="*/ 0 w 36"/>
                  <a:gd name="T9" fmla="*/ 33 h 54"/>
                  <a:gd name="T10" fmla="*/ 0 w 36"/>
                  <a:gd name="T11" fmla="*/ 49 h 54"/>
                  <a:gd name="T12" fmla="*/ 26 w 36"/>
                  <a:gd name="T13" fmla="*/ 54 h 54"/>
                  <a:gd name="T14" fmla="*/ 36 w 36"/>
                  <a:gd name="T15" fmla="*/ 33 h 54"/>
                  <a:gd name="T16" fmla="*/ 15 w 36"/>
                  <a:gd name="T17" fmla="*/ 16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6" h="54">
                    <a:moveTo>
                      <a:pt x="15" y="16"/>
                    </a:moveTo>
                    <a:lnTo>
                      <a:pt x="15" y="0"/>
                    </a:lnTo>
                    <a:lnTo>
                      <a:pt x="5" y="6"/>
                    </a:lnTo>
                    <a:lnTo>
                      <a:pt x="0" y="16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26" y="54"/>
                    </a:lnTo>
                    <a:lnTo>
                      <a:pt x="36" y="33"/>
                    </a:lnTo>
                    <a:lnTo>
                      <a:pt x="15" y="1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1" name="Freeform 183"/>
              <p:cNvSpPr>
                <a:spLocks/>
              </p:cNvSpPr>
              <p:nvPr/>
            </p:nvSpPr>
            <p:spPr bwMode="auto">
              <a:xfrm>
                <a:off x="1705" y="2685"/>
                <a:ext cx="36" cy="54"/>
              </a:xfrm>
              <a:custGeom>
                <a:avLst/>
                <a:gdLst>
                  <a:gd name="T0" fmla="*/ 15 w 36"/>
                  <a:gd name="T1" fmla="*/ 16 h 54"/>
                  <a:gd name="T2" fmla="*/ 15 w 36"/>
                  <a:gd name="T3" fmla="*/ 0 h 54"/>
                  <a:gd name="T4" fmla="*/ 5 w 36"/>
                  <a:gd name="T5" fmla="*/ 6 h 54"/>
                  <a:gd name="T6" fmla="*/ 0 w 36"/>
                  <a:gd name="T7" fmla="*/ 16 h 54"/>
                  <a:gd name="T8" fmla="*/ 0 w 36"/>
                  <a:gd name="T9" fmla="*/ 33 h 54"/>
                  <a:gd name="T10" fmla="*/ 0 w 36"/>
                  <a:gd name="T11" fmla="*/ 49 h 54"/>
                  <a:gd name="T12" fmla="*/ 26 w 36"/>
                  <a:gd name="T13" fmla="*/ 54 h 54"/>
                  <a:gd name="T14" fmla="*/ 36 w 36"/>
                  <a:gd name="T15" fmla="*/ 33 h 54"/>
                  <a:gd name="T16" fmla="*/ 15 w 36"/>
                  <a:gd name="T17" fmla="*/ 16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6" h="54">
                    <a:moveTo>
                      <a:pt x="15" y="16"/>
                    </a:moveTo>
                    <a:lnTo>
                      <a:pt x="15" y="0"/>
                    </a:lnTo>
                    <a:lnTo>
                      <a:pt x="5" y="6"/>
                    </a:lnTo>
                    <a:lnTo>
                      <a:pt x="0" y="16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26" y="54"/>
                    </a:lnTo>
                    <a:lnTo>
                      <a:pt x="36" y="33"/>
                    </a:lnTo>
                    <a:lnTo>
                      <a:pt x="15" y="1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3" name="Group 184"/>
            <p:cNvGrpSpPr>
              <a:grpSpLocks/>
            </p:cNvGrpSpPr>
            <p:nvPr/>
          </p:nvGrpSpPr>
          <p:grpSpPr bwMode="auto">
            <a:xfrm>
              <a:off x="3878" y="2510"/>
              <a:ext cx="213" cy="213"/>
              <a:chOff x="1576" y="2419"/>
              <a:chExt cx="213" cy="213"/>
            </a:xfrm>
          </p:grpSpPr>
          <p:sp>
            <p:nvSpPr>
              <p:cNvPr id="378" name="Freeform 185"/>
              <p:cNvSpPr>
                <a:spLocks/>
              </p:cNvSpPr>
              <p:nvPr/>
            </p:nvSpPr>
            <p:spPr bwMode="auto">
              <a:xfrm>
                <a:off x="1576" y="2419"/>
                <a:ext cx="213" cy="213"/>
              </a:xfrm>
              <a:custGeom>
                <a:avLst/>
                <a:gdLst>
                  <a:gd name="T0" fmla="*/ 149 w 213"/>
                  <a:gd name="T1" fmla="*/ 186 h 213"/>
                  <a:gd name="T2" fmla="*/ 149 w 213"/>
                  <a:gd name="T3" fmla="*/ 154 h 213"/>
                  <a:gd name="T4" fmla="*/ 149 w 213"/>
                  <a:gd name="T5" fmla="*/ 133 h 213"/>
                  <a:gd name="T6" fmla="*/ 181 w 213"/>
                  <a:gd name="T7" fmla="*/ 127 h 213"/>
                  <a:gd name="T8" fmla="*/ 181 w 213"/>
                  <a:gd name="T9" fmla="*/ 111 h 213"/>
                  <a:gd name="T10" fmla="*/ 197 w 213"/>
                  <a:gd name="T11" fmla="*/ 106 h 213"/>
                  <a:gd name="T12" fmla="*/ 203 w 213"/>
                  <a:gd name="T13" fmla="*/ 85 h 213"/>
                  <a:gd name="T14" fmla="*/ 187 w 213"/>
                  <a:gd name="T15" fmla="*/ 69 h 213"/>
                  <a:gd name="T16" fmla="*/ 203 w 213"/>
                  <a:gd name="T17" fmla="*/ 63 h 213"/>
                  <a:gd name="T18" fmla="*/ 213 w 213"/>
                  <a:gd name="T19" fmla="*/ 37 h 213"/>
                  <a:gd name="T20" fmla="*/ 208 w 213"/>
                  <a:gd name="T21" fmla="*/ 10 h 213"/>
                  <a:gd name="T22" fmla="*/ 203 w 213"/>
                  <a:gd name="T23" fmla="*/ 10 h 213"/>
                  <a:gd name="T24" fmla="*/ 192 w 213"/>
                  <a:gd name="T25" fmla="*/ 0 h 213"/>
                  <a:gd name="T26" fmla="*/ 176 w 213"/>
                  <a:gd name="T27" fmla="*/ 0 h 213"/>
                  <a:gd name="T28" fmla="*/ 138 w 213"/>
                  <a:gd name="T29" fmla="*/ 10 h 213"/>
                  <a:gd name="T30" fmla="*/ 128 w 213"/>
                  <a:gd name="T31" fmla="*/ 16 h 213"/>
                  <a:gd name="T32" fmla="*/ 123 w 213"/>
                  <a:gd name="T33" fmla="*/ 31 h 213"/>
                  <a:gd name="T34" fmla="*/ 128 w 213"/>
                  <a:gd name="T35" fmla="*/ 48 h 213"/>
                  <a:gd name="T36" fmla="*/ 138 w 213"/>
                  <a:gd name="T37" fmla="*/ 63 h 213"/>
                  <a:gd name="T38" fmla="*/ 144 w 213"/>
                  <a:gd name="T39" fmla="*/ 74 h 213"/>
                  <a:gd name="T40" fmla="*/ 133 w 213"/>
                  <a:gd name="T41" fmla="*/ 85 h 213"/>
                  <a:gd name="T42" fmla="*/ 118 w 213"/>
                  <a:gd name="T43" fmla="*/ 90 h 213"/>
                  <a:gd name="T44" fmla="*/ 101 w 213"/>
                  <a:gd name="T45" fmla="*/ 79 h 213"/>
                  <a:gd name="T46" fmla="*/ 107 w 213"/>
                  <a:gd name="T47" fmla="*/ 48 h 213"/>
                  <a:gd name="T48" fmla="*/ 101 w 213"/>
                  <a:gd name="T49" fmla="*/ 37 h 213"/>
                  <a:gd name="T50" fmla="*/ 96 w 213"/>
                  <a:gd name="T51" fmla="*/ 21 h 213"/>
                  <a:gd name="T52" fmla="*/ 70 w 213"/>
                  <a:gd name="T53" fmla="*/ 85 h 213"/>
                  <a:gd name="T54" fmla="*/ 48 w 213"/>
                  <a:gd name="T55" fmla="*/ 111 h 213"/>
                  <a:gd name="T56" fmla="*/ 43 w 213"/>
                  <a:gd name="T57" fmla="*/ 143 h 213"/>
                  <a:gd name="T58" fmla="*/ 26 w 213"/>
                  <a:gd name="T59" fmla="*/ 143 h 213"/>
                  <a:gd name="T60" fmla="*/ 21 w 213"/>
                  <a:gd name="T61" fmla="*/ 143 h 213"/>
                  <a:gd name="T62" fmla="*/ 16 w 213"/>
                  <a:gd name="T63" fmla="*/ 154 h 213"/>
                  <a:gd name="T64" fmla="*/ 0 w 213"/>
                  <a:gd name="T65" fmla="*/ 159 h 213"/>
                  <a:gd name="T66" fmla="*/ 16 w 213"/>
                  <a:gd name="T67" fmla="*/ 170 h 213"/>
                  <a:gd name="T68" fmla="*/ 37 w 213"/>
                  <a:gd name="T69" fmla="*/ 175 h 213"/>
                  <a:gd name="T70" fmla="*/ 59 w 213"/>
                  <a:gd name="T71" fmla="*/ 165 h 213"/>
                  <a:gd name="T72" fmla="*/ 91 w 213"/>
                  <a:gd name="T73" fmla="*/ 170 h 213"/>
                  <a:gd name="T74" fmla="*/ 118 w 213"/>
                  <a:gd name="T75" fmla="*/ 175 h 213"/>
                  <a:gd name="T76" fmla="*/ 128 w 213"/>
                  <a:gd name="T77" fmla="*/ 191 h 213"/>
                  <a:gd name="T78" fmla="*/ 123 w 213"/>
                  <a:gd name="T79" fmla="*/ 207 h 213"/>
                  <a:gd name="T80" fmla="*/ 138 w 213"/>
                  <a:gd name="T81" fmla="*/ 213 h 213"/>
                  <a:gd name="T82" fmla="*/ 138 w 213"/>
                  <a:gd name="T83" fmla="*/ 197 h 213"/>
                  <a:gd name="T84" fmla="*/ 149 w 213"/>
                  <a:gd name="T85" fmla="*/ 186 h 2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13" h="213">
                    <a:moveTo>
                      <a:pt x="149" y="186"/>
                    </a:moveTo>
                    <a:lnTo>
                      <a:pt x="149" y="154"/>
                    </a:lnTo>
                    <a:lnTo>
                      <a:pt x="149" y="133"/>
                    </a:lnTo>
                    <a:lnTo>
                      <a:pt x="181" y="127"/>
                    </a:lnTo>
                    <a:lnTo>
                      <a:pt x="181" y="111"/>
                    </a:lnTo>
                    <a:lnTo>
                      <a:pt x="197" y="106"/>
                    </a:lnTo>
                    <a:lnTo>
                      <a:pt x="203" y="85"/>
                    </a:lnTo>
                    <a:lnTo>
                      <a:pt x="187" y="69"/>
                    </a:lnTo>
                    <a:lnTo>
                      <a:pt x="203" y="63"/>
                    </a:lnTo>
                    <a:lnTo>
                      <a:pt x="213" y="37"/>
                    </a:lnTo>
                    <a:lnTo>
                      <a:pt x="208" y="10"/>
                    </a:lnTo>
                    <a:lnTo>
                      <a:pt x="203" y="10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38" y="10"/>
                    </a:lnTo>
                    <a:lnTo>
                      <a:pt x="128" y="16"/>
                    </a:lnTo>
                    <a:lnTo>
                      <a:pt x="123" y="31"/>
                    </a:lnTo>
                    <a:lnTo>
                      <a:pt x="128" y="48"/>
                    </a:lnTo>
                    <a:lnTo>
                      <a:pt x="138" y="63"/>
                    </a:lnTo>
                    <a:lnTo>
                      <a:pt x="144" y="74"/>
                    </a:lnTo>
                    <a:lnTo>
                      <a:pt x="133" y="85"/>
                    </a:lnTo>
                    <a:lnTo>
                      <a:pt x="118" y="90"/>
                    </a:lnTo>
                    <a:lnTo>
                      <a:pt x="101" y="79"/>
                    </a:lnTo>
                    <a:lnTo>
                      <a:pt x="107" y="48"/>
                    </a:lnTo>
                    <a:lnTo>
                      <a:pt x="101" y="37"/>
                    </a:lnTo>
                    <a:lnTo>
                      <a:pt x="96" y="21"/>
                    </a:lnTo>
                    <a:lnTo>
                      <a:pt x="70" y="85"/>
                    </a:lnTo>
                    <a:lnTo>
                      <a:pt x="48" y="111"/>
                    </a:lnTo>
                    <a:lnTo>
                      <a:pt x="43" y="143"/>
                    </a:lnTo>
                    <a:lnTo>
                      <a:pt x="26" y="143"/>
                    </a:lnTo>
                    <a:lnTo>
                      <a:pt x="21" y="143"/>
                    </a:lnTo>
                    <a:lnTo>
                      <a:pt x="16" y="154"/>
                    </a:lnTo>
                    <a:lnTo>
                      <a:pt x="0" y="159"/>
                    </a:lnTo>
                    <a:lnTo>
                      <a:pt x="16" y="170"/>
                    </a:lnTo>
                    <a:lnTo>
                      <a:pt x="37" y="175"/>
                    </a:lnTo>
                    <a:lnTo>
                      <a:pt x="59" y="165"/>
                    </a:lnTo>
                    <a:lnTo>
                      <a:pt x="91" y="170"/>
                    </a:lnTo>
                    <a:lnTo>
                      <a:pt x="118" y="175"/>
                    </a:lnTo>
                    <a:lnTo>
                      <a:pt x="128" y="191"/>
                    </a:lnTo>
                    <a:lnTo>
                      <a:pt x="123" y="207"/>
                    </a:lnTo>
                    <a:lnTo>
                      <a:pt x="138" y="213"/>
                    </a:lnTo>
                    <a:lnTo>
                      <a:pt x="138" y="197"/>
                    </a:lnTo>
                    <a:lnTo>
                      <a:pt x="149" y="18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9" name="Freeform 186"/>
              <p:cNvSpPr>
                <a:spLocks/>
              </p:cNvSpPr>
              <p:nvPr/>
            </p:nvSpPr>
            <p:spPr bwMode="auto">
              <a:xfrm>
                <a:off x="1576" y="2419"/>
                <a:ext cx="213" cy="213"/>
              </a:xfrm>
              <a:custGeom>
                <a:avLst/>
                <a:gdLst>
                  <a:gd name="T0" fmla="*/ 149 w 213"/>
                  <a:gd name="T1" fmla="*/ 186 h 213"/>
                  <a:gd name="T2" fmla="*/ 149 w 213"/>
                  <a:gd name="T3" fmla="*/ 154 h 213"/>
                  <a:gd name="T4" fmla="*/ 149 w 213"/>
                  <a:gd name="T5" fmla="*/ 133 h 213"/>
                  <a:gd name="T6" fmla="*/ 181 w 213"/>
                  <a:gd name="T7" fmla="*/ 127 h 213"/>
                  <a:gd name="T8" fmla="*/ 181 w 213"/>
                  <a:gd name="T9" fmla="*/ 111 h 213"/>
                  <a:gd name="T10" fmla="*/ 197 w 213"/>
                  <a:gd name="T11" fmla="*/ 106 h 213"/>
                  <a:gd name="T12" fmla="*/ 203 w 213"/>
                  <a:gd name="T13" fmla="*/ 85 h 213"/>
                  <a:gd name="T14" fmla="*/ 187 w 213"/>
                  <a:gd name="T15" fmla="*/ 69 h 213"/>
                  <a:gd name="T16" fmla="*/ 203 w 213"/>
                  <a:gd name="T17" fmla="*/ 63 h 213"/>
                  <a:gd name="T18" fmla="*/ 213 w 213"/>
                  <a:gd name="T19" fmla="*/ 37 h 213"/>
                  <a:gd name="T20" fmla="*/ 208 w 213"/>
                  <a:gd name="T21" fmla="*/ 10 h 213"/>
                  <a:gd name="T22" fmla="*/ 203 w 213"/>
                  <a:gd name="T23" fmla="*/ 10 h 213"/>
                  <a:gd name="T24" fmla="*/ 192 w 213"/>
                  <a:gd name="T25" fmla="*/ 0 h 213"/>
                  <a:gd name="T26" fmla="*/ 176 w 213"/>
                  <a:gd name="T27" fmla="*/ 0 h 213"/>
                  <a:gd name="T28" fmla="*/ 138 w 213"/>
                  <a:gd name="T29" fmla="*/ 10 h 213"/>
                  <a:gd name="T30" fmla="*/ 128 w 213"/>
                  <a:gd name="T31" fmla="*/ 16 h 213"/>
                  <a:gd name="T32" fmla="*/ 123 w 213"/>
                  <a:gd name="T33" fmla="*/ 31 h 213"/>
                  <a:gd name="T34" fmla="*/ 128 w 213"/>
                  <a:gd name="T35" fmla="*/ 48 h 213"/>
                  <a:gd name="T36" fmla="*/ 138 w 213"/>
                  <a:gd name="T37" fmla="*/ 63 h 213"/>
                  <a:gd name="T38" fmla="*/ 144 w 213"/>
                  <a:gd name="T39" fmla="*/ 74 h 213"/>
                  <a:gd name="T40" fmla="*/ 133 w 213"/>
                  <a:gd name="T41" fmla="*/ 85 h 213"/>
                  <a:gd name="T42" fmla="*/ 118 w 213"/>
                  <a:gd name="T43" fmla="*/ 90 h 213"/>
                  <a:gd name="T44" fmla="*/ 101 w 213"/>
                  <a:gd name="T45" fmla="*/ 79 h 213"/>
                  <a:gd name="T46" fmla="*/ 107 w 213"/>
                  <a:gd name="T47" fmla="*/ 48 h 213"/>
                  <a:gd name="T48" fmla="*/ 101 w 213"/>
                  <a:gd name="T49" fmla="*/ 37 h 213"/>
                  <a:gd name="T50" fmla="*/ 96 w 213"/>
                  <a:gd name="T51" fmla="*/ 21 h 213"/>
                  <a:gd name="T52" fmla="*/ 70 w 213"/>
                  <a:gd name="T53" fmla="*/ 85 h 213"/>
                  <a:gd name="T54" fmla="*/ 48 w 213"/>
                  <a:gd name="T55" fmla="*/ 111 h 213"/>
                  <a:gd name="T56" fmla="*/ 43 w 213"/>
                  <a:gd name="T57" fmla="*/ 143 h 213"/>
                  <a:gd name="T58" fmla="*/ 26 w 213"/>
                  <a:gd name="T59" fmla="*/ 143 h 213"/>
                  <a:gd name="T60" fmla="*/ 21 w 213"/>
                  <a:gd name="T61" fmla="*/ 143 h 213"/>
                  <a:gd name="T62" fmla="*/ 16 w 213"/>
                  <a:gd name="T63" fmla="*/ 154 h 213"/>
                  <a:gd name="T64" fmla="*/ 0 w 213"/>
                  <a:gd name="T65" fmla="*/ 159 h 213"/>
                  <a:gd name="T66" fmla="*/ 16 w 213"/>
                  <a:gd name="T67" fmla="*/ 170 h 213"/>
                  <a:gd name="T68" fmla="*/ 37 w 213"/>
                  <a:gd name="T69" fmla="*/ 175 h 213"/>
                  <a:gd name="T70" fmla="*/ 59 w 213"/>
                  <a:gd name="T71" fmla="*/ 165 h 213"/>
                  <a:gd name="T72" fmla="*/ 91 w 213"/>
                  <a:gd name="T73" fmla="*/ 170 h 213"/>
                  <a:gd name="T74" fmla="*/ 118 w 213"/>
                  <a:gd name="T75" fmla="*/ 175 h 213"/>
                  <a:gd name="T76" fmla="*/ 128 w 213"/>
                  <a:gd name="T77" fmla="*/ 191 h 213"/>
                  <a:gd name="T78" fmla="*/ 123 w 213"/>
                  <a:gd name="T79" fmla="*/ 207 h 213"/>
                  <a:gd name="T80" fmla="*/ 138 w 213"/>
                  <a:gd name="T81" fmla="*/ 213 h 213"/>
                  <a:gd name="T82" fmla="*/ 138 w 213"/>
                  <a:gd name="T83" fmla="*/ 197 h 213"/>
                  <a:gd name="T84" fmla="*/ 149 w 213"/>
                  <a:gd name="T85" fmla="*/ 186 h 2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13" h="213">
                    <a:moveTo>
                      <a:pt x="149" y="186"/>
                    </a:moveTo>
                    <a:lnTo>
                      <a:pt x="149" y="154"/>
                    </a:lnTo>
                    <a:lnTo>
                      <a:pt x="149" y="133"/>
                    </a:lnTo>
                    <a:lnTo>
                      <a:pt x="181" y="127"/>
                    </a:lnTo>
                    <a:lnTo>
                      <a:pt x="181" y="111"/>
                    </a:lnTo>
                    <a:lnTo>
                      <a:pt x="197" y="106"/>
                    </a:lnTo>
                    <a:lnTo>
                      <a:pt x="203" y="85"/>
                    </a:lnTo>
                    <a:lnTo>
                      <a:pt x="187" y="69"/>
                    </a:lnTo>
                    <a:lnTo>
                      <a:pt x="203" y="63"/>
                    </a:lnTo>
                    <a:lnTo>
                      <a:pt x="213" y="37"/>
                    </a:lnTo>
                    <a:lnTo>
                      <a:pt x="208" y="10"/>
                    </a:lnTo>
                    <a:lnTo>
                      <a:pt x="203" y="10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38" y="10"/>
                    </a:lnTo>
                    <a:lnTo>
                      <a:pt x="128" y="16"/>
                    </a:lnTo>
                    <a:lnTo>
                      <a:pt x="123" y="31"/>
                    </a:lnTo>
                    <a:lnTo>
                      <a:pt x="128" y="48"/>
                    </a:lnTo>
                    <a:lnTo>
                      <a:pt x="138" y="63"/>
                    </a:lnTo>
                    <a:lnTo>
                      <a:pt x="144" y="74"/>
                    </a:lnTo>
                    <a:lnTo>
                      <a:pt x="133" y="85"/>
                    </a:lnTo>
                    <a:lnTo>
                      <a:pt x="118" y="90"/>
                    </a:lnTo>
                    <a:lnTo>
                      <a:pt x="101" y="79"/>
                    </a:lnTo>
                    <a:lnTo>
                      <a:pt x="107" y="48"/>
                    </a:lnTo>
                    <a:lnTo>
                      <a:pt x="101" y="37"/>
                    </a:lnTo>
                    <a:lnTo>
                      <a:pt x="96" y="21"/>
                    </a:lnTo>
                    <a:lnTo>
                      <a:pt x="70" y="85"/>
                    </a:lnTo>
                    <a:lnTo>
                      <a:pt x="48" y="111"/>
                    </a:lnTo>
                    <a:lnTo>
                      <a:pt x="43" y="143"/>
                    </a:lnTo>
                    <a:lnTo>
                      <a:pt x="26" y="143"/>
                    </a:lnTo>
                    <a:lnTo>
                      <a:pt x="21" y="143"/>
                    </a:lnTo>
                    <a:lnTo>
                      <a:pt x="16" y="154"/>
                    </a:lnTo>
                    <a:lnTo>
                      <a:pt x="0" y="159"/>
                    </a:lnTo>
                    <a:lnTo>
                      <a:pt x="16" y="170"/>
                    </a:lnTo>
                    <a:lnTo>
                      <a:pt x="37" y="175"/>
                    </a:lnTo>
                    <a:lnTo>
                      <a:pt x="59" y="165"/>
                    </a:lnTo>
                    <a:lnTo>
                      <a:pt x="91" y="170"/>
                    </a:lnTo>
                    <a:lnTo>
                      <a:pt x="118" y="175"/>
                    </a:lnTo>
                    <a:lnTo>
                      <a:pt x="128" y="191"/>
                    </a:lnTo>
                    <a:lnTo>
                      <a:pt x="123" y="207"/>
                    </a:lnTo>
                    <a:lnTo>
                      <a:pt x="138" y="213"/>
                    </a:lnTo>
                    <a:lnTo>
                      <a:pt x="138" y="197"/>
                    </a:lnTo>
                    <a:lnTo>
                      <a:pt x="149" y="18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4" name="Freeform 187"/>
            <p:cNvSpPr>
              <a:spLocks/>
            </p:cNvSpPr>
            <p:nvPr/>
          </p:nvSpPr>
          <p:spPr bwMode="auto">
            <a:xfrm>
              <a:off x="4139" y="2183"/>
              <a:ext cx="134" cy="230"/>
            </a:xfrm>
            <a:custGeom>
              <a:avLst/>
              <a:gdLst>
                <a:gd name="T0" fmla="*/ 91 w 134"/>
                <a:gd name="T1" fmla="*/ 230 h 230"/>
                <a:gd name="T2" fmla="*/ 75 w 134"/>
                <a:gd name="T3" fmla="*/ 208 h 230"/>
                <a:gd name="T4" fmla="*/ 91 w 134"/>
                <a:gd name="T5" fmla="*/ 208 h 230"/>
                <a:gd name="T6" fmla="*/ 81 w 134"/>
                <a:gd name="T7" fmla="*/ 187 h 230"/>
                <a:gd name="T8" fmla="*/ 81 w 134"/>
                <a:gd name="T9" fmla="*/ 166 h 230"/>
                <a:gd name="T10" fmla="*/ 107 w 134"/>
                <a:gd name="T11" fmla="*/ 123 h 230"/>
                <a:gd name="T12" fmla="*/ 118 w 134"/>
                <a:gd name="T13" fmla="*/ 128 h 230"/>
                <a:gd name="T14" fmla="*/ 134 w 134"/>
                <a:gd name="T15" fmla="*/ 91 h 230"/>
                <a:gd name="T16" fmla="*/ 112 w 134"/>
                <a:gd name="T17" fmla="*/ 75 h 230"/>
                <a:gd name="T18" fmla="*/ 107 w 134"/>
                <a:gd name="T19" fmla="*/ 48 h 230"/>
                <a:gd name="T20" fmla="*/ 112 w 134"/>
                <a:gd name="T21" fmla="*/ 16 h 230"/>
                <a:gd name="T22" fmla="*/ 112 w 134"/>
                <a:gd name="T23" fmla="*/ 5 h 230"/>
                <a:gd name="T24" fmla="*/ 102 w 134"/>
                <a:gd name="T25" fmla="*/ 0 h 230"/>
                <a:gd name="T26" fmla="*/ 86 w 134"/>
                <a:gd name="T27" fmla="*/ 5 h 230"/>
                <a:gd name="T28" fmla="*/ 81 w 134"/>
                <a:gd name="T29" fmla="*/ 16 h 230"/>
                <a:gd name="T30" fmla="*/ 64 w 134"/>
                <a:gd name="T31" fmla="*/ 26 h 230"/>
                <a:gd name="T32" fmla="*/ 48 w 134"/>
                <a:gd name="T33" fmla="*/ 32 h 230"/>
                <a:gd name="T34" fmla="*/ 32 w 134"/>
                <a:gd name="T35" fmla="*/ 37 h 230"/>
                <a:gd name="T36" fmla="*/ 22 w 134"/>
                <a:gd name="T37" fmla="*/ 48 h 230"/>
                <a:gd name="T38" fmla="*/ 17 w 134"/>
                <a:gd name="T39" fmla="*/ 64 h 230"/>
                <a:gd name="T40" fmla="*/ 27 w 134"/>
                <a:gd name="T41" fmla="*/ 75 h 230"/>
                <a:gd name="T42" fmla="*/ 11 w 134"/>
                <a:gd name="T43" fmla="*/ 80 h 230"/>
                <a:gd name="T44" fmla="*/ 6 w 134"/>
                <a:gd name="T45" fmla="*/ 96 h 230"/>
                <a:gd name="T46" fmla="*/ 6 w 134"/>
                <a:gd name="T47" fmla="*/ 112 h 230"/>
                <a:gd name="T48" fmla="*/ 17 w 134"/>
                <a:gd name="T49" fmla="*/ 128 h 230"/>
                <a:gd name="T50" fmla="*/ 0 w 134"/>
                <a:gd name="T51" fmla="*/ 139 h 230"/>
                <a:gd name="T52" fmla="*/ 0 w 134"/>
                <a:gd name="T53" fmla="*/ 150 h 230"/>
                <a:gd name="T54" fmla="*/ 17 w 134"/>
                <a:gd name="T55" fmla="*/ 182 h 230"/>
                <a:gd name="T56" fmla="*/ 27 w 134"/>
                <a:gd name="T57" fmla="*/ 171 h 230"/>
                <a:gd name="T58" fmla="*/ 32 w 134"/>
                <a:gd name="T59" fmla="*/ 203 h 230"/>
                <a:gd name="T60" fmla="*/ 38 w 134"/>
                <a:gd name="T61" fmla="*/ 219 h 230"/>
                <a:gd name="T62" fmla="*/ 53 w 134"/>
                <a:gd name="T63" fmla="*/ 225 h 230"/>
                <a:gd name="T64" fmla="*/ 91 w 134"/>
                <a:gd name="T65" fmla="*/ 230 h 2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34" h="230">
                  <a:moveTo>
                    <a:pt x="91" y="230"/>
                  </a:moveTo>
                  <a:lnTo>
                    <a:pt x="75" y="208"/>
                  </a:lnTo>
                  <a:lnTo>
                    <a:pt x="91" y="208"/>
                  </a:lnTo>
                  <a:lnTo>
                    <a:pt x="81" y="187"/>
                  </a:lnTo>
                  <a:lnTo>
                    <a:pt x="81" y="166"/>
                  </a:lnTo>
                  <a:lnTo>
                    <a:pt x="107" y="123"/>
                  </a:lnTo>
                  <a:lnTo>
                    <a:pt x="118" y="128"/>
                  </a:lnTo>
                  <a:lnTo>
                    <a:pt x="134" y="91"/>
                  </a:lnTo>
                  <a:lnTo>
                    <a:pt x="112" y="75"/>
                  </a:lnTo>
                  <a:lnTo>
                    <a:pt x="107" y="48"/>
                  </a:lnTo>
                  <a:lnTo>
                    <a:pt x="112" y="16"/>
                  </a:lnTo>
                  <a:lnTo>
                    <a:pt x="112" y="5"/>
                  </a:lnTo>
                  <a:lnTo>
                    <a:pt x="102" y="0"/>
                  </a:lnTo>
                  <a:lnTo>
                    <a:pt x="86" y="5"/>
                  </a:lnTo>
                  <a:lnTo>
                    <a:pt x="81" y="16"/>
                  </a:lnTo>
                  <a:lnTo>
                    <a:pt x="64" y="26"/>
                  </a:lnTo>
                  <a:lnTo>
                    <a:pt x="48" y="32"/>
                  </a:lnTo>
                  <a:lnTo>
                    <a:pt x="32" y="37"/>
                  </a:lnTo>
                  <a:lnTo>
                    <a:pt x="22" y="48"/>
                  </a:lnTo>
                  <a:lnTo>
                    <a:pt x="17" y="64"/>
                  </a:lnTo>
                  <a:lnTo>
                    <a:pt x="27" y="75"/>
                  </a:lnTo>
                  <a:lnTo>
                    <a:pt x="11" y="80"/>
                  </a:lnTo>
                  <a:lnTo>
                    <a:pt x="6" y="96"/>
                  </a:lnTo>
                  <a:lnTo>
                    <a:pt x="6" y="112"/>
                  </a:lnTo>
                  <a:lnTo>
                    <a:pt x="17" y="128"/>
                  </a:lnTo>
                  <a:lnTo>
                    <a:pt x="0" y="139"/>
                  </a:lnTo>
                  <a:lnTo>
                    <a:pt x="0" y="150"/>
                  </a:lnTo>
                  <a:lnTo>
                    <a:pt x="17" y="182"/>
                  </a:lnTo>
                  <a:lnTo>
                    <a:pt x="27" y="171"/>
                  </a:lnTo>
                  <a:lnTo>
                    <a:pt x="32" y="203"/>
                  </a:lnTo>
                  <a:lnTo>
                    <a:pt x="38" y="219"/>
                  </a:lnTo>
                  <a:lnTo>
                    <a:pt x="53" y="225"/>
                  </a:lnTo>
                  <a:lnTo>
                    <a:pt x="91" y="230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88"/>
            <p:cNvSpPr>
              <a:spLocks/>
            </p:cNvSpPr>
            <p:nvPr/>
          </p:nvSpPr>
          <p:spPr bwMode="auto">
            <a:xfrm>
              <a:off x="4020" y="2410"/>
              <a:ext cx="475" cy="594"/>
            </a:xfrm>
            <a:custGeom>
              <a:avLst/>
              <a:gdLst>
                <a:gd name="T0" fmla="*/ 145 w 475"/>
                <a:gd name="T1" fmla="*/ 567 h 594"/>
                <a:gd name="T2" fmla="*/ 224 w 475"/>
                <a:gd name="T3" fmla="*/ 594 h 594"/>
                <a:gd name="T4" fmla="*/ 283 w 475"/>
                <a:gd name="T5" fmla="*/ 589 h 594"/>
                <a:gd name="T6" fmla="*/ 353 w 475"/>
                <a:gd name="T7" fmla="*/ 567 h 594"/>
                <a:gd name="T8" fmla="*/ 390 w 475"/>
                <a:gd name="T9" fmla="*/ 556 h 594"/>
                <a:gd name="T10" fmla="*/ 400 w 475"/>
                <a:gd name="T11" fmla="*/ 519 h 594"/>
                <a:gd name="T12" fmla="*/ 427 w 475"/>
                <a:gd name="T13" fmla="*/ 498 h 594"/>
                <a:gd name="T14" fmla="*/ 384 w 475"/>
                <a:gd name="T15" fmla="*/ 439 h 594"/>
                <a:gd name="T16" fmla="*/ 353 w 475"/>
                <a:gd name="T17" fmla="*/ 391 h 594"/>
                <a:gd name="T18" fmla="*/ 353 w 475"/>
                <a:gd name="T19" fmla="*/ 348 h 594"/>
                <a:gd name="T20" fmla="*/ 406 w 475"/>
                <a:gd name="T21" fmla="*/ 326 h 594"/>
                <a:gd name="T22" fmla="*/ 437 w 475"/>
                <a:gd name="T23" fmla="*/ 294 h 594"/>
                <a:gd name="T24" fmla="*/ 475 w 475"/>
                <a:gd name="T25" fmla="*/ 305 h 594"/>
                <a:gd name="T26" fmla="*/ 459 w 475"/>
                <a:gd name="T27" fmla="*/ 241 h 594"/>
                <a:gd name="T28" fmla="*/ 454 w 475"/>
                <a:gd name="T29" fmla="*/ 187 h 594"/>
                <a:gd name="T30" fmla="*/ 422 w 475"/>
                <a:gd name="T31" fmla="*/ 145 h 594"/>
                <a:gd name="T32" fmla="*/ 432 w 475"/>
                <a:gd name="T33" fmla="*/ 91 h 594"/>
                <a:gd name="T34" fmla="*/ 406 w 475"/>
                <a:gd name="T35" fmla="*/ 54 h 594"/>
                <a:gd name="T36" fmla="*/ 390 w 475"/>
                <a:gd name="T37" fmla="*/ 21 h 594"/>
                <a:gd name="T38" fmla="*/ 368 w 475"/>
                <a:gd name="T39" fmla="*/ 21 h 594"/>
                <a:gd name="T40" fmla="*/ 353 w 475"/>
                <a:gd name="T41" fmla="*/ 27 h 594"/>
                <a:gd name="T42" fmla="*/ 342 w 475"/>
                <a:gd name="T43" fmla="*/ 27 h 594"/>
                <a:gd name="T44" fmla="*/ 305 w 475"/>
                <a:gd name="T45" fmla="*/ 48 h 594"/>
                <a:gd name="T46" fmla="*/ 278 w 475"/>
                <a:gd name="T47" fmla="*/ 64 h 594"/>
                <a:gd name="T48" fmla="*/ 272 w 475"/>
                <a:gd name="T49" fmla="*/ 43 h 594"/>
                <a:gd name="T50" fmla="*/ 251 w 475"/>
                <a:gd name="T51" fmla="*/ 38 h 594"/>
                <a:gd name="T52" fmla="*/ 219 w 475"/>
                <a:gd name="T53" fmla="*/ 11 h 594"/>
                <a:gd name="T54" fmla="*/ 160 w 475"/>
                <a:gd name="T55" fmla="*/ 0 h 594"/>
                <a:gd name="T56" fmla="*/ 155 w 475"/>
                <a:gd name="T57" fmla="*/ 27 h 594"/>
                <a:gd name="T58" fmla="*/ 176 w 475"/>
                <a:gd name="T59" fmla="*/ 75 h 594"/>
                <a:gd name="T60" fmla="*/ 150 w 475"/>
                <a:gd name="T61" fmla="*/ 75 h 594"/>
                <a:gd name="T62" fmla="*/ 139 w 475"/>
                <a:gd name="T63" fmla="*/ 91 h 594"/>
                <a:gd name="T64" fmla="*/ 118 w 475"/>
                <a:gd name="T65" fmla="*/ 86 h 594"/>
                <a:gd name="T66" fmla="*/ 70 w 475"/>
                <a:gd name="T67" fmla="*/ 96 h 594"/>
                <a:gd name="T68" fmla="*/ 75 w 475"/>
                <a:gd name="T69" fmla="*/ 139 h 594"/>
                <a:gd name="T70" fmla="*/ 48 w 475"/>
                <a:gd name="T71" fmla="*/ 171 h 594"/>
                <a:gd name="T72" fmla="*/ 59 w 475"/>
                <a:gd name="T73" fmla="*/ 209 h 594"/>
                <a:gd name="T74" fmla="*/ 43 w 475"/>
                <a:gd name="T75" fmla="*/ 230 h 594"/>
                <a:gd name="T76" fmla="*/ 11 w 475"/>
                <a:gd name="T77" fmla="*/ 257 h 594"/>
                <a:gd name="T78" fmla="*/ 0 w 475"/>
                <a:gd name="T79" fmla="*/ 300 h 594"/>
                <a:gd name="T80" fmla="*/ 6 w 475"/>
                <a:gd name="T81" fmla="*/ 321 h 594"/>
                <a:gd name="T82" fmla="*/ 22 w 475"/>
                <a:gd name="T83" fmla="*/ 358 h 594"/>
                <a:gd name="T84" fmla="*/ 6 w 475"/>
                <a:gd name="T85" fmla="*/ 369 h 594"/>
                <a:gd name="T86" fmla="*/ 28 w 475"/>
                <a:gd name="T87" fmla="*/ 401 h 594"/>
                <a:gd name="T88" fmla="*/ 33 w 475"/>
                <a:gd name="T89" fmla="*/ 444 h 594"/>
                <a:gd name="T90" fmla="*/ 86 w 475"/>
                <a:gd name="T91" fmla="*/ 460 h 594"/>
                <a:gd name="T92" fmla="*/ 97 w 475"/>
                <a:gd name="T93" fmla="*/ 492 h 594"/>
                <a:gd name="T94" fmla="*/ 81 w 475"/>
                <a:gd name="T95" fmla="*/ 578 h 594"/>
                <a:gd name="T96" fmla="*/ 91 w 475"/>
                <a:gd name="T97" fmla="*/ 583 h 5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475" h="594">
                  <a:moveTo>
                    <a:pt x="123" y="578"/>
                  </a:moveTo>
                  <a:lnTo>
                    <a:pt x="145" y="567"/>
                  </a:lnTo>
                  <a:lnTo>
                    <a:pt x="198" y="583"/>
                  </a:lnTo>
                  <a:lnTo>
                    <a:pt x="224" y="594"/>
                  </a:lnTo>
                  <a:lnTo>
                    <a:pt x="246" y="583"/>
                  </a:lnTo>
                  <a:lnTo>
                    <a:pt x="283" y="589"/>
                  </a:lnTo>
                  <a:lnTo>
                    <a:pt x="310" y="583"/>
                  </a:lnTo>
                  <a:lnTo>
                    <a:pt x="353" y="567"/>
                  </a:lnTo>
                  <a:lnTo>
                    <a:pt x="390" y="578"/>
                  </a:lnTo>
                  <a:lnTo>
                    <a:pt x="390" y="556"/>
                  </a:lnTo>
                  <a:lnTo>
                    <a:pt x="379" y="535"/>
                  </a:lnTo>
                  <a:lnTo>
                    <a:pt x="400" y="519"/>
                  </a:lnTo>
                  <a:lnTo>
                    <a:pt x="406" y="498"/>
                  </a:lnTo>
                  <a:lnTo>
                    <a:pt x="427" y="498"/>
                  </a:lnTo>
                  <a:lnTo>
                    <a:pt x="432" y="476"/>
                  </a:lnTo>
                  <a:lnTo>
                    <a:pt x="384" y="439"/>
                  </a:lnTo>
                  <a:lnTo>
                    <a:pt x="347" y="407"/>
                  </a:lnTo>
                  <a:lnTo>
                    <a:pt x="353" y="391"/>
                  </a:lnTo>
                  <a:lnTo>
                    <a:pt x="331" y="364"/>
                  </a:lnTo>
                  <a:lnTo>
                    <a:pt x="353" y="348"/>
                  </a:lnTo>
                  <a:lnTo>
                    <a:pt x="379" y="342"/>
                  </a:lnTo>
                  <a:lnTo>
                    <a:pt x="406" y="326"/>
                  </a:lnTo>
                  <a:lnTo>
                    <a:pt x="432" y="316"/>
                  </a:lnTo>
                  <a:lnTo>
                    <a:pt x="437" y="294"/>
                  </a:lnTo>
                  <a:lnTo>
                    <a:pt x="459" y="294"/>
                  </a:lnTo>
                  <a:lnTo>
                    <a:pt x="475" y="305"/>
                  </a:lnTo>
                  <a:lnTo>
                    <a:pt x="475" y="262"/>
                  </a:lnTo>
                  <a:lnTo>
                    <a:pt x="459" y="241"/>
                  </a:lnTo>
                  <a:lnTo>
                    <a:pt x="470" y="214"/>
                  </a:lnTo>
                  <a:lnTo>
                    <a:pt x="454" y="187"/>
                  </a:lnTo>
                  <a:lnTo>
                    <a:pt x="454" y="166"/>
                  </a:lnTo>
                  <a:lnTo>
                    <a:pt x="422" y="145"/>
                  </a:lnTo>
                  <a:lnTo>
                    <a:pt x="437" y="112"/>
                  </a:lnTo>
                  <a:lnTo>
                    <a:pt x="432" y="91"/>
                  </a:lnTo>
                  <a:lnTo>
                    <a:pt x="427" y="59"/>
                  </a:lnTo>
                  <a:lnTo>
                    <a:pt x="406" y="54"/>
                  </a:lnTo>
                  <a:lnTo>
                    <a:pt x="384" y="43"/>
                  </a:lnTo>
                  <a:lnTo>
                    <a:pt x="390" y="21"/>
                  </a:lnTo>
                  <a:lnTo>
                    <a:pt x="374" y="11"/>
                  </a:lnTo>
                  <a:lnTo>
                    <a:pt x="368" y="21"/>
                  </a:lnTo>
                  <a:lnTo>
                    <a:pt x="363" y="32"/>
                  </a:lnTo>
                  <a:lnTo>
                    <a:pt x="353" y="27"/>
                  </a:lnTo>
                  <a:lnTo>
                    <a:pt x="347" y="27"/>
                  </a:lnTo>
                  <a:lnTo>
                    <a:pt x="342" y="27"/>
                  </a:lnTo>
                  <a:lnTo>
                    <a:pt x="325" y="43"/>
                  </a:lnTo>
                  <a:lnTo>
                    <a:pt x="305" y="48"/>
                  </a:lnTo>
                  <a:lnTo>
                    <a:pt x="294" y="64"/>
                  </a:lnTo>
                  <a:lnTo>
                    <a:pt x="278" y="64"/>
                  </a:lnTo>
                  <a:lnTo>
                    <a:pt x="262" y="59"/>
                  </a:lnTo>
                  <a:lnTo>
                    <a:pt x="272" y="43"/>
                  </a:lnTo>
                  <a:lnTo>
                    <a:pt x="267" y="21"/>
                  </a:lnTo>
                  <a:lnTo>
                    <a:pt x="251" y="38"/>
                  </a:lnTo>
                  <a:lnTo>
                    <a:pt x="219" y="27"/>
                  </a:lnTo>
                  <a:lnTo>
                    <a:pt x="219" y="11"/>
                  </a:lnTo>
                  <a:lnTo>
                    <a:pt x="213" y="5"/>
                  </a:lnTo>
                  <a:lnTo>
                    <a:pt x="160" y="0"/>
                  </a:lnTo>
                  <a:lnTo>
                    <a:pt x="171" y="16"/>
                  </a:lnTo>
                  <a:lnTo>
                    <a:pt x="155" y="27"/>
                  </a:lnTo>
                  <a:lnTo>
                    <a:pt x="155" y="43"/>
                  </a:lnTo>
                  <a:lnTo>
                    <a:pt x="176" y="75"/>
                  </a:lnTo>
                  <a:lnTo>
                    <a:pt x="160" y="75"/>
                  </a:lnTo>
                  <a:lnTo>
                    <a:pt x="150" y="75"/>
                  </a:lnTo>
                  <a:lnTo>
                    <a:pt x="145" y="86"/>
                  </a:lnTo>
                  <a:lnTo>
                    <a:pt x="139" y="91"/>
                  </a:lnTo>
                  <a:lnTo>
                    <a:pt x="134" y="91"/>
                  </a:lnTo>
                  <a:lnTo>
                    <a:pt x="118" y="86"/>
                  </a:lnTo>
                  <a:lnTo>
                    <a:pt x="86" y="86"/>
                  </a:lnTo>
                  <a:lnTo>
                    <a:pt x="70" y="96"/>
                  </a:lnTo>
                  <a:lnTo>
                    <a:pt x="70" y="112"/>
                  </a:lnTo>
                  <a:lnTo>
                    <a:pt x="75" y="139"/>
                  </a:lnTo>
                  <a:lnTo>
                    <a:pt x="65" y="166"/>
                  </a:lnTo>
                  <a:lnTo>
                    <a:pt x="48" y="171"/>
                  </a:lnTo>
                  <a:lnTo>
                    <a:pt x="65" y="187"/>
                  </a:lnTo>
                  <a:lnTo>
                    <a:pt x="59" y="209"/>
                  </a:lnTo>
                  <a:lnTo>
                    <a:pt x="43" y="214"/>
                  </a:lnTo>
                  <a:lnTo>
                    <a:pt x="43" y="230"/>
                  </a:lnTo>
                  <a:lnTo>
                    <a:pt x="11" y="235"/>
                  </a:lnTo>
                  <a:lnTo>
                    <a:pt x="11" y="257"/>
                  </a:lnTo>
                  <a:lnTo>
                    <a:pt x="11" y="289"/>
                  </a:lnTo>
                  <a:lnTo>
                    <a:pt x="0" y="300"/>
                  </a:lnTo>
                  <a:lnTo>
                    <a:pt x="0" y="316"/>
                  </a:lnTo>
                  <a:lnTo>
                    <a:pt x="6" y="321"/>
                  </a:lnTo>
                  <a:lnTo>
                    <a:pt x="22" y="337"/>
                  </a:lnTo>
                  <a:lnTo>
                    <a:pt x="22" y="358"/>
                  </a:lnTo>
                  <a:lnTo>
                    <a:pt x="11" y="369"/>
                  </a:lnTo>
                  <a:lnTo>
                    <a:pt x="6" y="369"/>
                  </a:lnTo>
                  <a:lnTo>
                    <a:pt x="6" y="385"/>
                  </a:lnTo>
                  <a:lnTo>
                    <a:pt x="28" y="401"/>
                  </a:lnTo>
                  <a:lnTo>
                    <a:pt x="17" y="423"/>
                  </a:lnTo>
                  <a:lnTo>
                    <a:pt x="33" y="444"/>
                  </a:lnTo>
                  <a:lnTo>
                    <a:pt x="48" y="449"/>
                  </a:lnTo>
                  <a:lnTo>
                    <a:pt x="86" y="460"/>
                  </a:lnTo>
                  <a:lnTo>
                    <a:pt x="118" y="471"/>
                  </a:lnTo>
                  <a:lnTo>
                    <a:pt x="97" y="492"/>
                  </a:lnTo>
                  <a:lnTo>
                    <a:pt x="91" y="519"/>
                  </a:lnTo>
                  <a:lnTo>
                    <a:pt x="81" y="578"/>
                  </a:lnTo>
                  <a:lnTo>
                    <a:pt x="75" y="578"/>
                  </a:lnTo>
                  <a:lnTo>
                    <a:pt x="91" y="583"/>
                  </a:lnTo>
                  <a:lnTo>
                    <a:pt x="123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46" name="Group 189"/>
            <p:cNvGrpSpPr>
              <a:grpSpLocks/>
            </p:cNvGrpSpPr>
            <p:nvPr/>
          </p:nvGrpSpPr>
          <p:grpSpPr bwMode="auto">
            <a:xfrm>
              <a:off x="4139" y="2183"/>
              <a:ext cx="134" cy="230"/>
              <a:chOff x="1837" y="2092"/>
              <a:chExt cx="134" cy="230"/>
            </a:xfrm>
          </p:grpSpPr>
          <p:sp>
            <p:nvSpPr>
              <p:cNvPr id="376" name="Freeform 190"/>
              <p:cNvSpPr>
                <a:spLocks/>
              </p:cNvSpPr>
              <p:nvPr/>
            </p:nvSpPr>
            <p:spPr bwMode="auto">
              <a:xfrm>
                <a:off x="1837" y="2092"/>
                <a:ext cx="134" cy="230"/>
              </a:xfrm>
              <a:custGeom>
                <a:avLst/>
                <a:gdLst>
                  <a:gd name="T0" fmla="*/ 91 w 134"/>
                  <a:gd name="T1" fmla="*/ 230 h 230"/>
                  <a:gd name="T2" fmla="*/ 75 w 134"/>
                  <a:gd name="T3" fmla="*/ 208 h 230"/>
                  <a:gd name="T4" fmla="*/ 91 w 134"/>
                  <a:gd name="T5" fmla="*/ 208 h 230"/>
                  <a:gd name="T6" fmla="*/ 81 w 134"/>
                  <a:gd name="T7" fmla="*/ 187 h 230"/>
                  <a:gd name="T8" fmla="*/ 81 w 134"/>
                  <a:gd name="T9" fmla="*/ 166 h 230"/>
                  <a:gd name="T10" fmla="*/ 107 w 134"/>
                  <a:gd name="T11" fmla="*/ 123 h 230"/>
                  <a:gd name="T12" fmla="*/ 118 w 134"/>
                  <a:gd name="T13" fmla="*/ 128 h 230"/>
                  <a:gd name="T14" fmla="*/ 134 w 134"/>
                  <a:gd name="T15" fmla="*/ 91 h 230"/>
                  <a:gd name="T16" fmla="*/ 112 w 134"/>
                  <a:gd name="T17" fmla="*/ 75 h 230"/>
                  <a:gd name="T18" fmla="*/ 107 w 134"/>
                  <a:gd name="T19" fmla="*/ 48 h 230"/>
                  <a:gd name="T20" fmla="*/ 112 w 134"/>
                  <a:gd name="T21" fmla="*/ 16 h 230"/>
                  <a:gd name="T22" fmla="*/ 112 w 134"/>
                  <a:gd name="T23" fmla="*/ 5 h 230"/>
                  <a:gd name="T24" fmla="*/ 102 w 134"/>
                  <a:gd name="T25" fmla="*/ 0 h 230"/>
                  <a:gd name="T26" fmla="*/ 86 w 134"/>
                  <a:gd name="T27" fmla="*/ 5 h 230"/>
                  <a:gd name="T28" fmla="*/ 81 w 134"/>
                  <a:gd name="T29" fmla="*/ 16 h 230"/>
                  <a:gd name="T30" fmla="*/ 64 w 134"/>
                  <a:gd name="T31" fmla="*/ 26 h 230"/>
                  <a:gd name="T32" fmla="*/ 48 w 134"/>
                  <a:gd name="T33" fmla="*/ 32 h 230"/>
                  <a:gd name="T34" fmla="*/ 32 w 134"/>
                  <a:gd name="T35" fmla="*/ 37 h 230"/>
                  <a:gd name="T36" fmla="*/ 22 w 134"/>
                  <a:gd name="T37" fmla="*/ 48 h 230"/>
                  <a:gd name="T38" fmla="*/ 17 w 134"/>
                  <a:gd name="T39" fmla="*/ 64 h 230"/>
                  <a:gd name="T40" fmla="*/ 27 w 134"/>
                  <a:gd name="T41" fmla="*/ 75 h 230"/>
                  <a:gd name="T42" fmla="*/ 11 w 134"/>
                  <a:gd name="T43" fmla="*/ 80 h 230"/>
                  <a:gd name="T44" fmla="*/ 6 w 134"/>
                  <a:gd name="T45" fmla="*/ 96 h 230"/>
                  <a:gd name="T46" fmla="*/ 6 w 134"/>
                  <a:gd name="T47" fmla="*/ 112 h 230"/>
                  <a:gd name="T48" fmla="*/ 17 w 134"/>
                  <a:gd name="T49" fmla="*/ 128 h 230"/>
                  <a:gd name="T50" fmla="*/ 0 w 134"/>
                  <a:gd name="T51" fmla="*/ 139 h 230"/>
                  <a:gd name="T52" fmla="*/ 0 w 134"/>
                  <a:gd name="T53" fmla="*/ 150 h 230"/>
                  <a:gd name="T54" fmla="*/ 17 w 134"/>
                  <a:gd name="T55" fmla="*/ 182 h 230"/>
                  <a:gd name="T56" fmla="*/ 27 w 134"/>
                  <a:gd name="T57" fmla="*/ 171 h 230"/>
                  <a:gd name="T58" fmla="*/ 32 w 134"/>
                  <a:gd name="T59" fmla="*/ 203 h 230"/>
                  <a:gd name="T60" fmla="*/ 38 w 134"/>
                  <a:gd name="T61" fmla="*/ 219 h 230"/>
                  <a:gd name="T62" fmla="*/ 53 w 134"/>
                  <a:gd name="T63" fmla="*/ 225 h 230"/>
                  <a:gd name="T64" fmla="*/ 91 w 134"/>
                  <a:gd name="T65" fmla="*/ 230 h 2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34" h="230">
                    <a:moveTo>
                      <a:pt x="91" y="230"/>
                    </a:moveTo>
                    <a:lnTo>
                      <a:pt x="75" y="208"/>
                    </a:lnTo>
                    <a:lnTo>
                      <a:pt x="91" y="208"/>
                    </a:lnTo>
                    <a:lnTo>
                      <a:pt x="81" y="187"/>
                    </a:lnTo>
                    <a:lnTo>
                      <a:pt x="81" y="166"/>
                    </a:lnTo>
                    <a:lnTo>
                      <a:pt x="107" y="123"/>
                    </a:lnTo>
                    <a:lnTo>
                      <a:pt x="118" y="128"/>
                    </a:lnTo>
                    <a:lnTo>
                      <a:pt x="134" y="91"/>
                    </a:lnTo>
                    <a:lnTo>
                      <a:pt x="112" y="75"/>
                    </a:lnTo>
                    <a:lnTo>
                      <a:pt x="107" y="48"/>
                    </a:lnTo>
                    <a:lnTo>
                      <a:pt x="112" y="16"/>
                    </a:lnTo>
                    <a:lnTo>
                      <a:pt x="112" y="5"/>
                    </a:lnTo>
                    <a:lnTo>
                      <a:pt x="102" y="0"/>
                    </a:lnTo>
                    <a:lnTo>
                      <a:pt x="86" y="5"/>
                    </a:lnTo>
                    <a:lnTo>
                      <a:pt x="81" y="16"/>
                    </a:lnTo>
                    <a:lnTo>
                      <a:pt x="64" y="26"/>
                    </a:lnTo>
                    <a:lnTo>
                      <a:pt x="48" y="32"/>
                    </a:lnTo>
                    <a:lnTo>
                      <a:pt x="32" y="37"/>
                    </a:lnTo>
                    <a:lnTo>
                      <a:pt x="22" y="48"/>
                    </a:lnTo>
                    <a:lnTo>
                      <a:pt x="17" y="64"/>
                    </a:lnTo>
                    <a:lnTo>
                      <a:pt x="27" y="75"/>
                    </a:lnTo>
                    <a:lnTo>
                      <a:pt x="11" y="80"/>
                    </a:lnTo>
                    <a:lnTo>
                      <a:pt x="6" y="96"/>
                    </a:lnTo>
                    <a:lnTo>
                      <a:pt x="6" y="112"/>
                    </a:lnTo>
                    <a:lnTo>
                      <a:pt x="17" y="128"/>
                    </a:lnTo>
                    <a:lnTo>
                      <a:pt x="0" y="139"/>
                    </a:lnTo>
                    <a:lnTo>
                      <a:pt x="0" y="150"/>
                    </a:lnTo>
                    <a:lnTo>
                      <a:pt x="17" y="182"/>
                    </a:lnTo>
                    <a:lnTo>
                      <a:pt x="27" y="171"/>
                    </a:lnTo>
                    <a:lnTo>
                      <a:pt x="32" y="203"/>
                    </a:lnTo>
                    <a:lnTo>
                      <a:pt x="38" y="219"/>
                    </a:lnTo>
                    <a:lnTo>
                      <a:pt x="53" y="225"/>
                    </a:lnTo>
                    <a:lnTo>
                      <a:pt x="91" y="23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7" name="Freeform 191"/>
              <p:cNvSpPr>
                <a:spLocks/>
              </p:cNvSpPr>
              <p:nvPr/>
            </p:nvSpPr>
            <p:spPr bwMode="auto">
              <a:xfrm>
                <a:off x="1837" y="2092"/>
                <a:ext cx="134" cy="230"/>
              </a:xfrm>
              <a:custGeom>
                <a:avLst/>
                <a:gdLst>
                  <a:gd name="T0" fmla="*/ 91 w 134"/>
                  <a:gd name="T1" fmla="*/ 230 h 230"/>
                  <a:gd name="T2" fmla="*/ 75 w 134"/>
                  <a:gd name="T3" fmla="*/ 208 h 230"/>
                  <a:gd name="T4" fmla="*/ 91 w 134"/>
                  <a:gd name="T5" fmla="*/ 208 h 230"/>
                  <a:gd name="T6" fmla="*/ 81 w 134"/>
                  <a:gd name="T7" fmla="*/ 187 h 230"/>
                  <a:gd name="T8" fmla="*/ 81 w 134"/>
                  <a:gd name="T9" fmla="*/ 166 h 230"/>
                  <a:gd name="T10" fmla="*/ 107 w 134"/>
                  <a:gd name="T11" fmla="*/ 123 h 230"/>
                  <a:gd name="T12" fmla="*/ 118 w 134"/>
                  <a:gd name="T13" fmla="*/ 128 h 230"/>
                  <a:gd name="T14" fmla="*/ 134 w 134"/>
                  <a:gd name="T15" fmla="*/ 91 h 230"/>
                  <a:gd name="T16" fmla="*/ 112 w 134"/>
                  <a:gd name="T17" fmla="*/ 75 h 230"/>
                  <a:gd name="T18" fmla="*/ 107 w 134"/>
                  <a:gd name="T19" fmla="*/ 48 h 230"/>
                  <a:gd name="T20" fmla="*/ 112 w 134"/>
                  <a:gd name="T21" fmla="*/ 16 h 230"/>
                  <a:gd name="T22" fmla="*/ 112 w 134"/>
                  <a:gd name="T23" fmla="*/ 5 h 230"/>
                  <a:gd name="T24" fmla="*/ 102 w 134"/>
                  <a:gd name="T25" fmla="*/ 0 h 230"/>
                  <a:gd name="T26" fmla="*/ 86 w 134"/>
                  <a:gd name="T27" fmla="*/ 5 h 230"/>
                  <a:gd name="T28" fmla="*/ 81 w 134"/>
                  <a:gd name="T29" fmla="*/ 16 h 230"/>
                  <a:gd name="T30" fmla="*/ 64 w 134"/>
                  <a:gd name="T31" fmla="*/ 26 h 230"/>
                  <a:gd name="T32" fmla="*/ 48 w 134"/>
                  <a:gd name="T33" fmla="*/ 32 h 230"/>
                  <a:gd name="T34" fmla="*/ 32 w 134"/>
                  <a:gd name="T35" fmla="*/ 37 h 230"/>
                  <a:gd name="T36" fmla="*/ 22 w 134"/>
                  <a:gd name="T37" fmla="*/ 48 h 230"/>
                  <a:gd name="T38" fmla="*/ 17 w 134"/>
                  <a:gd name="T39" fmla="*/ 64 h 230"/>
                  <a:gd name="T40" fmla="*/ 27 w 134"/>
                  <a:gd name="T41" fmla="*/ 75 h 230"/>
                  <a:gd name="T42" fmla="*/ 11 w 134"/>
                  <a:gd name="T43" fmla="*/ 80 h 230"/>
                  <a:gd name="T44" fmla="*/ 6 w 134"/>
                  <a:gd name="T45" fmla="*/ 96 h 230"/>
                  <a:gd name="T46" fmla="*/ 6 w 134"/>
                  <a:gd name="T47" fmla="*/ 112 h 230"/>
                  <a:gd name="T48" fmla="*/ 17 w 134"/>
                  <a:gd name="T49" fmla="*/ 128 h 230"/>
                  <a:gd name="T50" fmla="*/ 0 w 134"/>
                  <a:gd name="T51" fmla="*/ 139 h 230"/>
                  <a:gd name="T52" fmla="*/ 0 w 134"/>
                  <a:gd name="T53" fmla="*/ 150 h 230"/>
                  <a:gd name="T54" fmla="*/ 17 w 134"/>
                  <a:gd name="T55" fmla="*/ 182 h 230"/>
                  <a:gd name="T56" fmla="*/ 27 w 134"/>
                  <a:gd name="T57" fmla="*/ 171 h 230"/>
                  <a:gd name="T58" fmla="*/ 32 w 134"/>
                  <a:gd name="T59" fmla="*/ 203 h 230"/>
                  <a:gd name="T60" fmla="*/ 38 w 134"/>
                  <a:gd name="T61" fmla="*/ 219 h 230"/>
                  <a:gd name="T62" fmla="*/ 53 w 134"/>
                  <a:gd name="T63" fmla="*/ 225 h 230"/>
                  <a:gd name="T64" fmla="*/ 91 w 134"/>
                  <a:gd name="T65" fmla="*/ 230 h 2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34" h="230">
                    <a:moveTo>
                      <a:pt x="91" y="230"/>
                    </a:moveTo>
                    <a:lnTo>
                      <a:pt x="75" y="208"/>
                    </a:lnTo>
                    <a:lnTo>
                      <a:pt x="91" y="208"/>
                    </a:lnTo>
                    <a:lnTo>
                      <a:pt x="81" y="187"/>
                    </a:lnTo>
                    <a:lnTo>
                      <a:pt x="81" y="166"/>
                    </a:lnTo>
                    <a:lnTo>
                      <a:pt x="107" y="123"/>
                    </a:lnTo>
                    <a:lnTo>
                      <a:pt x="118" y="128"/>
                    </a:lnTo>
                    <a:lnTo>
                      <a:pt x="134" y="91"/>
                    </a:lnTo>
                    <a:lnTo>
                      <a:pt x="112" y="75"/>
                    </a:lnTo>
                    <a:lnTo>
                      <a:pt x="107" y="48"/>
                    </a:lnTo>
                    <a:lnTo>
                      <a:pt x="112" y="16"/>
                    </a:lnTo>
                    <a:lnTo>
                      <a:pt x="112" y="5"/>
                    </a:lnTo>
                    <a:lnTo>
                      <a:pt x="102" y="0"/>
                    </a:lnTo>
                    <a:lnTo>
                      <a:pt x="86" y="5"/>
                    </a:lnTo>
                    <a:lnTo>
                      <a:pt x="81" y="16"/>
                    </a:lnTo>
                    <a:lnTo>
                      <a:pt x="64" y="26"/>
                    </a:lnTo>
                    <a:lnTo>
                      <a:pt x="48" y="32"/>
                    </a:lnTo>
                    <a:lnTo>
                      <a:pt x="32" y="37"/>
                    </a:lnTo>
                    <a:lnTo>
                      <a:pt x="22" y="48"/>
                    </a:lnTo>
                    <a:lnTo>
                      <a:pt x="17" y="64"/>
                    </a:lnTo>
                    <a:lnTo>
                      <a:pt x="27" y="75"/>
                    </a:lnTo>
                    <a:lnTo>
                      <a:pt x="11" y="80"/>
                    </a:lnTo>
                    <a:lnTo>
                      <a:pt x="6" y="96"/>
                    </a:lnTo>
                    <a:lnTo>
                      <a:pt x="6" y="112"/>
                    </a:lnTo>
                    <a:lnTo>
                      <a:pt x="17" y="128"/>
                    </a:lnTo>
                    <a:lnTo>
                      <a:pt x="0" y="139"/>
                    </a:lnTo>
                    <a:lnTo>
                      <a:pt x="0" y="150"/>
                    </a:lnTo>
                    <a:lnTo>
                      <a:pt x="17" y="182"/>
                    </a:lnTo>
                    <a:lnTo>
                      <a:pt x="27" y="171"/>
                    </a:lnTo>
                    <a:lnTo>
                      <a:pt x="32" y="203"/>
                    </a:lnTo>
                    <a:lnTo>
                      <a:pt x="38" y="219"/>
                    </a:lnTo>
                    <a:lnTo>
                      <a:pt x="53" y="225"/>
                    </a:lnTo>
                    <a:lnTo>
                      <a:pt x="91" y="230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7" name="Group 192"/>
            <p:cNvGrpSpPr>
              <a:grpSpLocks/>
            </p:cNvGrpSpPr>
            <p:nvPr/>
          </p:nvGrpSpPr>
          <p:grpSpPr bwMode="auto">
            <a:xfrm>
              <a:off x="4016" y="2407"/>
              <a:ext cx="476" cy="595"/>
              <a:chOff x="1714" y="2316"/>
              <a:chExt cx="476" cy="595"/>
            </a:xfrm>
          </p:grpSpPr>
          <p:sp>
            <p:nvSpPr>
              <p:cNvPr id="374" name="Freeform 193"/>
              <p:cNvSpPr>
                <a:spLocks/>
              </p:cNvSpPr>
              <p:nvPr/>
            </p:nvSpPr>
            <p:spPr bwMode="auto">
              <a:xfrm>
                <a:off x="1714" y="2316"/>
                <a:ext cx="476" cy="595"/>
              </a:xfrm>
              <a:custGeom>
                <a:avLst/>
                <a:gdLst>
                  <a:gd name="T0" fmla="*/ 145 w 476"/>
                  <a:gd name="T1" fmla="*/ 569 h 595"/>
                  <a:gd name="T2" fmla="*/ 225 w 476"/>
                  <a:gd name="T3" fmla="*/ 595 h 595"/>
                  <a:gd name="T4" fmla="*/ 284 w 476"/>
                  <a:gd name="T5" fmla="*/ 590 h 595"/>
                  <a:gd name="T6" fmla="*/ 353 w 476"/>
                  <a:gd name="T7" fmla="*/ 569 h 595"/>
                  <a:gd name="T8" fmla="*/ 391 w 476"/>
                  <a:gd name="T9" fmla="*/ 558 h 595"/>
                  <a:gd name="T10" fmla="*/ 401 w 476"/>
                  <a:gd name="T11" fmla="*/ 520 h 595"/>
                  <a:gd name="T12" fmla="*/ 428 w 476"/>
                  <a:gd name="T13" fmla="*/ 499 h 595"/>
                  <a:gd name="T14" fmla="*/ 385 w 476"/>
                  <a:gd name="T15" fmla="*/ 440 h 595"/>
                  <a:gd name="T16" fmla="*/ 353 w 476"/>
                  <a:gd name="T17" fmla="*/ 392 h 595"/>
                  <a:gd name="T18" fmla="*/ 353 w 476"/>
                  <a:gd name="T19" fmla="*/ 349 h 595"/>
                  <a:gd name="T20" fmla="*/ 407 w 476"/>
                  <a:gd name="T21" fmla="*/ 327 h 595"/>
                  <a:gd name="T22" fmla="*/ 438 w 476"/>
                  <a:gd name="T23" fmla="*/ 295 h 595"/>
                  <a:gd name="T24" fmla="*/ 476 w 476"/>
                  <a:gd name="T25" fmla="*/ 306 h 595"/>
                  <a:gd name="T26" fmla="*/ 460 w 476"/>
                  <a:gd name="T27" fmla="*/ 242 h 595"/>
                  <a:gd name="T28" fmla="*/ 455 w 476"/>
                  <a:gd name="T29" fmla="*/ 188 h 595"/>
                  <a:gd name="T30" fmla="*/ 423 w 476"/>
                  <a:gd name="T31" fmla="*/ 145 h 595"/>
                  <a:gd name="T32" fmla="*/ 433 w 476"/>
                  <a:gd name="T33" fmla="*/ 91 h 595"/>
                  <a:gd name="T34" fmla="*/ 407 w 476"/>
                  <a:gd name="T35" fmla="*/ 54 h 595"/>
                  <a:gd name="T36" fmla="*/ 391 w 476"/>
                  <a:gd name="T37" fmla="*/ 22 h 595"/>
                  <a:gd name="T38" fmla="*/ 369 w 476"/>
                  <a:gd name="T39" fmla="*/ 22 h 595"/>
                  <a:gd name="T40" fmla="*/ 353 w 476"/>
                  <a:gd name="T41" fmla="*/ 27 h 595"/>
                  <a:gd name="T42" fmla="*/ 343 w 476"/>
                  <a:gd name="T43" fmla="*/ 27 h 595"/>
                  <a:gd name="T44" fmla="*/ 305 w 476"/>
                  <a:gd name="T45" fmla="*/ 48 h 595"/>
                  <a:gd name="T46" fmla="*/ 279 w 476"/>
                  <a:gd name="T47" fmla="*/ 65 h 595"/>
                  <a:gd name="T48" fmla="*/ 273 w 476"/>
                  <a:gd name="T49" fmla="*/ 43 h 595"/>
                  <a:gd name="T50" fmla="*/ 251 w 476"/>
                  <a:gd name="T51" fmla="*/ 38 h 595"/>
                  <a:gd name="T52" fmla="*/ 220 w 476"/>
                  <a:gd name="T53" fmla="*/ 11 h 595"/>
                  <a:gd name="T54" fmla="*/ 161 w 476"/>
                  <a:gd name="T55" fmla="*/ 0 h 595"/>
                  <a:gd name="T56" fmla="*/ 155 w 476"/>
                  <a:gd name="T57" fmla="*/ 27 h 595"/>
                  <a:gd name="T58" fmla="*/ 176 w 476"/>
                  <a:gd name="T59" fmla="*/ 75 h 595"/>
                  <a:gd name="T60" fmla="*/ 150 w 476"/>
                  <a:gd name="T61" fmla="*/ 75 h 595"/>
                  <a:gd name="T62" fmla="*/ 140 w 476"/>
                  <a:gd name="T63" fmla="*/ 91 h 595"/>
                  <a:gd name="T64" fmla="*/ 118 w 476"/>
                  <a:gd name="T65" fmla="*/ 86 h 595"/>
                  <a:gd name="T66" fmla="*/ 70 w 476"/>
                  <a:gd name="T67" fmla="*/ 97 h 595"/>
                  <a:gd name="T68" fmla="*/ 75 w 476"/>
                  <a:gd name="T69" fmla="*/ 140 h 595"/>
                  <a:gd name="T70" fmla="*/ 48 w 476"/>
                  <a:gd name="T71" fmla="*/ 172 h 595"/>
                  <a:gd name="T72" fmla="*/ 59 w 476"/>
                  <a:gd name="T73" fmla="*/ 209 h 595"/>
                  <a:gd name="T74" fmla="*/ 43 w 476"/>
                  <a:gd name="T75" fmla="*/ 231 h 595"/>
                  <a:gd name="T76" fmla="*/ 11 w 476"/>
                  <a:gd name="T77" fmla="*/ 258 h 595"/>
                  <a:gd name="T78" fmla="*/ 0 w 476"/>
                  <a:gd name="T79" fmla="*/ 301 h 595"/>
                  <a:gd name="T80" fmla="*/ 6 w 476"/>
                  <a:gd name="T81" fmla="*/ 322 h 595"/>
                  <a:gd name="T82" fmla="*/ 22 w 476"/>
                  <a:gd name="T83" fmla="*/ 359 h 595"/>
                  <a:gd name="T84" fmla="*/ 6 w 476"/>
                  <a:gd name="T85" fmla="*/ 370 h 595"/>
                  <a:gd name="T86" fmla="*/ 27 w 476"/>
                  <a:gd name="T87" fmla="*/ 402 h 595"/>
                  <a:gd name="T88" fmla="*/ 32 w 476"/>
                  <a:gd name="T89" fmla="*/ 445 h 595"/>
                  <a:gd name="T90" fmla="*/ 86 w 476"/>
                  <a:gd name="T91" fmla="*/ 461 h 595"/>
                  <a:gd name="T92" fmla="*/ 96 w 476"/>
                  <a:gd name="T93" fmla="*/ 494 h 595"/>
                  <a:gd name="T94" fmla="*/ 81 w 476"/>
                  <a:gd name="T95" fmla="*/ 579 h 595"/>
                  <a:gd name="T96" fmla="*/ 91 w 476"/>
                  <a:gd name="T97" fmla="*/ 585 h 5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76" h="595">
                    <a:moveTo>
                      <a:pt x="123" y="579"/>
                    </a:moveTo>
                    <a:lnTo>
                      <a:pt x="145" y="569"/>
                    </a:lnTo>
                    <a:lnTo>
                      <a:pt x="198" y="585"/>
                    </a:lnTo>
                    <a:lnTo>
                      <a:pt x="225" y="595"/>
                    </a:lnTo>
                    <a:lnTo>
                      <a:pt x="246" y="585"/>
                    </a:lnTo>
                    <a:lnTo>
                      <a:pt x="284" y="590"/>
                    </a:lnTo>
                    <a:lnTo>
                      <a:pt x="310" y="585"/>
                    </a:lnTo>
                    <a:lnTo>
                      <a:pt x="353" y="569"/>
                    </a:lnTo>
                    <a:lnTo>
                      <a:pt x="391" y="579"/>
                    </a:lnTo>
                    <a:lnTo>
                      <a:pt x="391" y="558"/>
                    </a:lnTo>
                    <a:lnTo>
                      <a:pt x="380" y="536"/>
                    </a:lnTo>
                    <a:lnTo>
                      <a:pt x="401" y="520"/>
                    </a:lnTo>
                    <a:lnTo>
                      <a:pt x="407" y="499"/>
                    </a:lnTo>
                    <a:lnTo>
                      <a:pt x="428" y="499"/>
                    </a:lnTo>
                    <a:lnTo>
                      <a:pt x="433" y="477"/>
                    </a:lnTo>
                    <a:lnTo>
                      <a:pt x="385" y="440"/>
                    </a:lnTo>
                    <a:lnTo>
                      <a:pt x="348" y="408"/>
                    </a:lnTo>
                    <a:lnTo>
                      <a:pt x="353" y="392"/>
                    </a:lnTo>
                    <a:lnTo>
                      <a:pt x="332" y="365"/>
                    </a:lnTo>
                    <a:lnTo>
                      <a:pt x="353" y="349"/>
                    </a:lnTo>
                    <a:lnTo>
                      <a:pt x="380" y="343"/>
                    </a:lnTo>
                    <a:lnTo>
                      <a:pt x="407" y="327"/>
                    </a:lnTo>
                    <a:lnTo>
                      <a:pt x="433" y="317"/>
                    </a:lnTo>
                    <a:lnTo>
                      <a:pt x="438" y="295"/>
                    </a:lnTo>
                    <a:lnTo>
                      <a:pt x="460" y="295"/>
                    </a:lnTo>
                    <a:lnTo>
                      <a:pt x="476" y="306"/>
                    </a:lnTo>
                    <a:lnTo>
                      <a:pt x="476" y="263"/>
                    </a:lnTo>
                    <a:lnTo>
                      <a:pt x="460" y="242"/>
                    </a:lnTo>
                    <a:lnTo>
                      <a:pt x="471" y="215"/>
                    </a:lnTo>
                    <a:lnTo>
                      <a:pt x="455" y="188"/>
                    </a:lnTo>
                    <a:lnTo>
                      <a:pt x="455" y="166"/>
                    </a:lnTo>
                    <a:lnTo>
                      <a:pt x="423" y="145"/>
                    </a:lnTo>
                    <a:lnTo>
                      <a:pt x="438" y="113"/>
                    </a:lnTo>
                    <a:lnTo>
                      <a:pt x="433" y="91"/>
                    </a:lnTo>
                    <a:lnTo>
                      <a:pt x="428" y="59"/>
                    </a:lnTo>
                    <a:lnTo>
                      <a:pt x="407" y="54"/>
                    </a:lnTo>
                    <a:lnTo>
                      <a:pt x="385" y="43"/>
                    </a:lnTo>
                    <a:lnTo>
                      <a:pt x="391" y="22"/>
                    </a:lnTo>
                    <a:lnTo>
                      <a:pt x="374" y="11"/>
                    </a:lnTo>
                    <a:lnTo>
                      <a:pt x="369" y="22"/>
                    </a:lnTo>
                    <a:lnTo>
                      <a:pt x="364" y="32"/>
                    </a:lnTo>
                    <a:lnTo>
                      <a:pt x="353" y="27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26" y="43"/>
                    </a:lnTo>
                    <a:lnTo>
                      <a:pt x="305" y="48"/>
                    </a:lnTo>
                    <a:lnTo>
                      <a:pt x="294" y="65"/>
                    </a:lnTo>
                    <a:lnTo>
                      <a:pt x="279" y="65"/>
                    </a:lnTo>
                    <a:lnTo>
                      <a:pt x="262" y="59"/>
                    </a:lnTo>
                    <a:lnTo>
                      <a:pt x="273" y="43"/>
                    </a:lnTo>
                    <a:lnTo>
                      <a:pt x="268" y="22"/>
                    </a:lnTo>
                    <a:lnTo>
                      <a:pt x="251" y="38"/>
                    </a:lnTo>
                    <a:lnTo>
                      <a:pt x="220" y="27"/>
                    </a:lnTo>
                    <a:lnTo>
                      <a:pt x="220" y="11"/>
                    </a:lnTo>
                    <a:lnTo>
                      <a:pt x="214" y="6"/>
                    </a:lnTo>
                    <a:lnTo>
                      <a:pt x="161" y="0"/>
                    </a:lnTo>
                    <a:lnTo>
                      <a:pt x="171" y="16"/>
                    </a:lnTo>
                    <a:lnTo>
                      <a:pt x="155" y="27"/>
                    </a:lnTo>
                    <a:lnTo>
                      <a:pt x="155" y="43"/>
                    </a:lnTo>
                    <a:lnTo>
                      <a:pt x="176" y="75"/>
                    </a:lnTo>
                    <a:lnTo>
                      <a:pt x="161" y="75"/>
                    </a:lnTo>
                    <a:lnTo>
                      <a:pt x="150" y="75"/>
                    </a:lnTo>
                    <a:lnTo>
                      <a:pt x="145" y="86"/>
                    </a:lnTo>
                    <a:lnTo>
                      <a:pt x="140" y="91"/>
                    </a:lnTo>
                    <a:lnTo>
                      <a:pt x="134" y="91"/>
                    </a:lnTo>
                    <a:lnTo>
                      <a:pt x="118" y="86"/>
                    </a:lnTo>
                    <a:lnTo>
                      <a:pt x="86" y="86"/>
                    </a:lnTo>
                    <a:lnTo>
                      <a:pt x="70" y="97"/>
                    </a:lnTo>
                    <a:lnTo>
                      <a:pt x="70" y="113"/>
                    </a:lnTo>
                    <a:lnTo>
                      <a:pt x="75" y="140"/>
                    </a:lnTo>
                    <a:lnTo>
                      <a:pt x="65" y="166"/>
                    </a:lnTo>
                    <a:lnTo>
                      <a:pt x="48" y="172"/>
                    </a:lnTo>
                    <a:lnTo>
                      <a:pt x="65" y="188"/>
                    </a:lnTo>
                    <a:lnTo>
                      <a:pt x="59" y="209"/>
                    </a:lnTo>
                    <a:lnTo>
                      <a:pt x="43" y="215"/>
                    </a:lnTo>
                    <a:lnTo>
                      <a:pt x="43" y="231"/>
                    </a:lnTo>
                    <a:lnTo>
                      <a:pt x="11" y="236"/>
                    </a:lnTo>
                    <a:lnTo>
                      <a:pt x="11" y="258"/>
                    </a:lnTo>
                    <a:lnTo>
                      <a:pt x="11" y="290"/>
                    </a:lnTo>
                    <a:lnTo>
                      <a:pt x="0" y="301"/>
                    </a:lnTo>
                    <a:lnTo>
                      <a:pt x="0" y="317"/>
                    </a:lnTo>
                    <a:lnTo>
                      <a:pt x="6" y="322"/>
                    </a:lnTo>
                    <a:lnTo>
                      <a:pt x="22" y="338"/>
                    </a:lnTo>
                    <a:lnTo>
                      <a:pt x="22" y="359"/>
                    </a:lnTo>
                    <a:lnTo>
                      <a:pt x="11" y="370"/>
                    </a:lnTo>
                    <a:lnTo>
                      <a:pt x="6" y="370"/>
                    </a:lnTo>
                    <a:lnTo>
                      <a:pt x="6" y="386"/>
                    </a:lnTo>
                    <a:lnTo>
                      <a:pt x="27" y="402"/>
                    </a:lnTo>
                    <a:lnTo>
                      <a:pt x="17" y="424"/>
                    </a:lnTo>
                    <a:lnTo>
                      <a:pt x="32" y="445"/>
                    </a:lnTo>
                    <a:lnTo>
                      <a:pt x="48" y="451"/>
                    </a:lnTo>
                    <a:lnTo>
                      <a:pt x="86" y="461"/>
                    </a:lnTo>
                    <a:lnTo>
                      <a:pt x="118" y="472"/>
                    </a:lnTo>
                    <a:lnTo>
                      <a:pt x="96" y="494"/>
                    </a:lnTo>
                    <a:lnTo>
                      <a:pt x="91" y="520"/>
                    </a:lnTo>
                    <a:lnTo>
                      <a:pt x="81" y="579"/>
                    </a:lnTo>
                    <a:lnTo>
                      <a:pt x="75" y="579"/>
                    </a:lnTo>
                    <a:lnTo>
                      <a:pt x="91" y="585"/>
                    </a:lnTo>
                    <a:lnTo>
                      <a:pt x="123" y="579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5" name="Freeform 194"/>
              <p:cNvSpPr>
                <a:spLocks/>
              </p:cNvSpPr>
              <p:nvPr/>
            </p:nvSpPr>
            <p:spPr bwMode="auto">
              <a:xfrm>
                <a:off x="1714" y="2316"/>
                <a:ext cx="476" cy="595"/>
              </a:xfrm>
              <a:custGeom>
                <a:avLst/>
                <a:gdLst>
                  <a:gd name="T0" fmla="*/ 145 w 476"/>
                  <a:gd name="T1" fmla="*/ 569 h 595"/>
                  <a:gd name="T2" fmla="*/ 225 w 476"/>
                  <a:gd name="T3" fmla="*/ 595 h 595"/>
                  <a:gd name="T4" fmla="*/ 284 w 476"/>
                  <a:gd name="T5" fmla="*/ 590 h 595"/>
                  <a:gd name="T6" fmla="*/ 353 w 476"/>
                  <a:gd name="T7" fmla="*/ 569 h 595"/>
                  <a:gd name="T8" fmla="*/ 391 w 476"/>
                  <a:gd name="T9" fmla="*/ 558 h 595"/>
                  <a:gd name="T10" fmla="*/ 401 w 476"/>
                  <a:gd name="T11" fmla="*/ 520 h 595"/>
                  <a:gd name="T12" fmla="*/ 428 w 476"/>
                  <a:gd name="T13" fmla="*/ 499 h 595"/>
                  <a:gd name="T14" fmla="*/ 385 w 476"/>
                  <a:gd name="T15" fmla="*/ 440 h 595"/>
                  <a:gd name="T16" fmla="*/ 353 w 476"/>
                  <a:gd name="T17" fmla="*/ 392 h 595"/>
                  <a:gd name="T18" fmla="*/ 353 w 476"/>
                  <a:gd name="T19" fmla="*/ 349 h 595"/>
                  <a:gd name="T20" fmla="*/ 407 w 476"/>
                  <a:gd name="T21" fmla="*/ 327 h 595"/>
                  <a:gd name="T22" fmla="*/ 438 w 476"/>
                  <a:gd name="T23" fmla="*/ 295 h 595"/>
                  <a:gd name="T24" fmla="*/ 476 w 476"/>
                  <a:gd name="T25" fmla="*/ 306 h 595"/>
                  <a:gd name="T26" fmla="*/ 460 w 476"/>
                  <a:gd name="T27" fmla="*/ 242 h 595"/>
                  <a:gd name="T28" fmla="*/ 455 w 476"/>
                  <a:gd name="T29" fmla="*/ 188 h 595"/>
                  <a:gd name="T30" fmla="*/ 423 w 476"/>
                  <a:gd name="T31" fmla="*/ 145 h 595"/>
                  <a:gd name="T32" fmla="*/ 433 w 476"/>
                  <a:gd name="T33" fmla="*/ 91 h 595"/>
                  <a:gd name="T34" fmla="*/ 407 w 476"/>
                  <a:gd name="T35" fmla="*/ 54 h 595"/>
                  <a:gd name="T36" fmla="*/ 391 w 476"/>
                  <a:gd name="T37" fmla="*/ 22 h 595"/>
                  <a:gd name="T38" fmla="*/ 369 w 476"/>
                  <a:gd name="T39" fmla="*/ 22 h 595"/>
                  <a:gd name="T40" fmla="*/ 353 w 476"/>
                  <a:gd name="T41" fmla="*/ 27 h 595"/>
                  <a:gd name="T42" fmla="*/ 343 w 476"/>
                  <a:gd name="T43" fmla="*/ 27 h 595"/>
                  <a:gd name="T44" fmla="*/ 305 w 476"/>
                  <a:gd name="T45" fmla="*/ 48 h 595"/>
                  <a:gd name="T46" fmla="*/ 279 w 476"/>
                  <a:gd name="T47" fmla="*/ 65 h 595"/>
                  <a:gd name="T48" fmla="*/ 273 w 476"/>
                  <a:gd name="T49" fmla="*/ 43 h 595"/>
                  <a:gd name="T50" fmla="*/ 251 w 476"/>
                  <a:gd name="T51" fmla="*/ 38 h 595"/>
                  <a:gd name="T52" fmla="*/ 220 w 476"/>
                  <a:gd name="T53" fmla="*/ 11 h 595"/>
                  <a:gd name="T54" fmla="*/ 161 w 476"/>
                  <a:gd name="T55" fmla="*/ 0 h 595"/>
                  <a:gd name="T56" fmla="*/ 155 w 476"/>
                  <a:gd name="T57" fmla="*/ 27 h 595"/>
                  <a:gd name="T58" fmla="*/ 176 w 476"/>
                  <a:gd name="T59" fmla="*/ 75 h 595"/>
                  <a:gd name="T60" fmla="*/ 150 w 476"/>
                  <a:gd name="T61" fmla="*/ 75 h 595"/>
                  <a:gd name="T62" fmla="*/ 140 w 476"/>
                  <a:gd name="T63" fmla="*/ 91 h 595"/>
                  <a:gd name="T64" fmla="*/ 118 w 476"/>
                  <a:gd name="T65" fmla="*/ 86 h 595"/>
                  <a:gd name="T66" fmla="*/ 70 w 476"/>
                  <a:gd name="T67" fmla="*/ 97 h 595"/>
                  <a:gd name="T68" fmla="*/ 75 w 476"/>
                  <a:gd name="T69" fmla="*/ 140 h 595"/>
                  <a:gd name="T70" fmla="*/ 48 w 476"/>
                  <a:gd name="T71" fmla="*/ 172 h 595"/>
                  <a:gd name="T72" fmla="*/ 59 w 476"/>
                  <a:gd name="T73" fmla="*/ 209 h 595"/>
                  <a:gd name="T74" fmla="*/ 43 w 476"/>
                  <a:gd name="T75" fmla="*/ 231 h 595"/>
                  <a:gd name="T76" fmla="*/ 11 w 476"/>
                  <a:gd name="T77" fmla="*/ 258 h 595"/>
                  <a:gd name="T78" fmla="*/ 0 w 476"/>
                  <a:gd name="T79" fmla="*/ 301 h 595"/>
                  <a:gd name="T80" fmla="*/ 6 w 476"/>
                  <a:gd name="T81" fmla="*/ 322 h 595"/>
                  <a:gd name="T82" fmla="*/ 22 w 476"/>
                  <a:gd name="T83" fmla="*/ 359 h 595"/>
                  <a:gd name="T84" fmla="*/ 6 w 476"/>
                  <a:gd name="T85" fmla="*/ 370 h 595"/>
                  <a:gd name="T86" fmla="*/ 27 w 476"/>
                  <a:gd name="T87" fmla="*/ 402 h 595"/>
                  <a:gd name="T88" fmla="*/ 32 w 476"/>
                  <a:gd name="T89" fmla="*/ 445 h 595"/>
                  <a:gd name="T90" fmla="*/ 86 w 476"/>
                  <a:gd name="T91" fmla="*/ 461 h 595"/>
                  <a:gd name="T92" fmla="*/ 96 w 476"/>
                  <a:gd name="T93" fmla="*/ 494 h 595"/>
                  <a:gd name="T94" fmla="*/ 81 w 476"/>
                  <a:gd name="T95" fmla="*/ 579 h 595"/>
                  <a:gd name="T96" fmla="*/ 91 w 476"/>
                  <a:gd name="T97" fmla="*/ 585 h 5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76" h="595">
                    <a:moveTo>
                      <a:pt x="123" y="579"/>
                    </a:moveTo>
                    <a:lnTo>
                      <a:pt x="145" y="569"/>
                    </a:lnTo>
                    <a:lnTo>
                      <a:pt x="198" y="585"/>
                    </a:lnTo>
                    <a:lnTo>
                      <a:pt x="225" y="595"/>
                    </a:lnTo>
                    <a:lnTo>
                      <a:pt x="246" y="585"/>
                    </a:lnTo>
                    <a:lnTo>
                      <a:pt x="284" y="590"/>
                    </a:lnTo>
                    <a:lnTo>
                      <a:pt x="310" y="585"/>
                    </a:lnTo>
                    <a:lnTo>
                      <a:pt x="353" y="569"/>
                    </a:lnTo>
                    <a:lnTo>
                      <a:pt x="391" y="579"/>
                    </a:lnTo>
                    <a:lnTo>
                      <a:pt x="391" y="558"/>
                    </a:lnTo>
                    <a:lnTo>
                      <a:pt x="380" y="536"/>
                    </a:lnTo>
                    <a:lnTo>
                      <a:pt x="401" y="520"/>
                    </a:lnTo>
                    <a:lnTo>
                      <a:pt x="407" y="499"/>
                    </a:lnTo>
                    <a:lnTo>
                      <a:pt x="428" y="499"/>
                    </a:lnTo>
                    <a:lnTo>
                      <a:pt x="433" y="477"/>
                    </a:lnTo>
                    <a:lnTo>
                      <a:pt x="385" y="440"/>
                    </a:lnTo>
                    <a:lnTo>
                      <a:pt x="348" y="408"/>
                    </a:lnTo>
                    <a:lnTo>
                      <a:pt x="353" y="392"/>
                    </a:lnTo>
                    <a:lnTo>
                      <a:pt x="332" y="365"/>
                    </a:lnTo>
                    <a:lnTo>
                      <a:pt x="353" y="349"/>
                    </a:lnTo>
                    <a:lnTo>
                      <a:pt x="380" y="343"/>
                    </a:lnTo>
                    <a:lnTo>
                      <a:pt x="407" y="327"/>
                    </a:lnTo>
                    <a:lnTo>
                      <a:pt x="433" y="317"/>
                    </a:lnTo>
                    <a:lnTo>
                      <a:pt x="438" y="295"/>
                    </a:lnTo>
                    <a:lnTo>
                      <a:pt x="460" y="295"/>
                    </a:lnTo>
                    <a:lnTo>
                      <a:pt x="476" y="306"/>
                    </a:lnTo>
                    <a:lnTo>
                      <a:pt x="476" y="263"/>
                    </a:lnTo>
                    <a:lnTo>
                      <a:pt x="460" y="242"/>
                    </a:lnTo>
                    <a:lnTo>
                      <a:pt x="471" y="215"/>
                    </a:lnTo>
                    <a:lnTo>
                      <a:pt x="455" y="188"/>
                    </a:lnTo>
                    <a:lnTo>
                      <a:pt x="455" y="166"/>
                    </a:lnTo>
                    <a:lnTo>
                      <a:pt x="423" y="145"/>
                    </a:lnTo>
                    <a:lnTo>
                      <a:pt x="438" y="113"/>
                    </a:lnTo>
                    <a:lnTo>
                      <a:pt x="433" y="91"/>
                    </a:lnTo>
                    <a:lnTo>
                      <a:pt x="428" y="59"/>
                    </a:lnTo>
                    <a:lnTo>
                      <a:pt x="407" y="54"/>
                    </a:lnTo>
                    <a:lnTo>
                      <a:pt x="385" y="43"/>
                    </a:lnTo>
                    <a:lnTo>
                      <a:pt x="391" y="22"/>
                    </a:lnTo>
                    <a:lnTo>
                      <a:pt x="374" y="11"/>
                    </a:lnTo>
                    <a:lnTo>
                      <a:pt x="369" y="22"/>
                    </a:lnTo>
                    <a:lnTo>
                      <a:pt x="364" y="32"/>
                    </a:lnTo>
                    <a:lnTo>
                      <a:pt x="353" y="27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26" y="43"/>
                    </a:lnTo>
                    <a:lnTo>
                      <a:pt x="305" y="48"/>
                    </a:lnTo>
                    <a:lnTo>
                      <a:pt x="294" y="65"/>
                    </a:lnTo>
                    <a:lnTo>
                      <a:pt x="279" y="65"/>
                    </a:lnTo>
                    <a:lnTo>
                      <a:pt x="262" y="59"/>
                    </a:lnTo>
                    <a:lnTo>
                      <a:pt x="273" y="43"/>
                    </a:lnTo>
                    <a:lnTo>
                      <a:pt x="268" y="22"/>
                    </a:lnTo>
                    <a:lnTo>
                      <a:pt x="251" y="38"/>
                    </a:lnTo>
                    <a:lnTo>
                      <a:pt x="220" y="27"/>
                    </a:lnTo>
                    <a:lnTo>
                      <a:pt x="220" y="11"/>
                    </a:lnTo>
                    <a:lnTo>
                      <a:pt x="214" y="6"/>
                    </a:lnTo>
                    <a:lnTo>
                      <a:pt x="161" y="0"/>
                    </a:lnTo>
                    <a:lnTo>
                      <a:pt x="171" y="16"/>
                    </a:lnTo>
                    <a:lnTo>
                      <a:pt x="155" y="27"/>
                    </a:lnTo>
                    <a:lnTo>
                      <a:pt x="155" y="43"/>
                    </a:lnTo>
                    <a:lnTo>
                      <a:pt x="176" y="75"/>
                    </a:lnTo>
                    <a:lnTo>
                      <a:pt x="161" y="75"/>
                    </a:lnTo>
                    <a:lnTo>
                      <a:pt x="150" y="75"/>
                    </a:lnTo>
                    <a:lnTo>
                      <a:pt x="145" y="86"/>
                    </a:lnTo>
                    <a:lnTo>
                      <a:pt x="140" y="91"/>
                    </a:lnTo>
                    <a:lnTo>
                      <a:pt x="134" y="91"/>
                    </a:lnTo>
                    <a:lnTo>
                      <a:pt x="118" y="86"/>
                    </a:lnTo>
                    <a:lnTo>
                      <a:pt x="86" y="86"/>
                    </a:lnTo>
                    <a:lnTo>
                      <a:pt x="70" y="97"/>
                    </a:lnTo>
                    <a:lnTo>
                      <a:pt x="70" y="113"/>
                    </a:lnTo>
                    <a:lnTo>
                      <a:pt x="75" y="140"/>
                    </a:lnTo>
                    <a:lnTo>
                      <a:pt x="65" y="166"/>
                    </a:lnTo>
                    <a:lnTo>
                      <a:pt x="48" y="172"/>
                    </a:lnTo>
                    <a:lnTo>
                      <a:pt x="65" y="188"/>
                    </a:lnTo>
                    <a:lnTo>
                      <a:pt x="59" y="209"/>
                    </a:lnTo>
                    <a:lnTo>
                      <a:pt x="43" y="215"/>
                    </a:lnTo>
                    <a:lnTo>
                      <a:pt x="43" y="231"/>
                    </a:lnTo>
                    <a:lnTo>
                      <a:pt x="11" y="236"/>
                    </a:lnTo>
                    <a:lnTo>
                      <a:pt x="11" y="258"/>
                    </a:lnTo>
                    <a:lnTo>
                      <a:pt x="11" y="290"/>
                    </a:lnTo>
                    <a:lnTo>
                      <a:pt x="0" y="301"/>
                    </a:lnTo>
                    <a:lnTo>
                      <a:pt x="0" y="317"/>
                    </a:lnTo>
                    <a:lnTo>
                      <a:pt x="6" y="322"/>
                    </a:lnTo>
                    <a:lnTo>
                      <a:pt x="22" y="338"/>
                    </a:lnTo>
                    <a:lnTo>
                      <a:pt x="22" y="359"/>
                    </a:lnTo>
                    <a:lnTo>
                      <a:pt x="11" y="370"/>
                    </a:lnTo>
                    <a:lnTo>
                      <a:pt x="6" y="370"/>
                    </a:lnTo>
                    <a:lnTo>
                      <a:pt x="6" y="386"/>
                    </a:lnTo>
                    <a:lnTo>
                      <a:pt x="27" y="402"/>
                    </a:lnTo>
                    <a:lnTo>
                      <a:pt x="17" y="424"/>
                    </a:lnTo>
                    <a:lnTo>
                      <a:pt x="32" y="445"/>
                    </a:lnTo>
                    <a:lnTo>
                      <a:pt x="48" y="451"/>
                    </a:lnTo>
                    <a:lnTo>
                      <a:pt x="86" y="461"/>
                    </a:lnTo>
                    <a:lnTo>
                      <a:pt x="118" y="472"/>
                    </a:lnTo>
                    <a:lnTo>
                      <a:pt x="96" y="494"/>
                    </a:lnTo>
                    <a:lnTo>
                      <a:pt x="91" y="520"/>
                    </a:lnTo>
                    <a:lnTo>
                      <a:pt x="81" y="579"/>
                    </a:lnTo>
                    <a:lnTo>
                      <a:pt x="75" y="579"/>
                    </a:lnTo>
                    <a:lnTo>
                      <a:pt x="91" y="585"/>
                    </a:lnTo>
                    <a:lnTo>
                      <a:pt x="123" y="57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8" name="Freeform 195"/>
            <p:cNvSpPr>
              <a:spLocks/>
            </p:cNvSpPr>
            <p:nvPr/>
          </p:nvSpPr>
          <p:spPr bwMode="auto">
            <a:xfrm>
              <a:off x="4001" y="2975"/>
              <a:ext cx="266" cy="155"/>
            </a:xfrm>
            <a:custGeom>
              <a:avLst/>
              <a:gdLst>
                <a:gd name="T0" fmla="*/ 235 w 266"/>
                <a:gd name="T1" fmla="*/ 70 h 155"/>
                <a:gd name="T2" fmla="*/ 224 w 266"/>
                <a:gd name="T3" fmla="*/ 59 h 155"/>
                <a:gd name="T4" fmla="*/ 208 w 266"/>
                <a:gd name="T5" fmla="*/ 48 h 155"/>
                <a:gd name="T6" fmla="*/ 213 w 266"/>
                <a:gd name="T7" fmla="*/ 22 h 155"/>
                <a:gd name="T8" fmla="*/ 213 w 266"/>
                <a:gd name="T9" fmla="*/ 16 h 155"/>
                <a:gd name="T10" fmla="*/ 160 w 266"/>
                <a:gd name="T11" fmla="*/ 0 h 155"/>
                <a:gd name="T12" fmla="*/ 138 w 266"/>
                <a:gd name="T13" fmla="*/ 11 h 155"/>
                <a:gd name="T14" fmla="*/ 107 w 266"/>
                <a:gd name="T15" fmla="*/ 16 h 155"/>
                <a:gd name="T16" fmla="*/ 90 w 266"/>
                <a:gd name="T17" fmla="*/ 11 h 155"/>
                <a:gd name="T18" fmla="*/ 75 w 266"/>
                <a:gd name="T19" fmla="*/ 22 h 155"/>
                <a:gd name="T20" fmla="*/ 53 w 266"/>
                <a:gd name="T21" fmla="*/ 27 h 155"/>
                <a:gd name="T22" fmla="*/ 48 w 266"/>
                <a:gd name="T23" fmla="*/ 48 h 155"/>
                <a:gd name="T24" fmla="*/ 32 w 266"/>
                <a:gd name="T25" fmla="*/ 59 h 155"/>
                <a:gd name="T26" fmla="*/ 27 w 266"/>
                <a:gd name="T27" fmla="*/ 75 h 155"/>
                <a:gd name="T28" fmla="*/ 6 w 266"/>
                <a:gd name="T29" fmla="*/ 102 h 155"/>
                <a:gd name="T30" fmla="*/ 0 w 266"/>
                <a:gd name="T31" fmla="*/ 123 h 155"/>
                <a:gd name="T32" fmla="*/ 21 w 266"/>
                <a:gd name="T33" fmla="*/ 113 h 155"/>
                <a:gd name="T34" fmla="*/ 48 w 266"/>
                <a:gd name="T35" fmla="*/ 123 h 155"/>
                <a:gd name="T36" fmla="*/ 53 w 266"/>
                <a:gd name="T37" fmla="*/ 134 h 155"/>
                <a:gd name="T38" fmla="*/ 64 w 266"/>
                <a:gd name="T39" fmla="*/ 150 h 155"/>
                <a:gd name="T40" fmla="*/ 112 w 266"/>
                <a:gd name="T41" fmla="*/ 145 h 155"/>
                <a:gd name="T42" fmla="*/ 138 w 266"/>
                <a:gd name="T43" fmla="*/ 102 h 155"/>
                <a:gd name="T44" fmla="*/ 181 w 266"/>
                <a:gd name="T45" fmla="*/ 155 h 155"/>
                <a:gd name="T46" fmla="*/ 197 w 266"/>
                <a:gd name="T47" fmla="*/ 102 h 155"/>
                <a:gd name="T48" fmla="*/ 224 w 266"/>
                <a:gd name="T49" fmla="*/ 107 h 155"/>
                <a:gd name="T50" fmla="*/ 240 w 266"/>
                <a:gd name="T51" fmla="*/ 97 h 155"/>
                <a:gd name="T52" fmla="*/ 261 w 266"/>
                <a:gd name="T53" fmla="*/ 97 h 155"/>
                <a:gd name="T54" fmla="*/ 266 w 266"/>
                <a:gd name="T55" fmla="*/ 91 h 155"/>
                <a:gd name="T56" fmla="*/ 261 w 266"/>
                <a:gd name="T57" fmla="*/ 64 h 155"/>
                <a:gd name="T58" fmla="*/ 235 w 266"/>
                <a:gd name="T59" fmla="*/ 70 h 1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66" h="155">
                  <a:moveTo>
                    <a:pt x="235" y="70"/>
                  </a:moveTo>
                  <a:lnTo>
                    <a:pt x="224" y="59"/>
                  </a:lnTo>
                  <a:lnTo>
                    <a:pt x="208" y="48"/>
                  </a:lnTo>
                  <a:lnTo>
                    <a:pt x="213" y="22"/>
                  </a:lnTo>
                  <a:lnTo>
                    <a:pt x="213" y="16"/>
                  </a:lnTo>
                  <a:lnTo>
                    <a:pt x="160" y="0"/>
                  </a:lnTo>
                  <a:lnTo>
                    <a:pt x="138" y="11"/>
                  </a:lnTo>
                  <a:lnTo>
                    <a:pt x="107" y="16"/>
                  </a:lnTo>
                  <a:lnTo>
                    <a:pt x="90" y="11"/>
                  </a:lnTo>
                  <a:lnTo>
                    <a:pt x="75" y="22"/>
                  </a:lnTo>
                  <a:lnTo>
                    <a:pt x="53" y="27"/>
                  </a:lnTo>
                  <a:lnTo>
                    <a:pt x="48" y="48"/>
                  </a:lnTo>
                  <a:lnTo>
                    <a:pt x="32" y="59"/>
                  </a:lnTo>
                  <a:lnTo>
                    <a:pt x="27" y="75"/>
                  </a:lnTo>
                  <a:lnTo>
                    <a:pt x="6" y="102"/>
                  </a:lnTo>
                  <a:lnTo>
                    <a:pt x="0" y="123"/>
                  </a:lnTo>
                  <a:lnTo>
                    <a:pt x="21" y="113"/>
                  </a:lnTo>
                  <a:lnTo>
                    <a:pt x="48" y="123"/>
                  </a:lnTo>
                  <a:lnTo>
                    <a:pt x="53" y="134"/>
                  </a:lnTo>
                  <a:lnTo>
                    <a:pt x="64" y="150"/>
                  </a:lnTo>
                  <a:lnTo>
                    <a:pt x="112" y="145"/>
                  </a:lnTo>
                  <a:lnTo>
                    <a:pt x="138" y="102"/>
                  </a:lnTo>
                  <a:lnTo>
                    <a:pt x="181" y="155"/>
                  </a:lnTo>
                  <a:lnTo>
                    <a:pt x="197" y="102"/>
                  </a:lnTo>
                  <a:lnTo>
                    <a:pt x="224" y="107"/>
                  </a:lnTo>
                  <a:lnTo>
                    <a:pt x="240" y="97"/>
                  </a:lnTo>
                  <a:lnTo>
                    <a:pt x="261" y="97"/>
                  </a:lnTo>
                  <a:lnTo>
                    <a:pt x="266" y="91"/>
                  </a:lnTo>
                  <a:lnTo>
                    <a:pt x="261" y="64"/>
                  </a:lnTo>
                  <a:lnTo>
                    <a:pt x="235" y="70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196"/>
            <p:cNvSpPr>
              <a:spLocks/>
            </p:cNvSpPr>
            <p:nvPr/>
          </p:nvSpPr>
          <p:spPr bwMode="auto">
            <a:xfrm>
              <a:off x="4209" y="2863"/>
              <a:ext cx="432" cy="209"/>
            </a:xfrm>
            <a:custGeom>
              <a:avLst/>
              <a:gdLst>
                <a:gd name="T0" fmla="*/ 299 w 432"/>
                <a:gd name="T1" fmla="*/ 203 h 209"/>
                <a:gd name="T2" fmla="*/ 320 w 432"/>
                <a:gd name="T3" fmla="*/ 187 h 209"/>
                <a:gd name="T4" fmla="*/ 352 w 432"/>
                <a:gd name="T5" fmla="*/ 187 h 209"/>
                <a:gd name="T6" fmla="*/ 379 w 432"/>
                <a:gd name="T7" fmla="*/ 182 h 209"/>
                <a:gd name="T8" fmla="*/ 379 w 432"/>
                <a:gd name="T9" fmla="*/ 166 h 209"/>
                <a:gd name="T10" fmla="*/ 394 w 432"/>
                <a:gd name="T11" fmla="*/ 150 h 209"/>
                <a:gd name="T12" fmla="*/ 400 w 432"/>
                <a:gd name="T13" fmla="*/ 123 h 209"/>
                <a:gd name="T14" fmla="*/ 400 w 432"/>
                <a:gd name="T15" fmla="*/ 96 h 209"/>
                <a:gd name="T16" fmla="*/ 427 w 432"/>
                <a:gd name="T17" fmla="*/ 86 h 209"/>
                <a:gd name="T18" fmla="*/ 432 w 432"/>
                <a:gd name="T19" fmla="*/ 64 h 209"/>
                <a:gd name="T20" fmla="*/ 411 w 432"/>
                <a:gd name="T21" fmla="*/ 48 h 209"/>
                <a:gd name="T22" fmla="*/ 411 w 432"/>
                <a:gd name="T23" fmla="*/ 16 h 209"/>
                <a:gd name="T24" fmla="*/ 357 w 432"/>
                <a:gd name="T25" fmla="*/ 16 h 209"/>
                <a:gd name="T26" fmla="*/ 309 w 432"/>
                <a:gd name="T27" fmla="*/ 0 h 209"/>
                <a:gd name="T28" fmla="*/ 293 w 432"/>
                <a:gd name="T29" fmla="*/ 32 h 209"/>
                <a:gd name="T30" fmla="*/ 262 w 432"/>
                <a:gd name="T31" fmla="*/ 43 h 209"/>
                <a:gd name="T32" fmla="*/ 235 w 432"/>
                <a:gd name="T33" fmla="*/ 27 h 209"/>
                <a:gd name="T34" fmla="*/ 235 w 432"/>
                <a:gd name="T35" fmla="*/ 43 h 209"/>
                <a:gd name="T36" fmla="*/ 213 w 432"/>
                <a:gd name="T37" fmla="*/ 43 h 209"/>
                <a:gd name="T38" fmla="*/ 208 w 432"/>
                <a:gd name="T39" fmla="*/ 64 h 209"/>
                <a:gd name="T40" fmla="*/ 187 w 432"/>
                <a:gd name="T41" fmla="*/ 80 h 209"/>
                <a:gd name="T42" fmla="*/ 198 w 432"/>
                <a:gd name="T43" fmla="*/ 102 h 209"/>
                <a:gd name="T44" fmla="*/ 198 w 432"/>
                <a:gd name="T45" fmla="*/ 123 h 209"/>
                <a:gd name="T46" fmla="*/ 160 w 432"/>
                <a:gd name="T47" fmla="*/ 112 h 209"/>
                <a:gd name="T48" fmla="*/ 117 w 432"/>
                <a:gd name="T49" fmla="*/ 128 h 209"/>
                <a:gd name="T50" fmla="*/ 91 w 432"/>
                <a:gd name="T51" fmla="*/ 134 h 209"/>
                <a:gd name="T52" fmla="*/ 53 w 432"/>
                <a:gd name="T53" fmla="*/ 128 h 209"/>
                <a:gd name="T54" fmla="*/ 32 w 432"/>
                <a:gd name="T55" fmla="*/ 139 h 209"/>
                <a:gd name="T56" fmla="*/ 5 w 432"/>
                <a:gd name="T57" fmla="*/ 134 h 209"/>
                <a:gd name="T58" fmla="*/ 0 w 432"/>
                <a:gd name="T59" fmla="*/ 161 h 209"/>
                <a:gd name="T60" fmla="*/ 16 w 432"/>
                <a:gd name="T61" fmla="*/ 171 h 209"/>
                <a:gd name="T62" fmla="*/ 27 w 432"/>
                <a:gd name="T63" fmla="*/ 182 h 209"/>
                <a:gd name="T64" fmla="*/ 53 w 432"/>
                <a:gd name="T65" fmla="*/ 177 h 209"/>
                <a:gd name="T66" fmla="*/ 58 w 432"/>
                <a:gd name="T67" fmla="*/ 203 h 209"/>
                <a:gd name="T68" fmla="*/ 64 w 432"/>
                <a:gd name="T69" fmla="*/ 187 h 209"/>
                <a:gd name="T70" fmla="*/ 86 w 432"/>
                <a:gd name="T71" fmla="*/ 193 h 209"/>
                <a:gd name="T72" fmla="*/ 107 w 432"/>
                <a:gd name="T73" fmla="*/ 171 h 209"/>
                <a:gd name="T74" fmla="*/ 155 w 432"/>
                <a:gd name="T75" fmla="*/ 166 h 209"/>
                <a:gd name="T76" fmla="*/ 165 w 432"/>
                <a:gd name="T77" fmla="*/ 182 h 209"/>
                <a:gd name="T78" fmla="*/ 240 w 432"/>
                <a:gd name="T79" fmla="*/ 203 h 209"/>
                <a:gd name="T80" fmla="*/ 240 w 432"/>
                <a:gd name="T81" fmla="*/ 209 h 209"/>
                <a:gd name="T82" fmla="*/ 262 w 432"/>
                <a:gd name="T83" fmla="*/ 203 h 209"/>
                <a:gd name="T84" fmla="*/ 299 w 432"/>
                <a:gd name="T85" fmla="*/ 203 h 20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32" h="209">
                  <a:moveTo>
                    <a:pt x="299" y="203"/>
                  </a:moveTo>
                  <a:lnTo>
                    <a:pt x="320" y="187"/>
                  </a:lnTo>
                  <a:lnTo>
                    <a:pt x="352" y="187"/>
                  </a:lnTo>
                  <a:lnTo>
                    <a:pt x="379" y="182"/>
                  </a:lnTo>
                  <a:lnTo>
                    <a:pt x="379" y="166"/>
                  </a:lnTo>
                  <a:lnTo>
                    <a:pt x="394" y="150"/>
                  </a:lnTo>
                  <a:lnTo>
                    <a:pt x="400" y="123"/>
                  </a:lnTo>
                  <a:lnTo>
                    <a:pt x="400" y="96"/>
                  </a:lnTo>
                  <a:lnTo>
                    <a:pt x="427" y="86"/>
                  </a:lnTo>
                  <a:lnTo>
                    <a:pt x="432" y="64"/>
                  </a:lnTo>
                  <a:lnTo>
                    <a:pt x="411" y="48"/>
                  </a:lnTo>
                  <a:lnTo>
                    <a:pt x="411" y="16"/>
                  </a:lnTo>
                  <a:lnTo>
                    <a:pt x="357" y="16"/>
                  </a:lnTo>
                  <a:lnTo>
                    <a:pt x="309" y="0"/>
                  </a:lnTo>
                  <a:lnTo>
                    <a:pt x="293" y="32"/>
                  </a:lnTo>
                  <a:lnTo>
                    <a:pt x="262" y="43"/>
                  </a:lnTo>
                  <a:lnTo>
                    <a:pt x="235" y="27"/>
                  </a:lnTo>
                  <a:lnTo>
                    <a:pt x="235" y="43"/>
                  </a:lnTo>
                  <a:lnTo>
                    <a:pt x="213" y="43"/>
                  </a:lnTo>
                  <a:lnTo>
                    <a:pt x="208" y="64"/>
                  </a:lnTo>
                  <a:lnTo>
                    <a:pt x="187" y="80"/>
                  </a:lnTo>
                  <a:lnTo>
                    <a:pt x="198" y="102"/>
                  </a:lnTo>
                  <a:lnTo>
                    <a:pt x="198" y="123"/>
                  </a:lnTo>
                  <a:lnTo>
                    <a:pt x="160" y="112"/>
                  </a:lnTo>
                  <a:lnTo>
                    <a:pt x="117" y="128"/>
                  </a:lnTo>
                  <a:lnTo>
                    <a:pt x="91" y="134"/>
                  </a:lnTo>
                  <a:lnTo>
                    <a:pt x="53" y="128"/>
                  </a:lnTo>
                  <a:lnTo>
                    <a:pt x="32" y="139"/>
                  </a:lnTo>
                  <a:lnTo>
                    <a:pt x="5" y="134"/>
                  </a:lnTo>
                  <a:lnTo>
                    <a:pt x="0" y="161"/>
                  </a:lnTo>
                  <a:lnTo>
                    <a:pt x="16" y="171"/>
                  </a:lnTo>
                  <a:lnTo>
                    <a:pt x="27" y="182"/>
                  </a:lnTo>
                  <a:lnTo>
                    <a:pt x="53" y="177"/>
                  </a:lnTo>
                  <a:lnTo>
                    <a:pt x="58" y="203"/>
                  </a:lnTo>
                  <a:lnTo>
                    <a:pt x="64" y="187"/>
                  </a:lnTo>
                  <a:lnTo>
                    <a:pt x="86" y="193"/>
                  </a:lnTo>
                  <a:lnTo>
                    <a:pt x="107" y="171"/>
                  </a:lnTo>
                  <a:lnTo>
                    <a:pt x="155" y="166"/>
                  </a:lnTo>
                  <a:lnTo>
                    <a:pt x="165" y="182"/>
                  </a:lnTo>
                  <a:lnTo>
                    <a:pt x="240" y="203"/>
                  </a:lnTo>
                  <a:lnTo>
                    <a:pt x="240" y="209"/>
                  </a:lnTo>
                  <a:lnTo>
                    <a:pt x="262" y="203"/>
                  </a:lnTo>
                  <a:lnTo>
                    <a:pt x="299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0" name="Group 197"/>
            <p:cNvGrpSpPr>
              <a:grpSpLocks/>
            </p:cNvGrpSpPr>
            <p:nvPr/>
          </p:nvGrpSpPr>
          <p:grpSpPr bwMode="auto">
            <a:xfrm>
              <a:off x="4001" y="2975"/>
              <a:ext cx="266" cy="155"/>
              <a:chOff x="1699" y="2884"/>
              <a:chExt cx="266" cy="155"/>
            </a:xfrm>
          </p:grpSpPr>
          <p:sp>
            <p:nvSpPr>
              <p:cNvPr id="372" name="Freeform 198"/>
              <p:cNvSpPr>
                <a:spLocks/>
              </p:cNvSpPr>
              <p:nvPr/>
            </p:nvSpPr>
            <p:spPr bwMode="auto">
              <a:xfrm>
                <a:off x="1699" y="2884"/>
                <a:ext cx="266" cy="155"/>
              </a:xfrm>
              <a:custGeom>
                <a:avLst/>
                <a:gdLst>
                  <a:gd name="T0" fmla="*/ 235 w 266"/>
                  <a:gd name="T1" fmla="*/ 70 h 155"/>
                  <a:gd name="T2" fmla="*/ 224 w 266"/>
                  <a:gd name="T3" fmla="*/ 59 h 155"/>
                  <a:gd name="T4" fmla="*/ 208 w 266"/>
                  <a:gd name="T5" fmla="*/ 48 h 155"/>
                  <a:gd name="T6" fmla="*/ 213 w 266"/>
                  <a:gd name="T7" fmla="*/ 22 h 155"/>
                  <a:gd name="T8" fmla="*/ 213 w 266"/>
                  <a:gd name="T9" fmla="*/ 16 h 155"/>
                  <a:gd name="T10" fmla="*/ 160 w 266"/>
                  <a:gd name="T11" fmla="*/ 0 h 155"/>
                  <a:gd name="T12" fmla="*/ 138 w 266"/>
                  <a:gd name="T13" fmla="*/ 11 h 155"/>
                  <a:gd name="T14" fmla="*/ 107 w 266"/>
                  <a:gd name="T15" fmla="*/ 16 h 155"/>
                  <a:gd name="T16" fmla="*/ 90 w 266"/>
                  <a:gd name="T17" fmla="*/ 11 h 155"/>
                  <a:gd name="T18" fmla="*/ 75 w 266"/>
                  <a:gd name="T19" fmla="*/ 22 h 155"/>
                  <a:gd name="T20" fmla="*/ 53 w 266"/>
                  <a:gd name="T21" fmla="*/ 27 h 155"/>
                  <a:gd name="T22" fmla="*/ 48 w 266"/>
                  <a:gd name="T23" fmla="*/ 48 h 155"/>
                  <a:gd name="T24" fmla="*/ 32 w 266"/>
                  <a:gd name="T25" fmla="*/ 59 h 155"/>
                  <a:gd name="T26" fmla="*/ 27 w 266"/>
                  <a:gd name="T27" fmla="*/ 75 h 155"/>
                  <a:gd name="T28" fmla="*/ 6 w 266"/>
                  <a:gd name="T29" fmla="*/ 102 h 155"/>
                  <a:gd name="T30" fmla="*/ 0 w 266"/>
                  <a:gd name="T31" fmla="*/ 123 h 155"/>
                  <a:gd name="T32" fmla="*/ 21 w 266"/>
                  <a:gd name="T33" fmla="*/ 113 h 155"/>
                  <a:gd name="T34" fmla="*/ 48 w 266"/>
                  <a:gd name="T35" fmla="*/ 123 h 155"/>
                  <a:gd name="T36" fmla="*/ 53 w 266"/>
                  <a:gd name="T37" fmla="*/ 134 h 155"/>
                  <a:gd name="T38" fmla="*/ 64 w 266"/>
                  <a:gd name="T39" fmla="*/ 150 h 155"/>
                  <a:gd name="T40" fmla="*/ 112 w 266"/>
                  <a:gd name="T41" fmla="*/ 145 h 155"/>
                  <a:gd name="T42" fmla="*/ 138 w 266"/>
                  <a:gd name="T43" fmla="*/ 102 h 155"/>
                  <a:gd name="T44" fmla="*/ 181 w 266"/>
                  <a:gd name="T45" fmla="*/ 155 h 155"/>
                  <a:gd name="T46" fmla="*/ 197 w 266"/>
                  <a:gd name="T47" fmla="*/ 102 h 155"/>
                  <a:gd name="T48" fmla="*/ 224 w 266"/>
                  <a:gd name="T49" fmla="*/ 107 h 155"/>
                  <a:gd name="T50" fmla="*/ 240 w 266"/>
                  <a:gd name="T51" fmla="*/ 97 h 155"/>
                  <a:gd name="T52" fmla="*/ 261 w 266"/>
                  <a:gd name="T53" fmla="*/ 97 h 155"/>
                  <a:gd name="T54" fmla="*/ 266 w 266"/>
                  <a:gd name="T55" fmla="*/ 91 h 155"/>
                  <a:gd name="T56" fmla="*/ 261 w 266"/>
                  <a:gd name="T57" fmla="*/ 64 h 155"/>
                  <a:gd name="T58" fmla="*/ 235 w 266"/>
                  <a:gd name="T59" fmla="*/ 70 h 15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66" h="155">
                    <a:moveTo>
                      <a:pt x="235" y="70"/>
                    </a:moveTo>
                    <a:lnTo>
                      <a:pt x="224" y="59"/>
                    </a:lnTo>
                    <a:lnTo>
                      <a:pt x="208" y="48"/>
                    </a:lnTo>
                    <a:lnTo>
                      <a:pt x="213" y="22"/>
                    </a:lnTo>
                    <a:lnTo>
                      <a:pt x="213" y="16"/>
                    </a:lnTo>
                    <a:lnTo>
                      <a:pt x="160" y="0"/>
                    </a:lnTo>
                    <a:lnTo>
                      <a:pt x="138" y="11"/>
                    </a:lnTo>
                    <a:lnTo>
                      <a:pt x="107" y="16"/>
                    </a:lnTo>
                    <a:lnTo>
                      <a:pt x="90" y="11"/>
                    </a:lnTo>
                    <a:lnTo>
                      <a:pt x="75" y="22"/>
                    </a:lnTo>
                    <a:lnTo>
                      <a:pt x="53" y="27"/>
                    </a:lnTo>
                    <a:lnTo>
                      <a:pt x="48" y="48"/>
                    </a:lnTo>
                    <a:lnTo>
                      <a:pt x="32" y="59"/>
                    </a:lnTo>
                    <a:lnTo>
                      <a:pt x="27" y="75"/>
                    </a:lnTo>
                    <a:lnTo>
                      <a:pt x="6" y="102"/>
                    </a:lnTo>
                    <a:lnTo>
                      <a:pt x="0" y="123"/>
                    </a:lnTo>
                    <a:lnTo>
                      <a:pt x="21" y="113"/>
                    </a:lnTo>
                    <a:lnTo>
                      <a:pt x="48" y="123"/>
                    </a:lnTo>
                    <a:lnTo>
                      <a:pt x="53" y="134"/>
                    </a:lnTo>
                    <a:lnTo>
                      <a:pt x="64" y="150"/>
                    </a:lnTo>
                    <a:lnTo>
                      <a:pt x="112" y="145"/>
                    </a:lnTo>
                    <a:lnTo>
                      <a:pt x="138" y="102"/>
                    </a:lnTo>
                    <a:lnTo>
                      <a:pt x="181" y="155"/>
                    </a:lnTo>
                    <a:lnTo>
                      <a:pt x="197" y="102"/>
                    </a:lnTo>
                    <a:lnTo>
                      <a:pt x="224" y="107"/>
                    </a:lnTo>
                    <a:lnTo>
                      <a:pt x="240" y="97"/>
                    </a:lnTo>
                    <a:lnTo>
                      <a:pt x="261" y="97"/>
                    </a:lnTo>
                    <a:lnTo>
                      <a:pt x="266" y="91"/>
                    </a:lnTo>
                    <a:lnTo>
                      <a:pt x="261" y="64"/>
                    </a:lnTo>
                    <a:lnTo>
                      <a:pt x="235" y="7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" name="Freeform 199"/>
              <p:cNvSpPr>
                <a:spLocks/>
              </p:cNvSpPr>
              <p:nvPr/>
            </p:nvSpPr>
            <p:spPr bwMode="auto">
              <a:xfrm>
                <a:off x="1699" y="2884"/>
                <a:ext cx="266" cy="155"/>
              </a:xfrm>
              <a:custGeom>
                <a:avLst/>
                <a:gdLst>
                  <a:gd name="T0" fmla="*/ 235 w 266"/>
                  <a:gd name="T1" fmla="*/ 70 h 155"/>
                  <a:gd name="T2" fmla="*/ 224 w 266"/>
                  <a:gd name="T3" fmla="*/ 59 h 155"/>
                  <a:gd name="T4" fmla="*/ 208 w 266"/>
                  <a:gd name="T5" fmla="*/ 48 h 155"/>
                  <a:gd name="T6" fmla="*/ 213 w 266"/>
                  <a:gd name="T7" fmla="*/ 22 h 155"/>
                  <a:gd name="T8" fmla="*/ 213 w 266"/>
                  <a:gd name="T9" fmla="*/ 16 h 155"/>
                  <a:gd name="T10" fmla="*/ 160 w 266"/>
                  <a:gd name="T11" fmla="*/ 0 h 155"/>
                  <a:gd name="T12" fmla="*/ 138 w 266"/>
                  <a:gd name="T13" fmla="*/ 11 h 155"/>
                  <a:gd name="T14" fmla="*/ 107 w 266"/>
                  <a:gd name="T15" fmla="*/ 16 h 155"/>
                  <a:gd name="T16" fmla="*/ 90 w 266"/>
                  <a:gd name="T17" fmla="*/ 11 h 155"/>
                  <a:gd name="T18" fmla="*/ 75 w 266"/>
                  <a:gd name="T19" fmla="*/ 22 h 155"/>
                  <a:gd name="T20" fmla="*/ 53 w 266"/>
                  <a:gd name="T21" fmla="*/ 27 h 155"/>
                  <a:gd name="T22" fmla="*/ 48 w 266"/>
                  <a:gd name="T23" fmla="*/ 48 h 155"/>
                  <a:gd name="T24" fmla="*/ 32 w 266"/>
                  <a:gd name="T25" fmla="*/ 59 h 155"/>
                  <a:gd name="T26" fmla="*/ 27 w 266"/>
                  <a:gd name="T27" fmla="*/ 75 h 155"/>
                  <a:gd name="T28" fmla="*/ 6 w 266"/>
                  <a:gd name="T29" fmla="*/ 102 h 155"/>
                  <a:gd name="T30" fmla="*/ 0 w 266"/>
                  <a:gd name="T31" fmla="*/ 123 h 155"/>
                  <a:gd name="T32" fmla="*/ 21 w 266"/>
                  <a:gd name="T33" fmla="*/ 113 h 155"/>
                  <a:gd name="T34" fmla="*/ 48 w 266"/>
                  <a:gd name="T35" fmla="*/ 123 h 155"/>
                  <a:gd name="T36" fmla="*/ 53 w 266"/>
                  <a:gd name="T37" fmla="*/ 134 h 155"/>
                  <a:gd name="T38" fmla="*/ 64 w 266"/>
                  <a:gd name="T39" fmla="*/ 150 h 155"/>
                  <a:gd name="T40" fmla="*/ 112 w 266"/>
                  <a:gd name="T41" fmla="*/ 145 h 155"/>
                  <a:gd name="T42" fmla="*/ 138 w 266"/>
                  <a:gd name="T43" fmla="*/ 102 h 155"/>
                  <a:gd name="T44" fmla="*/ 181 w 266"/>
                  <a:gd name="T45" fmla="*/ 155 h 155"/>
                  <a:gd name="T46" fmla="*/ 197 w 266"/>
                  <a:gd name="T47" fmla="*/ 102 h 155"/>
                  <a:gd name="T48" fmla="*/ 224 w 266"/>
                  <a:gd name="T49" fmla="*/ 107 h 155"/>
                  <a:gd name="T50" fmla="*/ 240 w 266"/>
                  <a:gd name="T51" fmla="*/ 97 h 155"/>
                  <a:gd name="T52" fmla="*/ 261 w 266"/>
                  <a:gd name="T53" fmla="*/ 97 h 155"/>
                  <a:gd name="T54" fmla="*/ 266 w 266"/>
                  <a:gd name="T55" fmla="*/ 91 h 155"/>
                  <a:gd name="T56" fmla="*/ 261 w 266"/>
                  <a:gd name="T57" fmla="*/ 64 h 155"/>
                  <a:gd name="T58" fmla="*/ 235 w 266"/>
                  <a:gd name="T59" fmla="*/ 70 h 15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66" h="155">
                    <a:moveTo>
                      <a:pt x="235" y="70"/>
                    </a:moveTo>
                    <a:lnTo>
                      <a:pt x="224" y="59"/>
                    </a:lnTo>
                    <a:lnTo>
                      <a:pt x="208" y="48"/>
                    </a:lnTo>
                    <a:lnTo>
                      <a:pt x="213" y="22"/>
                    </a:lnTo>
                    <a:lnTo>
                      <a:pt x="213" y="16"/>
                    </a:lnTo>
                    <a:lnTo>
                      <a:pt x="160" y="0"/>
                    </a:lnTo>
                    <a:lnTo>
                      <a:pt x="138" y="11"/>
                    </a:lnTo>
                    <a:lnTo>
                      <a:pt x="107" y="16"/>
                    </a:lnTo>
                    <a:lnTo>
                      <a:pt x="90" y="11"/>
                    </a:lnTo>
                    <a:lnTo>
                      <a:pt x="75" y="22"/>
                    </a:lnTo>
                    <a:lnTo>
                      <a:pt x="53" y="27"/>
                    </a:lnTo>
                    <a:lnTo>
                      <a:pt x="48" y="48"/>
                    </a:lnTo>
                    <a:lnTo>
                      <a:pt x="32" y="59"/>
                    </a:lnTo>
                    <a:lnTo>
                      <a:pt x="27" y="75"/>
                    </a:lnTo>
                    <a:lnTo>
                      <a:pt x="6" y="102"/>
                    </a:lnTo>
                    <a:lnTo>
                      <a:pt x="0" y="123"/>
                    </a:lnTo>
                    <a:lnTo>
                      <a:pt x="21" y="113"/>
                    </a:lnTo>
                    <a:lnTo>
                      <a:pt x="48" y="123"/>
                    </a:lnTo>
                    <a:lnTo>
                      <a:pt x="53" y="134"/>
                    </a:lnTo>
                    <a:lnTo>
                      <a:pt x="64" y="150"/>
                    </a:lnTo>
                    <a:lnTo>
                      <a:pt x="112" y="145"/>
                    </a:lnTo>
                    <a:lnTo>
                      <a:pt x="138" y="102"/>
                    </a:lnTo>
                    <a:lnTo>
                      <a:pt x="181" y="155"/>
                    </a:lnTo>
                    <a:lnTo>
                      <a:pt x="197" y="102"/>
                    </a:lnTo>
                    <a:lnTo>
                      <a:pt x="224" y="107"/>
                    </a:lnTo>
                    <a:lnTo>
                      <a:pt x="240" y="97"/>
                    </a:lnTo>
                    <a:lnTo>
                      <a:pt x="261" y="97"/>
                    </a:lnTo>
                    <a:lnTo>
                      <a:pt x="266" y="91"/>
                    </a:lnTo>
                    <a:lnTo>
                      <a:pt x="261" y="64"/>
                    </a:lnTo>
                    <a:lnTo>
                      <a:pt x="235" y="70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1" name="Group 200"/>
            <p:cNvGrpSpPr>
              <a:grpSpLocks/>
            </p:cNvGrpSpPr>
            <p:nvPr/>
          </p:nvGrpSpPr>
          <p:grpSpPr bwMode="auto">
            <a:xfrm>
              <a:off x="4209" y="2863"/>
              <a:ext cx="432" cy="209"/>
              <a:chOff x="1907" y="2772"/>
              <a:chExt cx="432" cy="209"/>
            </a:xfrm>
          </p:grpSpPr>
          <p:sp>
            <p:nvSpPr>
              <p:cNvPr id="370" name="Freeform 201"/>
              <p:cNvSpPr>
                <a:spLocks/>
              </p:cNvSpPr>
              <p:nvPr/>
            </p:nvSpPr>
            <p:spPr bwMode="auto">
              <a:xfrm>
                <a:off x="1907" y="2772"/>
                <a:ext cx="432" cy="209"/>
              </a:xfrm>
              <a:custGeom>
                <a:avLst/>
                <a:gdLst>
                  <a:gd name="T0" fmla="*/ 299 w 432"/>
                  <a:gd name="T1" fmla="*/ 203 h 209"/>
                  <a:gd name="T2" fmla="*/ 320 w 432"/>
                  <a:gd name="T3" fmla="*/ 187 h 209"/>
                  <a:gd name="T4" fmla="*/ 352 w 432"/>
                  <a:gd name="T5" fmla="*/ 187 h 209"/>
                  <a:gd name="T6" fmla="*/ 379 w 432"/>
                  <a:gd name="T7" fmla="*/ 182 h 209"/>
                  <a:gd name="T8" fmla="*/ 379 w 432"/>
                  <a:gd name="T9" fmla="*/ 166 h 209"/>
                  <a:gd name="T10" fmla="*/ 394 w 432"/>
                  <a:gd name="T11" fmla="*/ 150 h 209"/>
                  <a:gd name="T12" fmla="*/ 400 w 432"/>
                  <a:gd name="T13" fmla="*/ 123 h 209"/>
                  <a:gd name="T14" fmla="*/ 400 w 432"/>
                  <a:gd name="T15" fmla="*/ 96 h 209"/>
                  <a:gd name="T16" fmla="*/ 427 w 432"/>
                  <a:gd name="T17" fmla="*/ 86 h 209"/>
                  <a:gd name="T18" fmla="*/ 432 w 432"/>
                  <a:gd name="T19" fmla="*/ 64 h 209"/>
                  <a:gd name="T20" fmla="*/ 411 w 432"/>
                  <a:gd name="T21" fmla="*/ 48 h 209"/>
                  <a:gd name="T22" fmla="*/ 411 w 432"/>
                  <a:gd name="T23" fmla="*/ 16 h 209"/>
                  <a:gd name="T24" fmla="*/ 357 w 432"/>
                  <a:gd name="T25" fmla="*/ 16 h 209"/>
                  <a:gd name="T26" fmla="*/ 309 w 432"/>
                  <a:gd name="T27" fmla="*/ 0 h 209"/>
                  <a:gd name="T28" fmla="*/ 293 w 432"/>
                  <a:gd name="T29" fmla="*/ 32 h 209"/>
                  <a:gd name="T30" fmla="*/ 262 w 432"/>
                  <a:gd name="T31" fmla="*/ 43 h 209"/>
                  <a:gd name="T32" fmla="*/ 235 w 432"/>
                  <a:gd name="T33" fmla="*/ 27 h 209"/>
                  <a:gd name="T34" fmla="*/ 235 w 432"/>
                  <a:gd name="T35" fmla="*/ 43 h 209"/>
                  <a:gd name="T36" fmla="*/ 213 w 432"/>
                  <a:gd name="T37" fmla="*/ 43 h 209"/>
                  <a:gd name="T38" fmla="*/ 208 w 432"/>
                  <a:gd name="T39" fmla="*/ 64 h 209"/>
                  <a:gd name="T40" fmla="*/ 187 w 432"/>
                  <a:gd name="T41" fmla="*/ 80 h 209"/>
                  <a:gd name="T42" fmla="*/ 198 w 432"/>
                  <a:gd name="T43" fmla="*/ 102 h 209"/>
                  <a:gd name="T44" fmla="*/ 198 w 432"/>
                  <a:gd name="T45" fmla="*/ 123 h 209"/>
                  <a:gd name="T46" fmla="*/ 160 w 432"/>
                  <a:gd name="T47" fmla="*/ 112 h 209"/>
                  <a:gd name="T48" fmla="*/ 117 w 432"/>
                  <a:gd name="T49" fmla="*/ 128 h 209"/>
                  <a:gd name="T50" fmla="*/ 91 w 432"/>
                  <a:gd name="T51" fmla="*/ 134 h 209"/>
                  <a:gd name="T52" fmla="*/ 53 w 432"/>
                  <a:gd name="T53" fmla="*/ 128 h 209"/>
                  <a:gd name="T54" fmla="*/ 32 w 432"/>
                  <a:gd name="T55" fmla="*/ 139 h 209"/>
                  <a:gd name="T56" fmla="*/ 5 w 432"/>
                  <a:gd name="T57" fmla="*/ 134 h 209"/>
                  <a:gd name="T58" fmla="*/ 0 w 432"/>
                  <a:gd name="T59" fmla="*/ 161 h 209"/>
                  <a:gd name="T60" fmla="*/ 16 w 432"/>
                  <a:gd name="T61" fmla="*/ 171 h 209"/>
                  <a:gd name="T62" fmla="*/ 27 w 432"/>
                  <a:gd name="T63" fmla="*/ 182 h 209"/>
                  <a:gd name="T64" fmla="*/ 53 w 432"/>
                  <a:gd name="T65" fmla="*/ 177 h 209"/>
                  <a:gd name="T66" fmla="*/ 58 w 432"/>
                  <a:gd name="T67" fmla="*/ 203 h 209"/>
                  <a:gd name="T68" fmla="*/ 64 w 432"/>
                  <a:gd name="T69" fmla="*/ 187 h 209"/>
                  <a:gd name="T70" fmla="*/ 86 w 432"/>
                  <a:gd name="T71" fmla="*/ 193 h 209"/>
                  <a:gd name="T72" fmla="*/ 107 w 432"/>
                  <a:gd name="T73" fmla="*/ 171 h 209"/>
                  <a:gd name="T74" fmla="*/ 155 w 432"/>
                  <a:gd name="T75" fmla="*/ 166 h 209"/>
                  <a:gd name="T76" fmla="*/ 165 w 432"/>
                  <a:gd name="T77" fmla="*/ 182 h 209"/>
                  <a:gd name="T78" fmla="*/ 240 w 432"/>
                  <a:gd name="T79" fmla="*/ 203 h 209"/>
                  <a:gd name="T80" fmla="*/ 240 w 432"/>
                  <a:gd name="T81" fmla="*/ 209 h 209"/>
                  <a:gd name="T82" fmla="*/ 262 w 432"/>
                  <a:gd name="T83" fmla="*/ 203 h 209"/>
                  <a:gd name="T84" fmla="*/ 299 w 432"/>
                  <a:gd name="T85" fmla="*/ 203 h 2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2" h="209">
                    <a:moveTo>
                      <a:pt x="299" y="203"/>
                    </a:moveTo>
                    <a:lnTo>
                      <a:pt x="320" y="187"/>
                    </a:lnTo>
                    <a:lnTo>
                      <a:pt x="352" y="187"/>
                    </a:lnTo>
                    <a:lnTo>
                      <a:pt x="379" y="182"/>
                    </a:lnTo>
                    <a:lnTo>
                      <a:pt x="379" y="166"/>
                    </a:lnTo>
                    <a:lnTo>
                      <a:pt x="394" y="150"/>
                    </a:lnTo>
                    <a:lnTo>
                      <a:pt x="400" y="123"/>
                    </a:lnTo>
                    <a:lnTo>
                      <a:pt x="400" y="96"/>
                    </a:lnTo>
                    <a:lnTo>
                      <a:pt x="427" y="86"/>
                    </a:lnTo>
                    <a:lnTo>
                      <a:pt x="432" y="64"/>
                    </a:lnTo>
                    <a:lnTo>
                      <a:pt x="411" y="48"/>
                    </a:lnTo>
                    <a:lnTo>
                      <a:pt x="411" y="16"/>
                    </a:lnTo>
                    <a:lnTo>
                      <a:pt x="357" y="16"/>
                    </a:lnTo>
                    <a:lnTo>
                      <a:pt x="309" y="0"/>
                    </a:lnTo>
                    <a:lnTo>
                      <a:pt x="293" y="32"/>
                    </a:lnTo>
                    <a:lnTo>
                      <a:pt x="262" y="43"/>
                    </a:lnTo>
                    <a:lnTo>
                      <a:pt x="235" y="27"/>
                    </a:lnTo>
                    <a:lnTo>
                      <a:pt x="235" y="43"/>
                    </a:lnTo>
                    <a:lnTo>
                      <a:pt x="213" y="43"/>
                    </a:lnTo>
                    <a:lnTo>
                      <a:pt x="208" y="64"/>
                    </a:lnTo>
                    <a:lnTo>
                      <a:pt x="187" y="80"/>
                    </a:lnTo>
                    <a:lnTo>
                      <a:pt x="198" y="102"/>
                    </a:lnTo>
                    <a:lnTo>
                      <a:pt x="198" y="123"/>
                    </a:lnTo>
                    <a:lnTo>
                      <a:pt x="160" y="112"/>
                    </a:lnTo>
                    <a:lnTo>
                      <a:pt x="117" y="128"/>
                    </a:lnTo>
                    <a:lnTo>
                      <a:pt x="91" y="134"/>
                    </a:lnTo>
                    <a:lnTo>
                      <a:pt x="53" y="128"/>
                    </a:lnTo>
                    <a:lnTo>
                      <a:pt x="32" y="139"/>
                    </a:lnTo>
                    <a:lnTo>
                      <a:pt x="5" y="134"/>
                    </a:lnTo>
                    <a:lnTo>
                      <a:pt x="0" y="161"/>
                    </a:lnTo>
                    <a:lnTo>
                      <a:pt x="16" y="171"/>
                    </a:lnTo>
                    <a:lnTo>
                      <a:pt x="27" y="182"/>
                    </a:lnTo>
                    <a:lnTo>
                      <a:pt x="53" y="177"/>
                    </a:lnTo>
                    <a:lnTo>
                      <a:pt x="58" y="203"/>
                    </a:lnTo>
                    <a:lnTo>
                      <a:pt x="64" y="187"/>
                    </a:lnTo>
                    <a:lnTo>
                      <a:pt x="86" y="193"/>
                    </a:lnTo>
                    <a:lnTo>
                      <a:pt x="107" y="171"/>
                    </a:lnTo>
                    <a:lnTo>
                      <a:pt x="155" y="166"/>
                    </a:lnTo>
                    <a:lnTo>
                      <a:pt x="165" y="182"/>
                    </a:lnTo>
                    <a:lnTo>
                      <a:pt x="240" y="203"/>
                    </a:lnTo>
                    <a:lnTo>
                      <a:pt x="240" y="209"/>
                    </a:lnTo>
                    <a:lnTo>
                      <a:pt x="262" y="203"/>
                    </a:lnTo>
                    <a:lnTo>
                      <a:pt x="299" y="203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1" name="Freeform 202"/>
              <p:cNvSpPr>
                <a:spLocks/>
              </p:cNvSpPr>
              <p:nvPr/>
            </p:nvSpPr>
            <p:spPr bwMode="auto">
              <a:xfrm>
                <a:off x="1907" y="2772"/>
                <a:ext cx="432" cy="209"/>
              </a:xfrm>
              <a:custGeom>
                <a:avLst/>
                <a:gdLst>
                  <a:gd name="T0" fmla="*/ 299 w 432"/>
                  <a:gd name="T1" fmla="*/ 203 h 209"/>
                  <a:gd name="T2" fmla="*/ 320 w 432"/>
                  <a:gd name="T3" fmla="*/ 187 h 209"/>
                  <a:gd name="T4" fmla="*/ 352 w 432"/>
                  <a:gd name="T5" fmla="*/ 187 h 209"/>
                  <a:gd name="T6" fmla="*/ 379 w 432"/>
                  <a:gd name="T7" fmla="*/ 182 h 209"/>
                  <a:gd name="T8" fmla="*/ 379 w 432"/>
                  <a:gd name="T9" fmla="*/ 166 h 209"/>
                  <a:gd name="T10" fmla="*/ 394 w 432"/>
                  <a:gd name="T11" fmla="*/ 150 h 209"/>
                  <a:gd name="T12" fmla="*/ 400 w 432"/>
                  <a:gd name="T13" fmla="*/ 123 h 209"/>
                  <a:gd name="T14" fmla="*/ 400 w 432"/>
                  <a:gd name="T15" fmla="*/ 96 h 209"/>
                  <a:gd name="T16" fmla="*/ 427 w 432"/>
                  <a:gd name="T17" fmla="*/ 86 h 209"/>
                  <a:gd name="T18" fmla="*/ 432 w 432"/>
                  <a:gd name="T19" fmla="*/ 64 h 209"/>
                  <a:gd name="T20" fmla="*/ 411 w 432"/>
                  <a:gd name="T21" fmla="*/ 48 h 209"/>
                  <a:gd name="T22" fmla="*/ 411 w 432"/>
                  <a:gd name="T23" fmla="*/ 16 h 209"/>
                  <a:gd name="T24" fmla="*/ 357 w 432"/>
                  <a:gd name="T25" fmla="*/ 16 h 209"/>
                  <a:gd name="T26" fmla="*/ 309 w 432"/>
                  <a:gd name="T27" fmla="*/ 0 h 209"/>
                  <a:gd name="T28" fmla="*/ 293 w 432"/>
                  <a:gd name="T29" fmla="*/ 32 h 209"/>
                  <a:gd name="T30" fmla="*/ 262 w 432"/>
                  <a:gd name="T31" fmla="*/ 43 h 209"/>
                  <a:gd name="T32" fmla="*/ 235 w 432"/>
                  <a:gd name="T33" fmla="*/ 27 h 209"/>
                  <a:gd name="T34" fmla="*/ 235 w 432"/>
                  <a:gd name="T35" fmla="*/ 43 h 209"/>
                  <a:gd name="T36" fmla="*/ 213 w 432"/>
                  <a:gd name="T37" fmla="*/ 43 h 209"/>
                  <a:gd name="T38" fmla="*/ 208 w 432"/>
                  <a:gd name="T39" fmla="*/ 64 h 209"/>
                  <a:gd name="T40" fmla="*/ 187 w 432"/>
                  <a:gd name="T41" fmla="*/ 80 h 209"/>
                  <a:gd name="T42" fmla="*/ 198 w 432"/>
                  <a:gd name="T43" fmla="*/ 102 h 209"/>
                  <a:gd name="T44" fmla="*/ 198 w 432"/>
                  <a:gd name="T45" fmla="*/ 123 h 209"/>
                  <a:gd name="T46" fmla="*/ 160 w 432"/>
                  <a:gd name="T47" fmla="*/ 112 h 209"/>
                  <a:gd name="T48" fmla="*/ 117 w 432"/>
                  <a:gd name="T49" fmla="*/ 128 h 209"/>
                  <a:gd name="T50" fmla="*/ 91 w 432"/>
                  <a:gd name="T51" fmla="*/ 134 h 209"/>
                  <a:gd name="T52" fmla="*/ 53 w 432"/>
                  <a:gd name="T53" fmla="*/ 128 h 209"/>
                  <a:gd name="T54" fmla="*/ 32 w 432"/>
                  <a:gd name="T55" fmla="*/ 139 h 209"/>
                  <a:gd name="T56" fmla="*/ 5 w 432"/>
                  <a:gd name="T57" fmla="*/ 134 h 209"/>
                  <a:gd name="T58" fmla="*/ 0 w 432"/>
                  <a:gd name="T59" fmla="*/ 161 h 209"/>
                  <a:gd name="T60" fmla="*/ 16 w 432"/>
                  <a:gd name="T61" fmla="*/ 171 h 209"/>
                  <a:gd name="T62" fmla="*/ 27 w 432"/>
                  <a:gd name="T63" fmla="*/ 182 h 209"/>
                  <a:gd name="T64" fmla="*/ 53 w 432"/>
                  <a:gd name="T65" fmla="*/ 177 h 209"/>
                  <a:gd name="T66" fmla="*/ 58 w 432"/>
                  <a:gd name="T67" fmla="*/ 203 h 209"/>
                  <a:gd name="T68" fmla="*/ 64 w 432"/>
                  <a:gd name="T69" fmla="*/ 187 h 209"/>
                  <a:gd name="T70" fmla="*/ 86 w 432"/>
                  <a:gd name="T71" fmla="*/ 193 h 209"/>
                  <a:gd name="T72" fmla="*/ 107 w 432"/>
                  <a:gd name="T73" fmla="*/ 171 h 209"/>
                  <a:gd name="T74" fmla="*/ 155 w 432"/>
                  <a:gd name="T75" fmla="*/ 166 h 209"/>
                  <a:gd name="T76" fmla="*/ 165 w 432"/>
                  <a:gd name="T77" fmla="*/ 182 h 209"/>
                  <a:gd name="T78" fmla="*/ 240 w 432"/>
                  <a:gd name="T79" fmla="*/ 203 h 209"/>
                  <a:gd name="T80" fmla="*/ 240 w 432"/>
                  <a:gd name="T81" fmla="*/ 209 h 209"/>
                  <a:gd name="T82" fmla="*/ 262 w 432"/>
                  <a:gd name="T83" fmla="*/ 203 h 209"/>
                  <a:gd name="T84" fmla="*/ 299 w 432"/>
                  <a:gd name="T85" fmla="*/ 203 h 2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2" h="209">
                    <a:moveTo>
                      <a:pt x="299" y="203"/>
                    </a:moveTo>
                    <a:lnTo>
                      <a:pt x="320" y="187"/>
                    </a:lnTo>
                    <a:lnTo>
                      <a:pt x="352" y="187"/>
                    </a:lnTo>
                    <a:lnTo>
                      <a:pt x="379" y="182"/>
                    </a:lnTo>
                    <a:lnTo>
                      <a:pt x="379" y="166"/>
                    </a:lnTo>
                    <a:lnTo>
                      <a:pt x="394" y="150"/>
                    </a:lnTo>
                    <a:lnTo>
                      <a:pt x="400" y="123"/>
                    </a:lnTo>
                    <a:lnTo>
                      <a:pt x="400" y="96"/>
                    </a:lnTo>
                    <a:lnTo>
                      <a:pt x="427" y="86"/>
                    </a:lnTo>
                    <a:lnTo>
                      <a:pt x="432" y="64"/>
                    </a:lnTo>
                    <a:lnTo>
                      <a:pt x="411" y="48"/>
                    </a:lnTo>
                    <a:lnTo>
                      <a:pt x="411" y="16"/>
                    </a:lnTo>
                    <a:lnTo>
                      <a:pt x="357" y="16"/>
                    </a:lnTo>
                    <a:lnTo>
                      <a:pt x="309" y="0"/>
                    </a:lnTo>
                    <a:lnTo>
                      <a:pt x="293" y="32"/>
                    </a:lnTo>
                    <a:lnTo>
                      <a:pt x="262" y="43"/>
                    </a:lnTo>
                    <a:lnTo>
                      <a:pt x="235" y="27"/>
                    </a:lnTo>
                    <a:lnTo>
                      <a:pt x="235" y="43"/>
                    </a:lnTo>
                    <a:lnTo>
                      <a:pt x="213" y="43"/>
                    </a:lnTo>
                    <a:lnTo>
                      <a:pt x="208" y="64"/>
                    </a:lnTo>
                    <a:lnTo>
                      <a:pt x="187" y="80"/>
                    </a:lnTo>
                    <a:lnTo>
                      <a:pt x="198" y="102"/>
                    </a:lnTo>
                    <a:lnTo>
                      <a:pt x="198" y="123"/>
                    </a:lnTo>
                    <a:lnTo>
                      <a:pt x="160" y="112"/>
                    </a:lnTo>
                    <a:lnTo>
                      <a:pt x="117" y="128"/>
                    </a:lnTo>
                    <a:lnTo>
                      <a:pt x="91" y="134"/>
                    </a:lnTo>
                    <a:lnTo>
                      <a:pt x="53" y="128"/>
                    </a:lnTo>
                    <a:lnTo>
                      <a:pt x="32" y="139"/>
                    </a:lnTo>
                    <a:lnTo>
                      <a:pt x="5" y="134"/>
                    </a:lnTo>
                    <a:lnTo>
                      <a:pt x="0" y="161"/>
                    </a:lnTo>
                    <a:lnTo>
                      <a:pt x="16" y="171"/>
                    </a:lnTo>
                    <a:lnTo>
                      <a:pt x="27" y="182"/>
                    </a:lnTo>
                    <a:lnTo>
                      <a:pt x="53" y="177"/>
                    </a:lnTo>
                    <a:lnTo>
                      <a:pt x="58" y="203"/>
                    </a:lnTo>
                    <a:lnTo>
                      <a:pt x="64" y="187"/>
                    </a:lnTo>
                    <a:lnTo>
                      <a:pt x="86" y="193"/>
                    </a:lnTo>
                    <a:lnTo>
                      <a:pt x="107" y="171"/>
                    </a:lnTo>
                    <a:lnTo>
                      <a:pt x="155" y="166"/>
                    </a:lnTo>
                    <a:lnTo>
                      <a:pt x="165" y="182"/>
                    </a:lnTo>
                    <a:lnTo>
                      <a:pt x="240" y="203"/>
                    </a:lnTo>
                    <a:lnTo>
                      <a:pt x="240" y="209"/>
                    </a:lnTo>
                    <a:lnTo>
                      <a:pt x="262" y="203"/>
                    </a:lnTo>
                    <a:lnTo>
                      <a:pt x="299" y="20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2" name="Group 203"/>
            <p:cNvGrpSpPr>
              <a:grpSpLocks/>
            </p:cNvGrpSpPr>
            <p:nvPr/>
          </p:nvGrpSpPr>
          <p:grpSpPr bwMode="auto">
            <a:xfrm>
              <a:off x="4347" y="2696"/>
              <a:ext cx="368" cy="210"/>
              <a:chOff x="2045" y="2605"/>
              <a:chExt cx="368" cy="210"/>
            </a:xfrm>
          </p:grpSpPr>
          <p:sp>
            <p:nvSpPr>
              <p:cNvPr id="368" name="Freeform 204"/>
              <p:cNvSpPr>
                <a:spLocks/>
              </p:cNvSpPr>
              <p:nvPr/>
            </p:nvSpPr>
            <p:spPr bwMode="auto">
              <a:xfrm>
                <a:off x="2045" y="2605"/>
                <a:ext cx="368" cy="210"/>
              </a:xfrm>
              <a:custGeom>
                <a:avLst/>
                <a:gdLst>
                  <a:gd name="T0" fmla="*/ 315 w 368"/>
                  <a:gd name="T1" fmla="*/ 167 h 210"/>
                  <a:gd name="T2" fmla="*/ 336 w 368"/>
                  <a:gd name="T3" fmla="*/ 135 h 210"/>
                  <a:gd name="T4" fmla="*/ 352 w 368"/>
                  <a:gd name="T5" fmla="*/ 118 h 210"/>
                  <a:gd name="T6" fmla="*/ 368 w 368"/>
                  <a:gd name="T7" fmla="*/ 102 h 210"/>
                  <a:gd name="T8" fmla="*/ 357 w 368"/>
                  <a:gd name="T9" fmla="*/ 81 h 210"/>
                  <a:gd name="T10" fmla="*/ 331 w 368"/>
                  <a:gd name="T11" fmla="*/ 75 h 210"/>
                  <a:gd name="T12" fmla="*/ 304 w 368"/>
                  <a:gd name="T13" fmla="*/ 70 h 210"/>
                  <a:gd name="T14" fmla="*/ 293 w 368"/>
                  <a:gd name="T15" fmla="*/ 54 h 210"/>
                  <a:gd name="T16" fmla="*/ 262 w 368"/>
                  <a:gd name="T17" fmla="*/ 43 h 210"/>
                  <a:gd name="T18" fmla="*/ 262 w 368"/>
                  <a:gd name="T19" fmla="*/ 59 h 210"/>
                  <a:gd name="T20" fmla="*/ 245 w 368"/>
                  <a:gd name="T21" fmla="*/ 70 h 210"/>
                  <a:gd name="T22" fmla="*/ 219 w 368"/>
                  <a:gd name="T23" fmla="*/ 49 h 210"/>
                  <a:gd name="T24" fmla="*/ 224 w 368"/>
                  <a:gd name="T25" fmla="*/ 27 h 210"/>
                  <a:gd name="T26" fmla="*/ 198 w 368"/>
                  <a:gd name="T27" fmla="*/ 27 h 210"/>
                  <a:gd name="T28" fmla="*/ 171 w 368"/>
                  <a:gd name="T29" fmla="*/ 16 h 210"/>
                  <a:gd name="T30" fmla="*/ 144 w 368"/>
                  <a:gd name="T31" fmla="*/ 0 h 210"/>
                  <a:gd name="T32" fmla="*/ 144 w 368"/>
                  <a:gd name="T33" fmla="*/ 16 h 210"/>
                  <a:gd name="T34" fmla="*/ 128 w 368"/>
                  <a:gd name="T35" fmla="*/ 6 h 210"/>
                  <a:gd name="T36" fmla="*/ 107 w 368"/>
                  <a:gd name="T37" fmla="*/ 6 h 210"/>
                  <a:gd name="T38" fmla="*/ 102 w 368"/>
                  <a:gd name="T39" fmla="*/ 27 h 210"/>
                  <a:gd name="T40" fmla="*/ 75 w 368"/>
                  <a:gd name="T41" fmla="*/ 38 h 210"/>
                  <a:gd name="T42" fmla="*/ 48 w 368"/>
                  <a:gd name="T43" fmla="*/ 54 h 210"/>
                  <a:gd name="T44" fmla="*/ 22 w 368"/>
                  <a:gd name="T45" fmla="*/ 59 h 210"/>
                  <a:gd name="T46" fmla="*/ 0 w 368"/>
                  <a:gd name="T47" fmla="*/ 75 h 210"/>
                  <a:gd name="T48" fmla="*/ 22 w 368"/>
                  <a:gd name="T49" fmla="*/ 102 h 210"/>
                  <a:gd name="T50" fmla="*/ 16 w 368"/>
                  <a:gd name="T51" fmla="*/ 118 h 210"/>
                  <a:gd name="T52" fmla="*/ 53 w 368"/>
                  <a:gd name="T53" fmla="*/ 151 h 210"/>
                  <a:gd name="T54" fmla="*/ 102 w 368"/>
                  <a:gd name="T55" fmla="*/ 188 h 210"/>
                  <a:gd name="T56" fmla="*/ 97 w 368"/>
                  <a:gd name="T57" fmla="*/ 194 h 210"/>
                  <a:gd name="T58" fmla="*/ 123 w 368"/>
                  <a:gd name="T59" fmla="*/ 210 h 210"/>
                  <a:gd name="T60" fmla="*/ 155 w 368"/>
                  <a:gd name="T61" fmla="*/ 199 h 210"/>
                  <a:gd name="T62" fmla="*/ 171 w 368"/>
                  <a:gd name="T63" fmla="*/ 167 h 210"/>
                  <a:gd name="T64" fmla="*/ 219 w 368"/>
                  <a:gd name="T65" fmla="*/ 183 h 210"/>
                  <a:gd name="T66" fmla="*/ 273 w 368"/>
                  <a:gd name="T67" fmla="*/ 183 h 210"/>
                  <a:gd name="T68" fmla="*/ 273 w 368"/>
                  <a:gd name="T69" fmla="*/ 188 h 210"/>
                  <a:gd name="T70" fmla="*/ 288 w 368"/>
                  <a:gd name="T71" fmla="*/ 167 h 210"/>
                  <a:gd name="T72" fmla="*/ 315 w 368"/>
                  <a:gd name="T73" fmla="*/ 167 h 21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368" h="210">
                    <a:moveTo>
                      <a:pt x="315" y="167"/>
                    </a:moveTo>
                    <a:lnTo>
                      <a:pt x="336" y="135"/>
                    </a:lnTo>
                    <a:lnTo>
                      <a:pt x="352" y="118"/>
                    </a:lnTo>
                    <a:lnTo>
                      <a:pt x="368" y="102"/>
                    </a:lnTo>
                    <a:lnTo>
                      <a:pt x="357" y="81"/>
                    </a:lnTo>
                    <a:lnTo>
                      <a:pt x="331" y="75"/>
                    </a:lnTo>
                    <a:lnTo>
                      <a:pt x="304" y="70"/>
                    </a:lnTo>
                    <a:lnTo>
                      <a:pt x="293" y="54"/>
                    </a:lnTo>
                    <a:lnTo>
                      <a:pt x="262" y="43"/>
                    </a:lnTo>
                    <a:lnTo>
                      <a:pt x="262" y="59"/>
                    </a:lnTo>
                    <a:lnTo>
                      <a:pt x="245" y="70"/>
                    </a:lnTo>
                    <a:lnTo>
                      <a:pt x="219" y="49"/>
                    </a:lnTo>
                    <a:lnTo>
                      <a:pt x="224" y="27"/>
                    </a:lnTo>
                    <a:lnTo>
                      <a:pt x="198" y="27"/>
                    </a:lnTo>
                    <a:lnTo>
                      <a:pt x="171" y="16"/>
                    </a:lnTo>
                    <a:lnTo>
                      <a:pt x="144" y="0"/>
                    </a:lnTo>
                    <a:lnTo>
                      <a:pt x="144" y="16"/>
                    </a:lnTo>
                    <a:lnTo>
                      <a:pt x="128" y="6"/>
                    </a:lnTo>
                    <a:lnTo>
                      <a:pt x="107" y="6"/>
                    </a:lnTo>
                    <a:lnTo>
                      <a:pt x="102" y="27"/>
                    </a:lnTo>
                    <a:lnTo>
                      <a:pt x="75" y="38"/>
                    </a:lnTo>
                    <a:lnTo>
                      <a:pt x="48" y="54"/>
                    </a:lnTo>
                    <a:lnTo>
                      <a:pt x="22" y="59"/>
                    </a:lnTo>
                    <a:lnTo>
                      <a:pt x="0" y="75"/>
                    </a:lnTo>
                    <a:lnTo>
                      <a:pt x="22" y="102"/>
                    </a:lnTo>
                    <a:lnTo>
                      <a:pt x="16" y="118"/>
                    </a:lnTo>
                    <a:lnTo>
                      <a:pt x="53" y="151"/>
                    </a:lnTo>
                    <a:lnTo>
                      <a:pt x="102" y="188"/>
                    </a:lnTo>
                    <a:lnTo>
                      <a:pt x="97" y="194"/>
                    </a:lnTo>
                    <a:lnTo>
                      <a:pt x="123" y="210"/>
                    </a:lnTo>
                    <a:lnTo>
                      <a:pt x="155" y="199"/>
                    </a:lnTo>
                    <a:lnTo>
                      <a:pt x="171" y="167"/>
                    </a:lnTo>
                    <a:lnTo>
                      <a:pt x="219" y="183"/>
                    </a:lnTo>
                    <a:lnTo>
                      <a:pt x="273" y="183"/>
                    </a:lnTo>
                    <a:lnTo>
                      <a:pt x="273" y="188"/>
                    </a:lnTo>
                    <a:lnTo>
                      <a:pt x="288" y="167"/>
                    </a:lnTo>
                    <a:lnTo>
                      <a:pt x="315" y="167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9" name="Freeform 205"/>
              <p:cNvSpPr>
                <a:spLocks/>
              </p:cNvSpPr>
              <p:nvPr/>
            </p:nvSpPr>
            <p:spPr bwMode="auto">
              <a:xfrm>
                <a:off x="2045" y="2605"/>
                <a:ext cx="368" cy="210"/>
              </a:xfrm>
              <a:custGeom>
                <a:avLst/>
                <a:gdLst>
                  <a:gd name="T0" fmla="*/ 315 w 368"/>
                  <a:gd name="T1" fmla="*/ 167 h 210"/>
                  <a:gd name="T2" fmla="*/ 336 w 368"/>
                  <a:gd name="T3" fmla="*/ 135 h 210"/>
                  <a:gd name="T4" fmla="*/ 352 w 368"/>
                  <a:gd name="T5" fmla="*/ 118 h 210"/>
                  <a:gd name="T6" fmla="*/ 368 w 368"/>
                  <a:gd name="T7" fmla="*/ 102 h 210"/>
                  <a:gd name="T8" fmla="*/ 357 w 368"/>
                  <a:gd name="T9" fmla="*/ 81 h 210"/>
                  <a:gd name="T10" fmla="*/ 331 w 368"/>
                  <a:gd name="T11" fmla="*/ 75 h 210"/>
                  <a:gd name="T12" fmla="*/ 304 w 368"/>
                  <a:gd name="T13" fmla="*/ 70 h 210"/>
                  <a:gd name="T14" fmla="*/ 293 w 368"/>
                  <a:gd name="T15" fmla="*/ 54 h 210"/>
                  <a:gd name="T16" fmla="*/ 262 w 368"/>
                  <a:gd name="T17" fmla="*/ 43 h 210"/>
                  <a:gd name="T18" fmla="*/ 262 w 368"/>
                  <a:gd name="T19" fmla="*/ 59 h 210"/>
                  <a:gd name="T20" fmla="*/ 245 w 368"/>
                  <a:gd name="T21" fmla="*/ 70 h 210"/>
                  <a:gd name="T22" fmla="*/ 219 w 368"/>
                  <a:gd name="T23" fmla="*/ 49 h 210"/>
                  <a:gd name="T24" fmla="*/ 224 w 368"/>
                  <a:gd name="T25" fmla="*/ 27 h 210"/>
                  <a:gd name="T26" fmla="*/ 198 w 368"/>
                  <a:gd name="T27" fmla="*/ 27 h 210"/>
                  <a:gd name="T28" fmla="*/ 171 w 368"/>
                  <a:gd name="T29" fmla="*/ 16 h 210"/>
                  <a:gd name="T30" fmla="*/ 144 w 368"/>
                  <a:gd name="T31" fmla="*/ 0 h 210"/>
                  <a:gd name="T32" fmla="*/ 144 w 368"/>
                  <a:gd name="T33" fmla="*/ 16 h 210"/>
                  <a:gd name="T34" fmla="*/ 128 w 368"/>
                  <a:gd name="T35" fmla="*/ 6 h 210"/>
                  <a:gd name="T36" fmla="*/ 107 w 368"/>
                  <a:gd name="T37" fmla="*/ 6 h 210"/>
                  <a:gd name="T38" fmla="*/ 102 w 368"/>
                  <a:gd name="T39" fmla="*/ 27 h 210"/>
                  <a:gd name="T40" fmla="*/ 75 w 368"/>
                  <a:gd name="T41" fmla="*/ 38 h 210"/>
                  <a:gd name="T42" fmla="*/ 48 w 368"/>
                  <a:gd name="T43" fmla="*/ 54 h 210"/>
                  <a:gd name="T44" fmla="*/ 22 w 368"/>
                  <a:gd name="T45" fmla="*/ 59 h 210"/>
                  <a:gd name="T46" fmla="*/ 0 w 368"/>
                  <a:gd name="T47" fmla="*/ 75 h 210"/>
                  <a:gd name="T48" fmla="*/ 22 w 368"/>
                  <a:gd name="T49" fmla="*/ 102 h 210"/>
                  <a:gd name="T50" fmla="*/ 16 w 368"/>
                  <a:gd name="T51" fmla="*/ 118 h 210"/>
                  <a:gd name="T52" fmla="*/ 53 w 368"/>
                  <a:gd name="T53" fmla="*/ 151 h 210"/>
                  <a:gd name="T54" fmla="*/ 102 w 368"/>
                  <a:gd name="T55" fmla="*/ 188 h 210"/>
                  <a:gd name="T56" fmla="*/ 97 w 368"/>
                  <a:gd name="T57" fmla="*/ 194 h 210"/>
                  <a:gd name="T58" fmla="*/ 123 w 368"/>
                  <a:gd name="T59" fmla="*/ 210 h 210"/>
                  <a:gd name="T60" fmla="*/ 155 w 368"/>
                  <a:gd name="T61" fmla="*/ 199 h 210"/>
                  <a:gd name="T62" fmla="*/ 171 w 368"/>
                  <a:gd name="T63" fmla="*/ 167 h 210"/>
                  <a:gd name="T64" fmla="*/ 219 w 368"/>
                  <a:gd name="T65" fmla="*/ 183 h 210"/>
                  <a:gd name="T66" fmla="*/ 273 w 368"/>
                  <a:gd name="T67" fmla="*/ 183 h 210"/>
                  <a:gd name="T68" fmla="*/ 273 w 368"/>
                  <a:gd name="T69" fmla="*/ 188 h 210"/>
                  <a:gd name="T70" fmla="*/ 288 w 368"/>
                  <a:gd name="T71" fmla="*/ 167 h 210"/>
                  <a:gd name="T72" fmla="*/ 315 w 368"/>
                  <a:gd name="T73" fmla="*/ 167 h 21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368" h="210">
                    <a:moveTo>
                      <a:pt x="315" y="167"/>
                    </a:moveTo>
                    <a:lnTo>
                      <a:pt x="336" y="135"/>
                    </a:lnTo>
                    <a:lnTo>
                      <a:pt x="352" y="118"/>
                    </a:lnTo>
                    <a:lnTo>
                      <a:pt x="368" y="102"/>
                    </a:lnTo>
                    <a:lnTo>
                      <a:pt x="357" y="81"/>
                    </a:lnTo>
                    <a:lnTo>
                      <a:pt x="331" y="75"/>
                    </a:lnTo>
                    <a:lnTo>
                      <a:pt x="304" y="70"/>
                    </a:lnTo>
                    <a:lnTo>
                      <a:pt x="293" y="54"/>
                    </a:lnTo>
                    <a:lnTo>
                      <a:pt x="262" y="43"/>
                    </a:lnTo>
                    <a:lnTo>
                      <a:pt x="262" y="59"/>
                    </a:lnTo>
                    <a:lnTo>
                      <a:pt x="245" y="70"/>
                    </a:lnTo>
                    <a:lnTo>
                      <a:pt x="219" y="49"/>
                    </a:lnTo>
                    <a:lnTo>
                      <a:pt x="224" y="27"/>
                    </a:lnTo>
                    <a:lnTo>
                      <a:pt x="198" y="27"/>
                    </a:lnTo>
                    <a:lnTo>
                      <a:pt x="171" y="16"/>
                    </a:lnTo>
                    <a:lnTo>
                      <a:pt x="144" y="0"/>
                    </a:lnTo>
                    <a:lnTo>
                      <a:pt x="144" y="16"/>
                    </a:lnTo>
                    <a:lnTo>
                      <a:pt x="128" y="6"/>
                    </a:lnTo>
                    <a:lnTo>
                      <a:pt x="107" y="6"/>
                    </a:lnTo>
                    <a:lnTo>
                      <a:pt x="102" y="27"/>
                    </a:lnTo>
                    <a:lnTo>
                      <a:pt x="75" y="38"/>
                    </a:lnTo>
                    <a:lnTo>
                      <a:pt x="48" y="54"/>
                    </a:lnTo>
                    <a:lnTo>
                      <a:pt x="22" y="59"/>
                    </a:lnTo>
                    <a:lnTo>
                      <a:pt x="0" y="75"/>
                    </a:lnTo>
                    <a:lnTo>
                      <a:pt x="22" y="102"/>
                    </a:lnTo>
                    <a:lnTo>
                      <a:pt x="16" y="118"/>
                    </a:lnTo>
                    <a:lnTo>
                      <a:pt x="53" y="151"/>
                    </a:lnTo>
                    <a:lnTo>
                      <a:pt x="102" y="188"/>
                    </a:lnTo>
                    <a:lnTo>
                      <a:pt x="97" y="194"/>
                    </a:lnTo>
                    <a:lnTo>
                      <a:pt x="123" y="210"/>
                    </a:lnTo>
                    <a:lnTo>
                      <a:pt x="155" y="199"/>
                    </a:lnTo>
                    <a:lnTo>
                      <a:pt x="171" y="167"/>
                    </a:lnTo>
                    <a:lnTo>
                      <a:pt x="219" y="183"/>
                    </a:lnTo>
                    <a:lnTo>
                      <a:pt x="273" y="183"/>
                    </a:lnTo>
                    <a:lnTo>
                      <a:pt x="273" y="188"/>
                    </a:lnTo>
                    <a:lnTo>
                      <a:pt x="288" y="167"/>
                    </a:lnTo>
                    <a:lnTo>
                      <a:pt x="315" y="167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3" name="Freeform 206"/>
            <p:cNvSpPr>
              <a:spLocks/>
            </p:cNvSpPr>
            <p:nvPr/>
          </p:nvSpPr>
          <p:spPr bwMode="auto">
            <a:xfrm>
              <a:off x="4444" y="3023"/>
              <a:ext cx="176" cy="134"/>
            </a:xfrm>
            <a:custGeom>
              <a:avLst/>
              <a:gdLst>
                <a:gd name="T0" fmla="*/ 32 w 176"/>
                <a:gd name="T1" fmla="*/ 129 h 134"/>
                <a:gd name="T2" fmla="*/ 58 w 176"/>
                <a:gd name="T3" fmla="*/ 107 h 134"/>
                <a:gd name="T4" fmla="*/ 74 w 176"/>
                <a:gd name="T5" fmla="*/ 118 h 134"/>
                <a:gd name="T6" fmla="*/ 96 w 176"/>
                <a:gd name="T7" fmla="*/ 123 h 134"/>
                <a:gd name="T8" fmla="*/ 106 w 176"/>
                <a:gd name="T9" fmla="*/ 102 h 134"/>
                <a:gd name="T10" fmla="*/ 128 w 176"/>
                <a:gd name="T11" fmla="*/ 96 h 134"/>
                <a:gd name="T12" fmla="*/ 128 w 176"/>
                <a:gd name="T13" fmla="*/ 70 h 134"/>
                <a:gd name="T14" fmla="*/ 149 w 176"/>
                <a:gd name="T15" fmla="*/ 43 h 134"/>
                <a:gd name="T16" fmla="*/ 176 w 176"/>
                <a:gd name="T17" fmla="*/ 32 h 134"/>
                <a:gd name="T18" fmla="*/ 149 w 176"/>
                <a:gd name="T19" fmla="*/ 0 h 134"/>
                <a:gd name="T20" fmla="*/ 144 w 176"/>
                <a:gd name="T21" fmla="*/ 5 h 134"/>
                <a:gd name="T22" fmla="*/ 144 w 176"/>
                <a:gd name="T23" fmla="*/ 22 h 134"/>
                <a:gd name="T24" fmla="*/ 117 w 176"/>
                <a:gd name="T25" fmla="*/ 27 h 134"/>
                <a:gd name="T26" fmla="*/ 85 w 176"/>
                <a:gd name="T27" fmla="*/ 27 h 134"/>
                <a:gd name="T28" fmla="*/ 64 w 176"/>
                <a:gd name="T29" fmla="*/ 43 h 134"/>
                <a:gd name="T30" fmla="*/ 27 w 176"/>
                <a:gd name="T31" fmla="*/ 43 h 134"/>
                <a:gd name="T32" fmla="*/ 5 w 176"/>
                <a:gd name="T33" fmla="*/ 48 h 134"/>
                <a:gd name="T34" fmla="*/ 0 w 176"/>
                <a:gd name="T35" fmla="*/ 64 h 134"/>
                <a:gd name="T36" fmla="*/ 5 w 176"/>
                <a:gd name="T37" fmla="*/ 102 h 134"/>
                <a:gd name="T38" fmla="*/ 0 w 176"/>
                <a:gd name="T39" fmla="*/ 107 h 134"/>
                <a:gd name="T40" fmla="*/ 16 w 176"/>
                <a:gd name="T41" fmla="*/ 102 h 134"/>
                <a:gd name="T42" fmla="*/ 5 w 176"/>
                <a:gd name="T43" fmla="*/ 118 h 134"/>
                <a:gd name="T44" fmla="*/ 5 w 176"/>
                <a:gd name="T45" fmla="*/ 134 h 134"/>
                <a:gd name="T46" fmla="*/ 10 w 176"/>
                <a:gd name="T47" fmla="*/ 134 h 134"/>
                <a:gd name="T48" fmla="*/ 32 w 176"/>
                <a:gd name="T49" fmla="*/ 129 h 13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76" h="134">
                  <a:moveTo>
                    <a:pt x="32" y="129"/>
                  </a:moveTo>
                  <a:lnTo>
                    <a:pt x="58" y="107"/>
                  </a:lnTo>
                  <a:lnTo>
                    <a:pt x="74" y="118"/>
                  </a:lnTo>
                  <a:lnTo>
                    <a:pt x="96" y="123"/>
                  </a:lnTo>
                  <a:lnTo>
                    <a:pt x="106" y="102"/>
                  </a:lnTo>
                  <a:lnTo>
                    <a:pt x="128" y="96"/>
                  </a:lnTo>
                  <a:lnTo>
                    <a:pt x="128" y="70"/>
                  </a:lnTo>
                  <a:lnTo>
                    <a:pt x="149" y="43"/>
                  </a:lnTo>
                  <a:lnTo>
                    <a:pt x="176" y="32"/>
                  </a:lnTo>
                  <a:lnTo>
                    <a:pt x="149" y="0"/>
                  </a:lnTo>
                  <a:lnTo>
                    <a:pt x="144" y="5"/>
                  </a:lnTo>
                  <a:lnTo>
                    <a:pt x="144" y="22"/>
                  </a:lnTo>
                  <a:lnTo>
                    <a:pt x="117" y="27"/>
                  </a:lnTo>
                  <a:lnTo>
                    <a:pt x="85" y="27"/>
                  </a:lnTo>
                  <a:lnTo>
                    <a:pt x="64" y="43"/>
                  </a:lnTo>
                  <a:lnTo>
                    <a:pt x="27" y="43"/>
                  </a:lnTo>
                  <a:lnTo>
                    <a:pt x="5" y="48"/>
                  </a:lnTo>
                  <a:lnTo>
                    <a:pt x="0" y="64"/>
                  </a:lnTo>
                  <a:lnTo>
                    <a:pt x="5" y="102"/>
                  </a:lnTo>
                  <a:lnTo>
                    <a:pt x="0" y="107"/>
                  </a:lnTo>
                  <a:lnTo>
                    <a:pt x="16" y="102"/>
                  </a:lnTo>
                  <a:lnTo>
                    <a:pt x="5" y="118"/>
                  </a:lnTo>
                  <a:lnTo>
                    <a:pt x="5" y="134"/>
                  </a:lnTo>
                  <a:lnTo>
                    <a:pt x="10" y="134"/>
                  </a:lnTo>
                  <a:lnTo>
                    <a:pt x="32" y="1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207"/>
            <p:cNvSpPr>
              <a:spLocks/>
            </p:cNvSpPr>
            <p:nvPr/>
          </p:nvSpPr>
          <p:spPr bwMode="auto">
            <a:xfrm>
              <a:off x="4449" y="3061"/>
              <a:ext cx="346" cy="278"/>
            </a:xfrm>
            <a:custGeom>
              <a:avLst/>
              <a:gdLst>
                <a:gd name="T0" fmla="*/ 245 w 346"/>
                <a:gd name="T1" fmla="*/ 241 h 278"/>
                <a:gd name="T2" fmla="*/ 239 w 346"/>
                <a:gd name="T3" fmla="*/ 230 h 278"/>
                <a:gd name="T4" fmla="*/ 218 w 346"/>
                <a:gd name="T5" fmla="*/ 220 h 278"/>
                <a:gd name="T6" fmla="*/ 202 w 346"/>
                <a:gd name="T7" fmla="*/ 198 h 278"/>
                <a:gd name="T8" fmla="*/ 171 w 346"/>
                <a:gd name="T9" fmla="*/ 177 h 278"/>
                <a:gd name="T10" fmla="*/ 149 w 346"/>
                <a:gd name="T11" fmla="*/ 145 h 278"/>
                <a:gd name="T12" fmla="*/ 128 w 346"/>
                <a:gd name="T13" fmla="*/ 134 h 278"/>
                <a:gd name="T14" fmla="*/ 138 w 346"/>
                <a:gd name="T15" fmla="*/ 102 h 278"/>
                <a:gd name="T16" fmla="*/ 149 w 346"/>
                <a:gd name="T17" fmla="*/ 102 h 278"/>
                <a:gd name="T18" fmla="*/ 171 w 346"/>
                <a:gd name="T19" fmla="*/ 112 h 278"/>
                <a:gd name="T20" fmla="*/ 176 w 346"/>
                <a:gd name="T21" fmla="*/ 96 h 278"/>
                <a:gd name="T22" fmla="*/ 197 w 346"/>
                <a:gd name="T23" fmla="*/ 91 h 278"/>
                <a:gd name="T24" fmla="*/ 224 w 346"/>
                <a:gd name="T25" fmla="*/ 96 h 278"/>
                <a:gd name="T26" fmla="*/ 255 w 346"/>
                <a:gd name="T27" fmla="*/ 102 h 278"/>
                <a:gd name="T28" fmla="*/ 277 w 346"/>
                <a:gd name="T29" fmla="*/ 96 h 278"/>
                <a:gd name="T30" fmla="*/ 298 w 346"/>
                <a:gd name="T31" fmla="*/ 102 h 278"/>
                <a:gd name="T32" fmla="*/ 330 w 346"/>
                <a:gd name="T33" fmla="*/ 107 h 278"/>
                <a:gd name="T34" fmla="*/ 330 w 346"/>
                <a:gd name="T35" fmla="*/ 86 h 278"/>
                <a:gd name="T36" fmla="*/ 346 w 346"/>
                <a:gd name="T37" fmla="*/ 80 h 278"/>
                <a:gd name="T38" fmla="*/ 330 w 346"/>
                <a:gd name="T39" fmla="*/ 75 h 278"/>
                <a:gd name="T40" fmla="*/ 314 w 346"/>
                <a:gd name="T41" fmla="*/ 54 h 278"/>
                <a:gd name="T42" fmla="*/ 303 w 346"/>
                <a:gd name="T43" fmla="*/ 32 h 278"/>
                <a:gd name="T44" fmla="*/ 266 w 346"/>
                <a:gd name="T45" fmla="*/ 48 h 278"/>
                <a:gd name="T46" fmla="*/ 245 w 346"/>
                <a:gd name="T47" fmla="*/ 48 h 278"/>
                <a:gd name="T48" fmla="*/ 239 w 346"/>
                <a:gd name="T49" fmla="*/ 32 h 278"/>
                <a:gd name="T50" fmla="*/ 218 w 346"/>
                <a:gd name="T51" fmla="*/ 38 h 278"/>
                <a:gd name="T52" fmla="*/ 202 w 346"/>
                <a:gd name="T53" fmla="*/ 27 h 278"/>
                <a:gd name="T54" fmla="*/ 186 w 346"/>
                <a:gd name="T55" fmla="*/ 11 h 278"/>
                <a:gd name="T56" fmla="*/ 165 w 346"/>
                <a:gd name="T57" fmla="*/ 0 h 278"/>
                <a:gd name="T58" fmla="*/ 143 w 346"/>
                <a:gd name="T59" fmla="*/ 5 h 278"/>
                <a:gd name="T60" fmla="*/ 123 w 346"/>
                <a:gd name="T61" fmla="*/ 32 h 278"/>
                <a:gd name="T62" fmla="*/ 123 w 346"/>
                <a:gd name="T63" fmla="*/ 59 h 278"/>
                <a:gd name="T64" fmla="*/ 101 w 346"/>
                <a:gd name="T65" fmla="*/ 64 h 278"/>
                <a:gd name="T66" fmla="*/ 90 w 346"/>
                <a:gd name="T67" fmla="*/ 86 h 278"/>
                <a:gd name="T68" fmla="*/ 69 w 346"/>
                <a:gd name="T69" fmla="*/ 80 h 278"/>
                <a:gd name="T70" fmla="*/ 53 w 346"/>
                <a:gd name="T71" fmla="*/ 70 h 278"/>
                <a:gd name="T72" fmla="*/ 27 w 346"/>
                <a:gd name="T73" fmla="*/ 91 h 278"/>
                <a:gd name="T74" fmla="*/ 5 w 346"/>
                <a:gd name="T75" fmla="*/ 96 h 278"/>
                <a:gd name="T76" fmla="*/ 0 w 346"/>
                <a:gd name="T77" fmla="*/ 96 h 278"/>
                <a:gd name="T78" fmla="*/ 0 w 346"/>
                <a:gd name="T79" fmla="*/ 102 h 278"/>
                <a:gd name="T80" fmla="*/ 21 w 346"/>
                <a:gd name="T81" fmla="*/ 145 h 278"/>
                <a:gd name="T82" fmla="*/ 53 w 346"/>
                <a:gd name="T83" fmla="*/ 102 h 278"/>
                <a:gd name="T84" fmla="*/ 53 w 346"/>
                <a:gd name="T85" fmla="*/ 145 h 278"/>
                <a:gd name="T86" fmla="*/ 80 w 346"/>
                <a:gd name="T87" fmla="*/ 129 h 278"/>
                <a:gd name="T88" fmla="*/ 80 w 346"/>
                <a:gd name="T89" fmla="*/ 161 h 278"/>
                <a:gd name="T90" fmla="*/ 112 w 346"/>
                <a:gd name="T91" fmla="*/ 177 h 278"/>
                <a:gd name="T92" fmla="*/ 101 w 346"/>
                <a:gd name="T93" fmla="*/ 182 h 278"/>
                <a:gd name="T94" fmla="*/ 138 w 346"/>
                <a:gd name="T95" fmla="*/ 209 h 278"/>
                <a:gd name="T96" fmla="*/ 143 w 346"/>
                <a:gd name="T97" fmla="*/ 225 h 278"/>
                <a:gd name="T98" fmla="*/ 160 w 346"/>
                <a:gd name="T99" fmla="*/ 236 h 278"/>
                <a:gd name="T100" fmla="*/ 197 w 346"/>
                <a:gd name="T101" fmla="*/ 241 h 278"/>
                <a:gd name="T102" fmla="*/ 234 w 346"/>
                <a:gd name="T103" fmla="*/ 257 h 278"/>
                <a:gd name="T104" fmla="*/ 197 w 346"/>
                <a:gd name="T105" fmla="*/ 262 h 278"/>
                <a:gd name="T106" fmla="*/ 261 w 346"/>
                <a:gd name="T107" fmla="*/ 278 h 278"/>
                <a:gd name="T108" fmla="*/ 261 w 346"/>
                <a:gd name="T109" fmla="*/ 257 h 278"/>
                <a:gd name="T110" fmla="*/ 245 w 346"/>
                <a:gd name="T111" fmla="*/ 241 h 27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46" h="278">
                  <a:moveTo>
                    <a:pt x="245" y="241"/>
                  </a:moveTo>
                  <a:lnTo>
                    <a:pt x="239" y="230"/>
                  </a:lnTo>
                  <a:lnTo>
                    <a:pt x="218" y="220"/>
                  </a:lnTo>
                  <a:lnTo>
                    <a:pt x="202" y="198"/>
                  </a:lnTo>
                  <a:lnTo>
                    <a:pt x="171" y="177"/>
                  </a:lnTo>
                  <a:lnTo>
                    <a:pt x="149" y="145"/>
                  </a:lnTo>
                  <a:lnTo>
                    <a:pt x="128" y="134"/>
                  </a:lnTo>
                  <a:lnTo>
                    <a:pt x="138" y="102"/>
                  </a:lnTo>
                  <a:lnTo>
                    <a:pt x="149" y="102"/>
                  </a:lnTo>
                  <a:lnTo>
                    <a:pt x="171" y="112"/>
                  </a:lnTo>
                  <a:lnTo>
                    <a:pt x="176" y="96"/>
                  </a:lnTo>
                  <a:lnTo>
                    <a:pt x="197" y="91"/>
                  </a:lnTo>
                  <a:lnTo>
                    <a:pt x="224" y="96"/>
                  </a:lnTo>
                  <a:lnTo>
                    <a:pt x="255" y="102"/>
                  </a:lnTo>
                  <a:lnTo>
                    <a:pt x="277" y="96"/>
                  </a:lnTo>
                  <a:lnTo>
                    <a:pt x="298" y="102"/>
                  </a:lnTo>
                  <a:lnTo>
                    <a:pt x="330" y="107"/>
                  </a:lnTo>
                  <a:lnTo>
                    <a:pt x="330" y="86"/>
                  </a:lnTo>
                  <a:lnTo>
                    <a:pt x="346" y="80"/>
                  </a:lnTo>
                  <a:lnTo>
                    <a:pt x="330" y="75"/>
                  </a:lnTo>
                  <a:lnTo>
                    <a:pt x="314" y="54"/>
                  </a:lnTo>
                  <a:lnTo>
                    <a:pt x="303" y="32"/>
                  </a:lnTo>
                  <a:lnTo>
                    <a:pt x="266" y="48"/>
                  </a:lnTo>
                  <a:lnTo>
                    <a:pt x="245" y="48"/>
                  </a:lnTo>
                  <a:lnTo>
                    <a:pt x="239" y="32"/>
                  </a:lnTo>
                  <a:lnTo>
                    <a:pt x="218" y="38"/>
                  </a:lnTo>
                  <a:lnTo>
                    <a:pt x="202" y="27"/>
                  </a:lnTo>
                  <a:lnTo>
                    <a:pt x="186" y="11"/>
                  </a:lnTo>
                  <a:lnTo>
                    <a:pt x="165" y="0"/>
                  </a:lnTo>
                  <a:lnTo>
                    <a:pt x="143" y="5"/>
                  </a:lnTo>
                  <a:lnTo>
                    <a:pt x="123" y="32"/>
                  </a:lnTo>
                  <a:lnTo>
                    <a:pt x="123" y="59"/>
                  </a:lnTo>
                  <a:lnTo>
                    <a:pt x="101" y="64"/>
                  </a:lnTo>
                  <a:lnTo>
                    <a:pt x="90" y="86"/>
                  </a:lnTo>
                  <a:lnTo>
                    <a:pt x="69" y="80"/>
                  </a:lnTo>
                  <a:lnTo>
                    <a:pt x="53" y="70"/>
                  </a:lnTo>
                  <a:lnTo>
                    <a:pt x="27" y="91"/>
                  </a:lnTo>
                  <a:lnTo>
                    <a:pt x="5" y="96"/>
                  </a:lnTo>
                  <a:lnTo>
                    <a:pt x="0" y="96"/>
                  </a:lnTo>
                  <a:lnTo>
                    <a:pt x="0" y="102"/>
                  </a:lnTo>
                  <a:lnTo>
                    <a:pt x="21" y="145"/>
                  </a:lnTo>
                  <a:lnTo>
                    <a:pt x="53" y="102"/>
                  </a:lnTo>
                  <a:lnTo>
                    <a:pt x="53" y="145"/>
                  </a:lnTo>
                  <a:lnTo>
                    <a:pt x="80" y="129"/>
                  </a:lnTo>
                  <a:lnTo>
                    <a:pt x="80" y="161"/>
                  </a:lnTo>
                  <a:lnTo>
                    <a:pt x="112" y="177"/>
                  </a:lnTo>
                  <a:lnTo>
                    <a:pt x="101" y="182"/>
                  </a:lnTo>
                  <a:lnTo>
                    <a:pt x="138" y="209"/>
                  </a:lnTo>
                  <a:lnTo>
                    <a:pt x="143" y="225"/>
                  </a:lnTo>
                  <a:lnTo>
                    <a:pt x="160" y="236"/>
                  </a:lnTo>
                  <a:lnTo>
                    <a:pt x="197" y="241"/>
                  </a:lnTo>
                  <a:lnTo>
                    <a:pt x="234" y="257"/>
                  </a:lnTo>
                  <a:lnTo>
                    <a:pt x="197" y="262"/>
                  </a:lnTo>
                  <a:lnTo>
                    <a:pt x="261" y="278"/>
                  </a:lnTo>
                  <a:lnTo>
                    <a:pt x="261" y="257"/>
                  </a:lnTo>
                  <a:lnTo>
                    <a:pt x="24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5" name="Group 208"/>
            <p:cNvGrpSpPr>
              <a:grpSpLocks/>
            </p:cNvGrpSpPr>
            <p:nvPr/>
          </p:nvGrpSpPr>
          <p:grpSpPr bwMode="auto">
            <a:xfrm>
              <a:off x="4444" y="3023"/>
              <a:ext cx="176" cy="134"/>
              <a:chOff x="2142" y="2932"/>
              <a:chExt cx="176" cy="134"/>
            </a:xfrm>
          </p:grpSpPr>
          <p:sp>
            <p:nvSpPr>
              <p:cNvPr id="366" name="Freeform 209"/>
              <p:cNvSpPr>
                <a:spLocks/>
              </p:cNvSpPr>
              <p:nvPr/>
            </p:nvSpPr>
            <p:spPr bwMode="auto">
              <a:xfrm>
                <a:off x="2142" y="2932"/>
                <a:ext cx="176" cy="134"/>
              </a:xfrm>
              <a:custGeom>
                <a:avLst/>
                <a:gdLst>
                  <a:gd name="T0" fmla="*/ 32 w 176"/>
                  <a:gd name="T1" fmla="*/ 129 h 134"/>
                  <a:gd name="T2" fmla="*/ 58 w 176"/>
                  <a:gd name="T3" fmla="*/ 107 h 134"/>
                  <a:gd name="T4" fmla="*/ 74 w 176"/>
                  <a:gd name="T5" fmla="*/ 118 h 134"/>
                  <a:gd name="T6" fmla="*/ 96 w 176"/>
                  <a:gd name="T7" fmla="*/ 123 h 134"/>
                  <a:gd name="T8" fmla="*/ 106 w 176"/>
                  <a:gd name="T9" fmla="*/ 102 h 134"/>
                  <a:gd name="T10" fmla="*/ 128 w 176"/>
                  <a:gd name="T11" fmla="*/ 96 h 134"/>
                  <a:gd name="T12" fmla="*/ 128 w 176"/>
                  <a:gd name="T13" fmla="*/ 70 h 134"/>
                  <a:gd name="T14" fmla="*/ 149 w 176"/>
                  <a:gd name="T15" fmla="*/ 43 h 134"/>
                  <a:gd name="T16" fmla="*/ 176 w 176"/>
                  <a:gd name="T17" fmla="*/ 32 h 134"/>
                  <a:gd name="T18" fmla="*/ 149 w 176"/>
                  <a:gd name="T19" fmla="*/ 0 h 134"/>
                  <a:gd name="T20" fmla="*/ 144 w 176"/>
                  <a:gd name="T21" fmla="*/ 5 h 134"/>
                  <a:gd name="T22" fmla="*/ 144 w 176"/>
                  <a:gd name="T23" fmla="*/ 22 h 134"/>
                  <a:gd name="T24" fmla="*/ 117 w 176"/>
                  <a:gd name="T25" fmla="*/ 27 h 134"/>
                  <a:gd name="T26" fmla="*/ 85 w 176"/>
                  <a:gd name="T27" fmla="*/ 27 h 134"/>
                  <a:gd name="T28" fmla="*/ 64 w 176"/>
                  <a:gd name="T29" fmla="*/ 43 h 134"/>
                  <a:gd name="T30" fmla="*/ 27 w 176"/>
                  <a:gd name="T31" fmla="*/ 43 h 134"/>
                  <a:gd name="T32" fmla="*/ 5 w 176"/>
                  <a:gd name="T33" fmla="*/ 48 h 134"/>
                  <a:gd name="T34" fmla="*/ 0 w 176"/>
                  <a:gd name="T35" fmla="*/ 64 h 134"/>
                  <a:gd name="T36" fmla="*/ 5 w 176"/>
                  <a:gd name="T37" fmla="*/ 102 h 134"/>
                  <a:gd name="T38" fmla="*/ 0 w 176"/>
                  <a:gd name="T39" fmla="*/ 107 h 134"/>
                  <a:gd name="T40" fmla="*/ 16 w 176"/>
                  <a:gd name="T41" fmla="*/ 102 h 134"/>
                  <a:gd name="T42" fmla="*/ 5 w 176"/>
                  <a:gd name="T43" fmla="*/ 118 h 134"/>
                  <a:gd name="T44" fmla="*/ 5 w 176"/>
                  <a:gd name="T45" fmla="*/ 134 h 134"/>
                  <a:gd name="T46" fmla="*/ 10 w 176"/>
                  <a:gd name="T47" fmla="*/ 134 h 134"/>
                  <a:gd name="T48" fmla="*/ 32 w 176"/>
                  <a:gd name="T49" fmla="*/ 129 h 13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6" h="134">
                    <a:moveTo>
                      <a:pt x="32" y="129"/>
                    </a:moveTo>
                    <a:lnTo>
                      <a:pt x="58" y="107"/>
                    </a:lnTo>
                    <a:lnTo>
                      <a:pt x="74" y="118"/>
                    </a:lnTo>
                    <a:lnTo>
                      <a:pt x="96" y="123"/>
                    </a:lnTo>
                    <a:lnTo>
                      <a:pt x="106" y="102"/>
                    </a:lnTo>
                    <a:lnTo>
                      <a:pt x="128" y="96"/>
                    </a:lnTo>
                    <a:lnTo>
                      <a:pt x="128" y="70"/>
                    </a:lnTo>
                    <a:lnTo>
                      <a:pt x="149" y="43"/>
                    </a:lnTo>
                    <a:lnTo>
                      <a:pt x="176" y="32"/>
                    </a:lnTo>
                    <a:lnTo>
                      <a:pt x="149" y="0"/>
                    </a:lnTo>
                    <a:lnTo>
                      <a:pt x="144" y="5"/>
                    </a:lnTo>
                    <a:lnTo>
                      <a:pt x="144" y="22"/>
                    </a:lnTo>
                    <a:lnTo>
                      <a:pt x="117" y="27"/>
                    </a:lnTo>
                    <a:lnTo>
                      <a:pt x="85" y="27"/>
                    </a:lnTo>
                    <a:lnTo>
                      <a:pt x="64" y="43"/>
                    </a:lnTo>
                    <a:lnTo>
                      <a:pt x="27" y="43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" y="102"/>
                    </a:lnTo>
                    <a:lnTo>
                      <a:pt x="0" y="107"/>
                    </a:lnTo>
                    <a:lnTo>
                      <a:pt x="16" y="102"/>
                    </a:lnTo>
                    <a:lnTo>
                      <a:pt x="5" y="118"/>
                    </a:lnTo>
                    <a:lnTo>
                      <a:pt x="5" y="134"/>
                    </a:lnTo>
                    <a:lnTo>
                      <a:pt x="10" y="134"/>
                    </a:lnTo>
                    <a:lnTo>
                      <a:pt x="32" y="129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7" name="Freeform 210"/>
              <p:cNvSpPr>
                <a:spLocks/>
              </p:cNvSpPr>
              <p:nvPr/>
            </p:nvSpPr>
            <p:spPr bwMode="auto">
              <a:xfrm>
                <a:off x="2142" y="2932"/>
                <a:ext cx="176" cy="134"/>
              </a:xfrm>
              <a:custGeom>
                <a:avLst/>
                <a:gdLst>
                  <a:gd name="T0" fmla="*/ 32 w 176"/>
                  <a:gd name="T1" fmla="*/ 129 h 134"/>
                  <a:gd name="T2" fmla="*/ 58 w 176"/>
                  <a:gd name="T3" fmla="*/ 107 h 134"/>
                  <a:gd name="T4" fmla="*/ 74 w 176"/>
                  <a:gd name="T5" fmla="*/ 118 h 134"/>
                  <a:gd name="T6" fmla="*/ 96 w 176"/>
                  <a:gd name="T7" fmla="*/ 123 h 134"/>
                  <a:gd name="T8" fmla="*/ 106 w 176"/>
                  <a:gd name="T9" fmla="*/ 102 h 134"/>
                  <a:gd name="T10" fmla="*/ 128 w 176"/>
                  <a:gd name="T11" fmla="*/ 96 h 134"/>
                  <a:gd name="T12" fmla="*/ 128 w 176"/>
                  <a:gd name="T13" fmla="*/ 70 h 134"/>
                  <a:gd name="T14" fmla="*/ 149 w 176"/>
                  <a:gd name="T15" fmla="*/ 43 h 134"/>
                  <a:gd name="T16" fmla="*/ 176 w 176"/>
                  <a:gd name="T17" fmla="*/ 32 h 134"/>
                  <a:gd name="T18" fmla="*/ 149 w 176"/>
                  <a:gd name="T19" fmla="*/ 0 h 134"/>
                  <a:gd name="T20" fmla="*/ 144 w 176"/>
                  <a:gd name="T21" fmla="*/ 5 h 134"/>
                  <a:gd name="T22" fmla="*/ 144 w 176"/>
                  <a:gd name="T23" fmla="*/ 22 h 134"/>
                  <a:gd name="T24" fmla="*/ 117 w 176"/>
                  <a:gd name="T25" fmla="*/ 27 h 134"/>
                  <a:gd name="T26" fmla="*/ 85 w 176"/>
                  <a:gd name="T27" fmla="*/ 27 h 134"/>
                  <a:gd name="T28" fmla="*/ 64 w 176"/>
                  <a:gd name="T29" fmla="*/ 43 h 134"/>
                  <a:gd name="T30" fmla="*/ 27 w 176"/>
                  <a:gd name="T31" fmla="*/ 43 h 134"/>
                  <a:gd name="T32" fmla="*/ 5 w 176"/>
                  <a:gd name="T33" fmla="*/ 48 h 134"/>
                  <a:gd name="T34" fmla="*/ 0 w 176"/>
                  <a:gd name="T35" fmla="*/ 64 h 134"/>
                  <a:gd name="T36" fmla="*/ 5 w 176"/>
                  <a:gd name="T37" fmla="*/ 102 h 134"/>
                  <a:gd name="T38" fmla="*/ 0 w 176"/>
                  <a:gd name="T39" fmla="*/ 107 h 134"/>
                  <a:gd name="T40" fmla="*/ 16 w 176"/>
                  <a:gd name="T41" fmla="*/ 102 h 134"/>
                  <a:gd name="T42" fmla="*/ 5 w 176"/>
                  <a:gd name="T43" fmla="*/ 118 h 134"/>
                  <a:gd name="T44" fmla="*/ 5 w 176"/>
                  <a:gd name="T45" fmla="*/ 134 h 134"/>
                  <a:gd name="T46" fmla="*/ 10 w 176"/>
                  <a:gd name="T47" fmla="*/ 134 h 134"/>
                  <a:gd name="T48" fmla="*/ 32 w 176"/>
                  <a:gd name="T49" fmla="*/ 129 h 13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6" h="134">
                    <a:moveTo>
                      <a:pt x="32" y="129"/>
                    </a:moveTo>
                    <a:lnTo>
                      <a:pt x="58" y="107"/>
                    </a:lnTo>
                    <a:lnTo>
                      <a:pt x="74" y="118"/>
                    </a:lnTo>
                    <a:lnTo>
                      <a:pt x="96" y="123"/>
                    </a:lnTo>
                    <a:lnTo>
                      <a:pt x="106" y="102"/>
                    </a:lnTo>
                    <a:lnTo>
                      <a:pt x="128" y="96"/>
                    </a:lnTo>
                    <a:lnTo>
                      <a:pt x="128" y="70"/>
                    </a:lnTo>
                    <a:lnTo>
                      <a:pt x="149" y="43"/>
                    </a:lnTo>
                    <a:lnTo>
                      <a:pt x="176" y="32"/>
                    </a:lnTo>
                    <a:lnTo>
                      <a:pt x="149" y="0"/>
                    </a:lnTo>
                    <a:lnTo>
                      <a:pt x="144" y="5"/>
                    </a:lnTo>
                    <a:lnTo>
                      <a:pt x="144" y="22"/>
                    </a:lnTo>
                    <a:lnTo>
                      <a:pt x="117" y="27"/>
                    </a:lnTo>
                    <a:lnTo>
                      <a:pt x="85" y="27"/>
                    </a:lnTo>
                    <a:lnTo>
                      <a:pt x="64" y="43"/>
                    </a:lnTo>
                    <a:lnTo>
                      <a:pt x="27" y="43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" y="102"/>
                    </a:lnTo>
                    <a:lnTo>
                      <a:pt x="0" y="107"/>
                    </a:lnTo>
                    <a:lnTo>
                      <a:pt x="16" y="102"/>
                    </a:lnTo>
                    <a:lnTo>
                      <a:pt x="5" y="118"/>
                    </a:lnTo>
                    <a:lnTo>
                      <a:pt x="5" y="134"/>
                    </a:lnTo>
                    <a:lnTo>
                      <a:pt x="10" y="134"/>
                    </a:lnTo>
                    <a:lnTo>
                      <a:pt x="32" y="12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6" name="Group 211"/>
            <p:cNvGrpSpPr>
              <a:grpSpLocks/>
            </p:cNvGrpSpPr>
            <p:nvPr/>
          </p:nvGrpSpPr>
          <p:grpSpPr bwMode="auto">
            <a:xfrm>
              <a:off x="4449" y="3061"/>
              <a:ext cx="346" cy="278"/>
              <a:chOff x="2147" y="2970"/>
              <a:chExt cx="346" cy="278"/>
            </a:xfrm>
          </p:grpSpPr>
          <p:sp>
            <p:nvSpPr>
              <p:cNvPr id="364" name="Freeform 212"/>
              <p:cNvSpPr>
                <a:spLocks/>
              </p:cNvSpPr>
              <p:nvPr/>
            </p:nvSpPr>
            <p:spPr bwMode="auto">
              <a:xfrm>
                <a:off x="2147" y="2970"/>
                <a:ext cx="346" cy="278"/>
              </a:xfrm>
              <a:custGeom>
                <a:avLst/>
                <a:gdLst>
                  <a:gd name="T0" fmla="*/ 245 w 346"/>
                  <a:gd name="T1" fmla="*/ 241 h 278"/>
                  <a:gd name="T2" fmla="*/ 239 w 346"/>
                  <a:gd name="T3" fmla="*/ 230 h 278"/>
                  <a:gd name="T4" fmla="*/ 218 w 346"/>
                  <a:gd name="T5" fmla="*/ 220 h 278"/>
                  <a:gd name="T6" fmla="*/ 202 w 346"/>
                  <a:gd name="T7" fmla="*/ 198 h 278"/>
                  <a:gd name="T8" fmla="*/ 171 w 346"/>
                  <a:gd name="T9" fmla="*/ 177 h 278"/>
                  <a:gd name="T10" fmla="*/ 149 w 346"/>
                  <a:gd name="T11" fmla="*/ 145 h 278"/>
                  <a:gd name="T12" fmla="*/ 128 w 346"/>
                  <a:gd name="T13" fmla="*/ 134 h 278"/>
                  <a:gd name="T14" fmla="*/ 138 w 346"/>
                  <a:gd name="T15" fmla="*/ 102 h 278"/>
                  <a:gd name="T16" fmla="*/ 149 w 346"/>
                  <a:gd name="T17" fmla="*/ 102 h 278"/>
                  <a:gd name="T18" fmla="*/ 171 w 346"/>
                  <a:gd name="T19" fmla="*/ 112 h 278"/>
                  <a:gd name="T20" fmla="*/ 176 w 346"/>
                  <a:gd name="T21" fmla="*/ 96 h 278"/>
                  <a:gd name="T22" fmla="*/ 197 w 346"/>
                  <a:gd name="T23" fmla="*/ 91 h 278"/>
                  <a:gd name="T24" fmla="*/ 224 w 346"/>
                  <a:gd name="T25" fmla="*/ 96 h 278"/>
                  <a:gd name="T26" fmla="*/ 255 w 346"/>
                  <a:gd name="T27" fmla="*/ 102 h 278"/>
                  <a:gd name="T28" fmla="*/ 277 w 346"/>
                  <a:gd name="T29" fmla="*/ 96 h 278"/>
                  <a:gd name="T30" fmla="*/ 298 w 346"/>
                  <a:gd name="T31" fmla="*/ 102 h 278"/>
                  <a:gd name="T32" fmla="*/ 330 w 346"/>
                  <a:gd name="T33" fmla="*/ 107 h 278"/>
                  <a:gd name="T34" fmla="*/ 330 w 346"/>
                  <a:gd name="T35" fmla="*/ 86 h 278"/>
                  <a:gd name="T36" fmla="*/ 346 w 346"/>
                  <a:gd name="T37" fmla="*/ 80 h 278"/>
                  <a:gd name="T38" fmla="*/ 330 w 346"/>
                  <a:gd name="T39" fmla="*/ 75 h 278"/>
                  <a:gd name="T40" fmla="*/ 314 w 346"/>
                  <a:gd name="T41" fmla="*/ 54 h 278"/>
                  <a:gd name="T42" fmla="*/ 303 w 346"/>
                  <a:gd name="T43" fmla="*/ 32 h 278"/>
                  <a:gd name="T44" fmla="*/ 266 w 346"/>
                  <a:gd name="T45" fmla="*/ 48 h 278"/>
                  <a:gd name="T46" fmla="*/ 245 w 346"/>
                  <a:gd name="T47" fmla="*/ 48 h 278"/>
                  <a:gd name="T48" fmla="*/ 239 w 346"/>
                  <a:gd name="T49" fmla="*/ 32 h 278"/>
                  <a:gd name="T50" fmla="*/ 218 w 346"/>
                  <a:gd name="T51" fmla="*/ 38 h 278"/>
                  <a:gd name="T52" fmla="*/ 202 w 346"/>
                  <a:gd name="T53" fmla="*/ 27 h 278"/>
                  <a:gd name="T54" fmla="*/ 186 w 346"/>
                  <a:gd name="T55" fmla="*/ 11 h 278"/>
                  <a:gd name="T56" fmla="*/ 165 w 346"/>
                  <a:gd name="T57" fmla="*/ 0 h 278"/>
                  <a:gd name="T58" fmla="*/ 143 w 346"/>
                  <a:gd name="T59" fmla="*/ 5 h 278"/>
                  <a:gd name="T60" fmla="*/ 123 w 346"/>
                  <a:gd name="T61" fmla="*/ 32 h 278"/>
                  <a:gd name="T62" fmla="*/ 123 w 346"/>
                  <a:gd name="T63" fmla="*/ 59 h 278"/>
                  <a:gd name="T64" fmla="*/ 101 w 346"/>
                  <a:gd name="T65" fmla="*/ 64 h 278"/>
                  <a:gd name="T66" fmla="*/ 90 w 346"/>
                  <a:gd name="T67" fmla="*/ 86 h 278"/>
                  <a:gd name="T68" fmla="*/ 69 w 346"/>
                  <a:gd name="T69" fmla="*/ 80 h 278"/>
                  <a:gd name="T70" fmla="*/ 53 w 346"/>
                  <a:gd name="T71" fmla="*/ 70 h 278"/>
                  <a:gd name="T72" fmla="*/ 27 w 346"/>
                  <a:gd name="T73" fmla="*/ 91 h 278"/>
                  <a:gd name="T74" fmla="*/ 5 w 346"/>
                  <a:gd name="T75" fmla="*/ 96 h 278"/>
                  <a:gd name="T76" fmla="*/ 0 w 346"/>
                  <a:gd name="T77" fmla="*/ 96 h 278"/>
                  <a:gd name="T78" fmla="*/ 0 w 346"/>
                  <a:gd name="T79" fmla="*/ 102 h 278"/>
                  <a:gd name="T80" fmla="*/ 21 w 346"/>
                  <a:gd name="T81" fmla="*/ 145 h 278"/>
                  <a:gd name="T82" fmla="*/ 53 w 346"/>
                  <a:gd name="T83" fmla="*/ 102 h 278"/>
                  <a:gd name="T84" fmla="*/ 53 w 346"/>
                  <a:gd name="T85" fmla="*/ 145 h 278"/>
                  <a:gd name="T86" fmla="*/ 80 w 346"/>
                  <a:gd name="T87" fmla="*/ 129 h 278"/>
                  <a:gd name="T88" fmla="*/ 80 w 346"/>
                  <a:gd name="T89" fmla="*/ 161 h 278"/>
                  <a:gd name="T90" fmla="*/ 112 w 346"/>
                  <a:gd name="T91" fmla="*/ 177 h 278"/>
                  <a:gd name="T92" fmla="*/ 101 w 346"/>
                  <a:gd name="T93" fmla="*/ 182 h 278"/>
                  <a:gd name="T94" fmla="*/ 138 w 346"/>
                  <a:gd name="T95" fmla="*/ 209 h 278"/>
                  <a:gd name="T96" fmla="*/ 143 w 346"/>
                  <a:gd name="T97" fmla="*/ 225 h 278"/>
                  <a:gd name="T98" fmla="*/ 160 w 346"/>
                  <a:gd name="T99" fmla="*/ 236 h 278"/>
                  <a:gd name="T100" fmla="*/ 197 w 346"/>
                  <a:gd name="T101" fmla="*/ 241 h 278"/>
                  <a:gd name="T102" fmla="*/ 234 w 346"/>
                  <a:gd name="T103" fmla="*/ 257 h 278"/>
                  <a:gd name="T104" fmla="*/ 197 w 346"/>
                  <a:gd name="T105" fmla="*/ 262 h 278"/>
                  <a:gd name="T106" fmla="*/ 261 w 346"/>
                  <a:gd name="T107" fmla="*/ 278 h 278"/>
                  <a:gd name="T108" fmla="*/ 261 w 346"/>
                  <a:gd name="T109" fmla="*/ 257 h 278"/>
                  <a:gd name="T110" fmla="*/ 245 w 346"/>
                  <a:gd name="T111" fmla="*/ 241 h 2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346" h="278">
                    <a:moveTo>
                      <a:pt x="245" y="241"/>
                    </a:moveTo>
                    <a:lnTo>
                      <a:pt x="239" y="230"/>
                    </a:lnTo>
                    <a:lnTo>
                      <a:pt x="218" y="220"/>
                    </a:lnTo>
                    <a:lnTo>
                      <a:pt x="202" y="198"/>
                    </a:lnTo>
                    <a:lnTo>
                      <a:pt x="171" y="177"/>
                    </a:lnTo>
                    <a:lnTo>
                      <a:pt x="149" y="145"/>
                    </a:lnTo>
                    <a:lnTo>
                      <a:pt x="128" y="134"/>
                    </a:lnTo>
                    <a:lnTo>
                      <a:pt x="138" y="102"/>
                    </a:lnTo>
                    <a:lnTo>
                      <a:pt x="149" y="102"/>
                    </a:lnTo>
                    <a:lnTo>
                      <a:pt x="171" y="112"/>
                    </a:lnTo>
                    <a:lnTo>
                      <a:pt x="176" y="96"/>
                    </a:lnTo>
                    <a:lnTo>
                      <a:pt x="197" y="91"/>
                    </a:lnTo>
                    <a:lnTo>
                      <a:pt x="224" y="96"/>
                    </a:lnTo>
                    <a:lnTo>
                      <a:pt x="255" y="102"/>
                    </a:lnTo>
                    <a:lnTo>
                      <a:pt x="277" y="96"/>
                    </a:lnTo>
                    <a:lnTo>
                      <a:pt x="298" y="102"/>
                    </a:lnTo>
                    <a:lnTo>
                      <a:pt x="330" y="107"/>
                    </a:lnTo>
                    <a:lnTo>
                      <a:pt x="330" y="86"/>
                    </a:lnTo>
                    <a:lnTo>
                      <a:pt x="346" y="80"/>
                    </a:lnTo>
                    <a:lnTo>
                      <a:pt x="330" y="75"/>
                    </a:lnTo>
                    <a:lnTo>
                      <a:pt x="314" y="54"/>
                    </a:lnTo>
                    <a:lnTo>
                      <a:pt x="303" y="32"/>
                    </a:lnTo>
                    <a:lnTo>
                      <a:pt x="266" y="48"/>
                    </a:lnTo>
                    <a:lnTo>
                      <a:pt x="245" y="48"/>
                    </a:lnTo>
                    <a:lnTo>
                      <a:pt x="239" y="32"/>
                    </a:lnTo>
                    <a:lnTo>
                      <a:pt x="218" y="38"/>
                    </a:lnTo>
                    <a:lnTo>
                      <a:pt x="202" y="27"/>
                    </a:lnTo>
                    <a:lnTo>
                      <a:pt x="186" y="11"/>
                    </a:lnTo>
                    <a:lnTo>
                      <a:pt x="165" y="0"/>
                    </a:lnTo>
                    <a:lnTo>
                      <a:pt x="143" y="5"/>
                    </a:lnTo>
                    <a:lnTo>
                      <a:pt x="123" y="32"/>
                    </a:lnTo>
                    <a:lnTo>
                      <a:pt x="123" y="59"/>
                    </a:lnTo>
                    <a:lnTo>
                      <a:pt x="101" y="64"/>
                    </a:lnTo>
                    <a:lnTo>
                      <a:pt x="90" y="86"/>
                    </a:lnTo>
                    <a:lnTo>
                      <a:pt x="69" y="80"/>
                    </a:lnTo>
                    <a:lnTo>
                      <a:pt x="53" y="70"/>
                    </a:lnTo>
                    <a:lnTo>
                      <a:pt x="27" y="91"/>
                    </a:lnTo>
                    <a:lnTo>
                      <a:pt x="5" y="96"/>
                    </a:lnTo>
                    <a:lnTo>
                      <a:pt x="0" y="96"/>
                    </a:lnTo>
                    <a:lnTo>
                      <a:pt x="0" y="102"/>
                    </a:lnTo>
                    <a:lnTo>
                      <a:pt x="21" y="145"/>
                    </a:lnTo>
                    <a:lnTo>
                      <a:pt x="53" y="102"/>
                    </a:lnTo>
                    <a:lnTo>
                      <a:pt x="53" y="145"/>
                    </a:lnTo>
                    <a:lnTo>
                      <a:pt x="80" y="129"/>
                    </a:lnTo>
                    <a:lnTo>
                      <a:pt x="80" y="161"/>
                    </a:lnTo>
                    <a:lnTo>
                      <a:pt x="112" y="177"/>
                    </a:lnTo>
                    <a:lnTo>
                      <a:pt x="101" y="182"/>
                    </a:lnTo>
                    <a:lnTo>
                      <a:pt x="138" y="209"/>
                    </a:lnTo>
                    <a:lnTo>
                      <a:pt x="143" y="225"/>
                    </a:lnTo>
                    <a:lnTo>
                      <a:pt x="160" y="236"/>
                    </a:lnTo>
                    <a:lnTo>
                      <a:pt x="197" y="241"/>
                    </a:lnTo>
                    <a:lnTo>
                      <a:pt x="234" y="257"/>
                    </a:lnTo>
                    <a:lnTo>
                      <a:pt x="197" y="262"/>
                    </a:lnTo>
                    <a:lnTo>
                      <a:pt x="261" y="278"/>
                    </a:lnTo>
                    <a:lnTo>
                      <a:pt x="261" y="257"/>
                    </a:lnTo>
                    <a:lnTo>
                      <a:pt x="245" y="241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5" name="Freeform 213"/>
              <p:cNvSpPr>
                <a:spLocks/>
              </p:cNvSpPr>
              <p:nvPr/>
            </p:nvSpPr>
            <p:spPr bwMode="auto">
              <a:xfrm>
                <a:off x="2147" y="2970"/>
                <a:ext cx="346" cy="278"/>
              </a:xfrm>
              <a:custGeom>
                <a:avLst/>
                <a:gdLst>
                  <a:gd name="T0" fmla="*/ 245 w 346"/>
                  <a:gd name="T1" fmla="*/ 241 h 278"/>
                  <a:gd name="T2" fmla="*/ 239 w 346"/>
                  <a:gd name="T3" fmla="*/ 230 h 278"/>
                  <a:gd name="T4" fmla="*/ 218 w 346"/>
                  <a:gd name="T5" fmla="*/ 220 h 278"/>
                  <a:gd name="T6" fmla="*/ 202 w 346"/>
                  <a:gd name="T7" fmla="*/ 198 h 278"/>
                  <a:gd name="T8" fmla="*/ 171 w 346"/>
                  <a:gd name="T9" fmla="*/ 177 h 278"/>
                  <a:gd name="T10" fmla="*/ 149 w 346"/>
                  <a:gd name="T11" fmla="*/ 145 h 278"/>
                  <a:gd name="T12" fmla="*/ 128 w 346"/>
                  <a:gd name="T13" fmla="*/ 134 h 278"/>
                  <a:gd name="T14" fmla="*/ 138 w 346"/>
                  <a:gd name="T15" fmla="*/ 102 h 278"/>
                  <a:gd name="T16" fmla="*/ 149 w 346"/>
                  <a:gd name="T17" fmla="*/ 102 h 278"/>
                  <a:gd name="T18" fmla="*/ 171 w 346"/>
                  <a:gd name="T19" fmla="*/ 112 h 278"/>
                  <a:gd name="T20" fmla="*/ 176 w 346"/>
                  <a:gd name="T21" fmla="*/ 96 h 278"/>
                  <a:gd name="T22" fmla="*/ 197 w 346"/>
                  <a:gd name="T23" fmla="*/ 91 h 278"/>
                  <a:gd name="T24" fmla="*/ 224 w 346"/>
                  <a:gd name="T25" fmla="*/ 96 h 278"/>
                  <a:gd name="T26" fmla="*/ 255 w 346"/>
                  <a:gd name="T27" fmla="*/ 102 h 278"/>
                  <a:gd name="T28" fmla="*/ 277 w 346"/>
                  <a:gd name="T29" fmla="*/ 96 h 278"/>
                  <a:gd name="T30" fmla="*/ 298 w 346"/>
                  <a:gd name="T31" fmla="*/ 102 h 278"/>
                  <a:gd name="T32" fmla="*/ 330 w 346"/>
                  <a:gd name="T33" fmla="*/ 107 h 278"/>
                  <a:gd name="T34" fmla="*/ 330 w 346"/>
                  <a:gd name="T35" fmla="*/ 86 h 278"/>
                  <a:gd name="T36" fmla="*/ 346 w 346"/>
                  <a:gd name="T37" fmla="*/ 80 h 278"/>
                  <a:gd name="T38" fmla="*/ 330 w 346"/>
                  <a:gd name="T39" fmla="*/ 75 h 278"/>
                  <a:gd name="T40" fmla="*/ 314 w 346"/>
                  <a:gd name="T41" fmla="*/ 54 h 278"/>
                  <a:gd name="T42" fmla="*/ 303 w 346"/>
                  <a:gd name="T43" fmla="*/ 32 h 278"/>
                  <a:gd name="T44" fmla="*/ 266 w 346"/>
                  <a:gd name="T45" fmla="*/ 48 h 278"/>
                  <a:gd name="T46" fmla="*/ 245 w 346"/>
                  <a:gd name="T47" fmla="*/ 48 h 278"/>
                  <a:gd name="T48" fmla="*/ 239 w 346"/>
                  <a:gd name="T49" fmla="*/ 32 h 278"/>
                  <a:gd name="T50" fmla="*/ 218 w 346"/>
                  <a:gd name="T51" fmla="*/ 38 h 278"/>
                  <a:gd name="T52" fmla="*/ 202 w 346"/>
                  <a:gd name="T53" fmla="*/ 27 h 278"/>
                  <a:gd name="T54" fmla="*/ 186 w 346"/>
                  <a:gd name="T55" fmla="*/ 11 h 278"/>
                  <a:gd name="T56" fmla="*/ 165 w 346"/>
                  <a:gd name="T57" fmla="*/ 0 h 278"/>
                  <a:gd name="T58" fmla="*/ 143 w 346"/>
                  <a:gd name="T59" fmla="*/ 5 h 278"/>
                  <a:gd name="T60" fmla="*/ 123 w 346"/>
                  <a:gd name="T61" fmla="*/ 32 h 278"/>
                  <a:gd name="T62" fmla="*/ 123 w 346"/>
                  <a:gd name="T63" fmla="*/ 59 h 278"/>
                  <a:gd name="T64" fmla="*/ 101 w 346"/>
                  <a:gd name="T65" fmla="*/ 64 h 278"/>
                  <a:gd name="T66" fmla="*/ 90 w 346"/>
                  <a:gd name="T67" fmla="*/ 86 h 278"/>
                  <a:gd name="T68" fmla="*/ 69 w 346"/>
                  <a:gd name="T69" fmla="*/ 80 h 278"/>
                  <a:gd name="T70" fmla="*/ 53 w 346"/>
                  <a:gd name="T71" fmla="*/ 70 h 278"/>
                  <a:gd name="T72" fmla="*/ 27 w 346"/>
                  <a:gd name="T73" fmla="*/ 91 h 278"/>
                  <a:gd name="T74" fmla="*/ 5 w 346"/>
                  <a:gd name="T75" fmla="*/ 96 h 278"/>
                  <a:gd name="T76" fmla="*/ 0 w 346"/>
                  <a:gd name="T77" fmla="*/ 96 h 278"/>
                  <a:gd name="T78" fmla="*/ 0 w 346"/>
                  <a:gd name="T79" fmla="*/ 102 h 278"/>
                  <a:gd name="T80" fmla="*/ 21 w 346"/>
                  <a:gd name="T81" fmla="*/ 145 h 278"/>
                  <a:gd name="T82" fmla="*/ 53 w 346"/>
                  <a:gd name="T83" fmla="*/ 102 h 278"/>
                  <a:gd name="T84" fmla="*/ 53 w 346"/>
                  <a:gd name="T85" fmla="*/ 145 h 278"/>
                  <a:gd name="T86" fmla="*/ 80 w 346"/>
                  <a:gd name="T87" fmla="*/ 129 h 278"/>
                  <a:gd name="T88" fmla="*/ 80 w 346"/>
                  <a:gd name="T89" fmla="*/ 161 h 278"/>
                  <a:gd name="T90" fmla="*/ 112 w 346"/>
                  <a:gd name="T91" fmla="*/ 177 h 278"/>
                  <a:gd name="T92" fmla="*/ 101 w 346"/>
                  <a:gd name="T93" fmla="*/ 182 h 278"/>
                  <a:gd name="T94" fmla="*/ 138 w 346"/>
                  <a:gd name="T95" fmla="*/ 209 h 278"/>
                  <a:gd name="T96" fmla="*/ 143 w 346"/>
                  <a:gd name="T97" fmla="*/ 225 h 278"/>
                  <a:gd name="T98" fmla="*/ 160 w 346"/>
                  <a:gd name="T99" fmla="*/ 236 h 278"/>
                  <a:gd name="T100" fmla="*/ 197 w 346"/>
                  <a:gd name="T101" fmla="*/ 241 h 278"/>
                  <a:gd name="T102" fmla="*/ 234 w 346"/>
                  <a:gd name="T103" fmla="*/ 257 h 278"/>
                  <a:gd name="T104" fmla="*/ 197 w 346"/>
                  <a:gd name="T105" fmla="*/ 262 h 278"/>
                  <a:gd name="T106" fmla="*/ 261 w 346"/>
                  <a:gd name="T107" fmla="*/ 278 h 278"/>
                  <a:gd name="T108" fmla="*/ 261 w 346"/>
                  <a:gd name="T109" fmla="*/ 257 h 278"/>
                  <a:gd name="T110" fmla="*/ 245 w 346"/>
                  <a:gd name="T111" fmla="*/ 241 h 2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346" h="278">
                    <a:moveTo>
                      <a:pt x="245" y="241"/>
                    </a:moveTo>
                    <a:lnTo>
                      <a:pt x="239" y="230"/>
                    </a:lnTo>
                    <a:lnTo>
                      <a:pt x="218" y="220"/>
                    </a:lnTo>
                    <a:lnTo>
                      <a:pt x="202" y="198"/>
                    </a:lnTo>
                    <a:lnTo>
                      <a:pt x="171" y="177"/>
                    </a:lnTo>
                    <a:lnTo>
                      <a:pt x="149" y="145"/>
                    </a:lnTo>
                    <a:lnTo>
                      <a:pt x="128" y="134"/>
                    </a:lnTo>
                    <a:lnTo>
                      <a:pt x="138" y="102"/>
                    </a:lnTo>
                    <a:lnTo>
                      <a:pt x="149" y="102"/>
                    </a:lnTo>
                    <a:lnTo>
                      <a:pt x="171" y="112"/>
                    </a:lnTo>
                    <a:lnTo>
                      <a:pt x="176" y="96"/>
                    </a:lnTo>
                    <a:lnTo>
                      <a:pt x="197" y="91"/>
                    </a:lnTo>
                    <a:lnTo>
                      <a:pt x="224" y="96"/>
                    </a:lnTo>
                    <a:lnTo>
                      <a:pt x="255" y="102"/>
                    </a:lnTo>
                    <a:lnTo>
                      <a:pt x="277" y="96"/>
                    </a:lnTo>
                    <a:lnTo>
                      <a:pt x="298" y="102"/>
                    </a:lnTo>
                    <a:lnTo>
                      <a:pt x="330" y="107"/>
                    </a:lnTo>
                    <a:lnTo>
                      <a:pt x="330" y="86"/>
                    </a:lnTo>
                    <a:lnTo>
                      <a:pt x="346" y="80"/>
                    </a:lnTo>
                    <a:lnTo>
                      <a:pt x="330" y="75"/>
                    </a:lnTo>
                    <a:lnTo>
                      <a:pt x="314" y="54"/>
                    </a:lnTo>
                    <a:lnTo>
                      <a:pt x="303" y="32"/>
                    </a:lnTo>
                    <a:lnTo>
                      <a:pt x="266" y="48"/>
                    </a:lnTo>
                    <a:lnTo>
                      <a:pt x="245" y="48"/>
                    </a:lnTo>
                    <a:lnTo>
                      <a:pt x="239" y="32"/>
                    </a:lnTo>
                    <a:lnTo>
                      <a:pt x="218" y="38"/>
                    </a:lnTo>
                    <a:lnTo>
                      <a:pt x="202" y="27"/>
                    </a:lnTo>
                    <a:lnTo>
                      <a:pt x="186" y="11"/>
                    </a:lnTo>
                    <a:lnTo>
                      <a:pt x="165" y="0"/>
                    </a:lnTo>
                    <a:lnTo>
                      <a:pt x="143" y="5"/>
                    </a:lnTo>
                    <a:lnTo>
                      <a:pt x="123" y="32"/>
                    </a:lnTo>
                    <a:lnTo>
                      <a:pt x="123" y="59"/>
                    </a:lnTo>
                    <a:lnTo>
                      <a:pt x="101" y="64"/>
                    </a:lnTo>
                    <a:lnTo>
                      <a:pt x="90" y="86"/>
                    </a:lnTo>
                    <a:lnTo>
                      <a:pt x="69" y="80"/>
                    </a:lnTo>
                    <a:lnTo>
                      <a:pt x="53" y="70"/>
                    </a:lnTo>
                    <a:lnTo>
                      <a:pt x="27" y="91"/>
                    </a:lnTo>
                    <a:lnTo>
                      <a:pt x="5" y="96"/>
                    </a:lnTo>
                    <a:lnTo>
                      <a:pt x="0" y="96"/>
                    </a:lnTo>
                    <a:lnTo>
                      <a:pt x="0" y="102"/>
                    </a:lnTo>
                    <a:lnTo>
                      <a:pt x="21" y="145"/>
                    </a:lnTo>
                    <a:lnTo>
                      <a:pt x="53" y="102"/>
                    </a:lnTo>
                    <a:lnTo>
                      <a:pt x="53" y="145"/>
                    </a:lnTo>
                    <a:lnTo>
                      <a:pt x="80" y="129"/>
                    </a:lnTo>
                    <a:lnTo>
                      <a:pt x="80" y="161"/>
                    </a:lnTo>
                    <a:lnTo>
                      <a:pt x="112" y="177"/>
                    </a:lnTo>
                    <a:lnTo>
                      <a:pt x="101" y="182"/>
                    </a:lnTo>
                    <a:lnTo>
                      <a:pt x="138" y="209"/>
                    </a:lnTo>
                    <a:lnTo>
                      <a:pt x="143" y="225"/>
                    </a:lnTo>
                    <a:lnTo>
                      <a:pt x="160" y="236"/>
                    </a:lnTo>
                    <a:lnTo>
                      <a:pt x="197" y="241"/>
                    </a:lnTo>
                    <a:lnTo>
                      <a:pt x="234" y="257"/>
                    </a:lnTo>
                    <a:lnTo>
                      <a:pt x="197" y="262"/>
                    </a:lnTo>
                    <a:lnTo>
                      <a:pt x="261" y="278"/>
                    </a:lnTo>
                    <a:lnTo>
                      <a:pt x="261" y="257"/>
                    </a:lnTo>
                    <a:lnTo>
                      <a:pt x="245" y="241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7" name="Freeform 214"/>
            <p:cNvSpPr>
              <a:spLocks/>
            </p:cNvSpPr>
            <p:nvPr/>
          </p:nvSpPr>
          <p:spPr bwMode="auto">
            <a:xfrm>
              <a:off x="4577" y="3152"/>
              <a:ext cx="245" cy="214"/>
            </a:xfrm>
            <a:custGeom>
              <a:avLst/>
              <a:gdLst>
                <a:gd name="T0" fmla="*/ 181 w 245"/>
                <a:gd name="T1" fmla="*/ 176 h 214"/>
                <a:gd name="T2" fmla="*/ 197 w 245"/>
                <a:gd name="T3" fmla="*/ 166 h 214"/>
                <a:gd name="T4" fmla="*/ 202 w 245"/>
                <a:gd name="T5" fmla="*/ 144 h 214"/>
                <a:gd name="T6" fmla="*/ 218 w 245"/>
                <a:gd name="T7" fmla="*/ 144 h 214"/>
                <a:gd name="T8" fmla="*/ 213 w 245"/>
                <a:gd name="T9" fmla="*/ 128 h 214"/>
                <a:gd name="T10" fmla="*/ 245 w 245"/>
                <a:gd name="T11" fmla="*/ 118 h 214"/>
                <a:gd name="T12" fmla="*/ 228 w 245"/>
                <a:gd name="T13" fmla="*/ 91 h 214"/>
                <a:gd name="T14" fmla="*/ 245 w 245"/>
                <a:gd name="T15" fmla="*/ 80 h 214"/>
                <a:gd name="T16" fmla="*/ 218 w 245"/>
                <a:gd name="T17" fmla="*/ 64 h 214"/>
                <a:gd name="T18" fmla="*/ 213 w 245"/>
                <a:gd name="T19" fmla="*/ 43 h 214"/>
                <a:gd name="T20" fmla="*/ 213 w 245"/>
                <a:gd name="T21" fmla="*/ 21 h 214"/>
                <a:gd name="T22" fmla="*/ 192 w 245"/>
                <a:gd name="T23" fmla="*/ 21 h 214"/>
                <a:gd name="T24" fmla="*/ 186 w 245"/>
                <a:gd name="T25" fmla="*/ 11 h 214"/>
                <a:gd name="T26" fmla="*/ 170 w 245"/>
                <a:gd name="T27" fmla="*/ 11 h 214"/>
                <a:gd name="T28" fmla="*/ 149 w 245"/>
                <a:gd name="T29" fmla="*/ 5 h 214"/>
                <a:gd name="T30" fmla="*/ 127 w 245"/>
                <a:gd name="T31" fmla="*/ 11 h 214"/>
                <a:gd name="T32" fmla="*/ 96 w 245"/>
                <a:gd name="T33" fmla="*/ 5 h 214"/>
                <a:gd name="T34" fmla="*/ 69 w 245"/>
                <a:gd name="T35" fmla="*/ 0 h 214"/>
                <a:gd name="T36" fmla="*/ 48 w 245"/>
                <a:gd name="T37" fmla="*/ 5 h 214"/>
                <a:gd name="T38" fmla="*/ 43 w 245"/>
                <a:gd name="T39" fmla="*/ 21 h 214"/>
                <a:gd name="T40" fmla="*/ 21 w 245"/>
                <a:gd name="T41" fmla="*/ 11 h 214"/>
                <a:gd name="T42" fmla="*/ 11 w 245"/>
                <a:gd name="T43" fmla="*/ 11 h 214"/>
                <a:gd name="T44" fmla="*/ 0 w 245"/>
                <a:gd name="T45" fmla="*/ 43 h 214"/>
                <a:gd name="T46" fmla="*/ 21 w 245"/>
                <a:gd name="T47" fmla="*/ 53 h 214"/>
                <a:gd name="T48" fmla="*/ 43 w 245"/>
                <a:gd name="T49" fmla="*/ 86 h 214"/>
                <a:gd name="T50" fmla="*/ 74 w 245"/>
                <a:gd name="T51" fmla="*/ 107 h 214"/>
                <a:gd name="T52" fmla="*/ 90 w 245"/>
                <a:gd name="T53" fmla="*/ 128 h 214"/>
                <a:gd name="T54" fmla="*/ 112 w 245"/>
                <a:gd name="T55" fmla="*/ 139 h 214"/>
                <a:gd name="T56" fmla="*/ 117 w 245"/>
                <a:gd name="T57" fmla="*/ 150 h 214"/>
                <a:gd name="T58" fmla="*/ 133 w 245"/>
                <a:gd name="T59" fmla="*/ 166 h 214"/>
                <a:gd name="T60" fmla="*/ 133 w 245"/>
                <a:gd name="T61" fmla="*/ 187 h 214"/>
                <a:gd name="T62" fmla="*/ 186 w 245"/>
                <a:gd name="T63" fmla="*/ 214 h 214"/>
                <a:gd name="T64" fmla="*/ 186 w 245"/>
                <a:gd name="T65" fmla="*/ 187 h 214"/>
                <a:gd name="T66" fmla="*/ 181 w 245"/>
                <a:gd name="T67" fmla="*/ 176 h 2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45" h="214">
                  <a:moveTo>
                    <a:pt x="181" y="176"/>
                  </a:moveTo>
                  <a:lnTo>
                    <a:pt x="197" y="166"/>
                  </a:lnTo>
                  <a:lnTo>
                    <a:pt x="202" y="144"/>
                  </a:lnTo>
                  <a:lnTo>
                    <a:pt x="218" y="144"/>
                  </a:lnTo>
                  <a:lnTo>
                    <a:pt x="213" y="128"/>
                  </a:lnTo>
                  <a:lnTo>
                    <a:pt x="245" y="118"/>
                  </a:lnTo>
                  <a:lnTo>
                    <a:pt x="228" y="91"/>
                  </a:lnTo>
                  <a:lnTo>
                    <a:pt x="245" y="80"/>
                  </a:lnTo>
                  <a:lnTo>
                    <a:pt x="218" y="64"/>
                  </a:lnTo>
                  <a:lnTo>
                    <a:pt x="213" y="43"/>
                  </a:lnTo>
                  <a:lnTo>
                    <a:pt x="213" y="21"/>
                  </a:lnTo>
                  <a:lnTo>
                    <a:pt x="192" y="21"/>
                  </a:lnTo>
                  <a:lnTo>
                    <a:pt x="186" y="11"/>
                  </a:lnTo>
                  <a:lnTo>
                    <a:pt x="170" y="11"/>
                  </a:lnTo>
                  <a:lnTo>
                    <a:pt x="149" y="5"/>
                  </a:lnTo>
                  <a:lnTo>
                    <a:pt x="127" y="11"/>
                  </a:lnTo>
                  <a:lnTo>
                    <a:pt x="96" y="5"/>
                  </a:lnTo>
                  <a:lnTo>
                    <a:pt x="69" y="0"/>
                  </a:lnTo>
                  <a:lnTo>
                    <a:pt x="48" y="5"/>
                  </a:lnTo>
                  <a:lnTo>
                    <a:pt x="43" y="21"/>
                  </a:lnTo>
                  <a:lnTo>
                    <a:pt x="21" y="11"/>
                  </a:lnTo>
                  <a:lnTo>
                    <a:pt x="11" y="11"/>
                  </a:lnTo>
                  <a:lnTo>
                    <a:pt x="0" y="43"/>
                  </a:lnTo>
                  <a:lnTo>
                    <a:pt x="21" y="53"/>
                  </a:lnTo>
                  <a:lnTo>
                    <a:pt x="43" y="86"/>
                  </a:lnTo>
                  <a:lnTo>
                    <a:pt x="74" y="107"/>
                  </a:lnTo>
                  <a:lnTo>
                    <a:pt x="90" y="128"/>
                  </a:lnTo>
                  <a:lnTo>
                    <a:pt x="112" y="139"/>
                  </a:lnTo>
                  <a:lnTo>
                    <a:pt x="117" y="150"/>
                  </a:lnTo>
                  <a:lnTo>
                    <a:pt x="133" y="166"/>
                  </a:lnTo>
                  <a:lnTo>
                    <a:pt x="133" y="187"/>
                  </a:lnTo>
                  <a:lnTo>
                    <a:pt x="186" y="214"/>
                  </a:lnTo>
                  <a:lnTo>
                    <a:pt x="186" y="187"/>
                  </a:lnTo>
                  <a:lnTo>
                    <a:pt x="181" y="1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215"/>
            <p:cNvSpPr>
              <a:spLocks/>
            </p:cNvSpPr>
            <p:nvPr/>
          </p:nvSpPr>
          <p:spPr bwMode="auto">
            <a:xfrm>
              <a:off x="4592" y="2863"/>
              <a:ext cx="363" cy="245"/>
            </a:xfrm>
            <a:custGeom>
              <a:avLst/>
              <a:gdLst>
                <a:gd name="T0" fmla="*/ 187 w 363"/>
                <a:gd name="T1" fmla="*/ 213 h 245"/>
                <a:gd name="T2" fmla="*/ 208 w 363"/>
                <a:gd name="T3" fmla="*/ 203 h 245"/>
                <a:gd name="T4" fmla="*/ 241 w 363"/>
                <a:gd name="T5" fmla="*/ 203 h 245"/>
                <a:gd name="T6" fmla="*/ 262 w 363"/>
                <a:gd name="T7" fmla="*/ 192 h 245"/>
                <a:gd name="T8" fmla="*/ 278 w 363"/>
                <a:gd name="T9" fmla="*/ 181 h 245"/>
                <a:gd name="T10" fmla="*/ 288 w 363"/>
                <a:gd name="T11" fmla="*/ 176 h 245"/>
                <a:gd name="T12" fmla="*/ 294 w 363"/>
                <a:gd name="T13" fmla="*/ 149 h 245"/>
                <a:gd name="T14" fmla="*/ 299 w 363"/>
                <a:gd name="T15" fmla="*/ 133 h 245"/>
                <a:gd name="T16" fmla="*/ 315 w 363"/>
                <a:gd name="T17" fmla="*/ 112 h 245"/>
                <a:gd name="T18" fmla="*/ 331 w 363"/>
                <a:gd name="T19" fmla="*/ 75 h 245"/>
                <a:gd name="T20" fmla="*/ 347 w 363"/>
                <a:gd name="T21" fmla="*/ 48 h 245"/>
                <a:gd name="T22" fmla="*/ 363 w 363"/>
                <a:gd name="T23" fmla="*/ 32 h 245"/>
                <a:gd name="T24" fmla="*/ 347 w 363"/>
                <a:gd name="T25" fmla="*/ 16 h 245"/>
                <a:gd name="T26" fmla="*/ 325 w 363"/>
                <a:gd name="T27" fmla="*/ 0 h 245"/>
                <a:gd name="T28" fmla="*/ 299 w 363"/>
                <a:gd name="T29" fmla="*/ 5 h 245"/>
                <a:gd name="T30" fmla="*/ 283 w 363"/>
                <a:gd name="T31" fmla="*/ 0 h 245"/>
                <a:gd name="T32" fmla="*/ 256 w 363"/>
                <a:gd name="T33" fmla="*/ 5 h 245"/>
                <a:gd name="T34" fmla="*/ 235 w 363"/>
                <a:gd name="T35" fmla="*/ 5 h 245"/>
                <a:gd name="T36" fmla="*/ 208 w 363"/>
                <a:gd name="T37" fmla="*/ 37 h 245"/>
                <a:gd name="T38" fmla="*/ 182 w 363"/>
                <a:gd name="T39" fmla="*/ 32 h 245"/>
                <a:gd name="T40" fmla="*/ 177 w 363"/>
                <a:gd name="T41" fmla="*/ 43 h 245"/>
                <a:gd name="T42" fmla="*/ 144 w 363"/>
                <a:gd name="T43" fmla="*/ 53 h 245"/>
                <a:gd name="T44" fmla="*/ 144 w 363"/>
                <a:gd name="T45" fmla="*/ 75 h 245"/>
                <a:gd name="T46" fmla="*/ 70 w 363"/>
                <a:gd name="T47" fmla="*/ 85 h 245"/>
                <a:gd name="T48" fmla="*/ 54 w 363"/>
                <a:gd name="T49" fmla="*/ 75 h 245"/>
                <a:gd name="T50" fmla="*/ 43 w 363"/>
                <a:gd name="T51" fmla="*/ 69 h 245"/>
                <a:gd name="T52" fmla="*/ 43 w 363"/>
                <a:gd name="T53" fmla="*/ 85 h 245"/>
                <a:gd name="T54" fmla="*/ 17 w 363"/>
                <a:gd name="T55" fmla="*/ 96 h 245"/>
                <a:gd name="T56" fmla="*/ 17 w 363"/>
                <a:gd name="T57" fmla="*/ 123 h 245"/>
                <a:gd name="T58" fmla="*/ 11 w 363"/>
                <a:gd name="T59" fmla="*/ 149 h 245"/>
                <a:gd name="T60" fmla="*/ 0 w 363"/>
                <a:gd name="T61" fmla="*/ 160 h 245"/>
                <a:gd name="T62" fmla="*/ 27 w 363"/>
                <a:gd name="T63" fmla="*/ 192 h 245"/>
                <a:gd name="T64" fmla="*/ 22 w 363"/>
                <a:gd name="T65" fmla="*/ 197 h 245"/>
                <a:gd name="T66" fmla="*/ 43 w 363"/>
                <a:gd name="T67" fmla="*/ 208 h 245"/>
                <a:gd name="T68" fmla="*/ 59 w 363"/>
                <a:gd name="T69" fmla="*/ 224 h 245"/>
                <a:gd name="T70" fmla="*/ 75 w 363"/>
                <a:gd name="T71" fmla="*/ 235 h 245"/>
                <a:gd name="T72" fmla="*/ 96 w 363"/>
                <a:gd name="T73" fmla="*/ 229 h 245"/>
                <a:gd name="T74" fmla="*/ 102 w 363"/>
                <a:gd name="T75" fmla="*/ 245 h 245"/>
                <a:gd name="T76" fmla="*/ 123 w 363"/>
                <a:gd name="T77" fmla="*/ 245 h 245"/>
                <a:gd name="T78" fmla="*/ 160 w 363"/>
                <a:gd name="T79" fmla="*/ 229 h 245"/>
                <a:gd name="T80" fmla="*/ 166 w 363"/>
                <a:gd name="T81" fmla="*/ 229 h 245"/>
                <a:gd name="T82" fmla="*/ 171 w 363"/>
                <a:gd name="T83" fmla="*/ 213 h 245"/>
                <a:gd name="T84" fmla="*/ 187 w 363"/>
                <a:gd name="T85" fmla="*/ 213 h 24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363" h="245">
                  <a:moveTo>
                    <a:pt x="187" y="213"/>
                  </a:moveTo>
                  <a:lnTo>
                    <a:pt x="208" y="203"/>
                  </a:lnTo>
                  <a:lnTo>
                    <a:pt x="241" y="203"/>
                  </a:lnTo>
                  <a:lnTo>
                    <a:pt x="262" y="192"/>
                  </a:lnTo>
                  <a:lnTo>
                    <a:pt x="278" y="181"/>
                  </a:lnTo>
                  <a:lnTo>
                    <a:pt x="288" y="176"/>
                  </a:lnTo>
                  <a:lnTo>
                    <a:pt x="294" y="149"/>
                  </a:lnTo>
                  <a:lnTo>
                    <a:pt x="299" y="133"/>
                  </a:lnTo>
                  <a:lnTo>
                    <a:pt x="315" y="112"/>
                  </a:lnTo>
                  <a:lnTo>
                    <a:pt x="331" y="75"/>
                  </a:lnTo>
                  <a:lnTo>
                    <a:pt x="347" y="48"/>
                  </a:lnTo>
                  <a:lnTo>
                    <a:pt x="363" y="32"/>
                  </a:lnTo>
                  <a:lnTo>
                    <a:pt x="347" y="16"/>
                  </a:lnTo>
                  <a:lnTo>
                    <a:pt x="325" y="0"/>
                  </a:lnTo>
                  <a:lnTo>
                    <a:pt x="299" y="5"/>
                  </a:lnTo>
                  <a:lnTo>
                    <a:pt x="283" y="0"/>
                  </a:lnTo>
                  <a:lnTo>
                    <a:pt x="256" y="5"/>
                  </a:lnTo>
                  <a:lnTo>
                    <a:pt x="235" y="5"/>
                  </a:lnTo>
                  <a:lnTo>
                    <a:pt x="208" y="37"/>
                  </a:lnTo>
                  <a:lnTo>
                    <a:pt x="182" y="32"/>
                  </a:lnTo>
                  <a:lnTo>
                    <a:pt x="177" y="43"/>
                  </a:lnTo>
                  <a:lnTo>
                    <a:pt x="144" y="53"/>
                  </a:lnTo>
                  <a:lnTo>
                    <a:pt x="144" y="75"/>
                  </a:lnTo>
                  <a:lnTo>
                    <a:pt x="70" y="85"/>
                  </a:lnTo>
                  <a:lnTo>
                    <a:pt x="54" y="75"/>
                  </a:lnTo>
                  <a:lnTo>
                    <a:pt x="43" y="69"/>
                  </a:lnTo>
                  <a:lnTo>
                    <a:pt x="43" y="85"/>
                  </a:lnTo>
                  <a:lnTo>
                    <a:pt x="17" y="96"/>
                  </a:lnTo>
                  <a:lnTo>
                    <a:pt x="17" y="123"/>
                  </a:lnTo>
                  <a:lnTo>
                    <a:pt x="11" y="149"/>
                  </a:lnTo>
                  <a:lnTo>
                    <a:pt x="0" y="160"/>
                  </a:lnTo>
                  <a:lnTo>
                    <a:pt x="27" y="192"/>
                  </a:lnTo>
                  <a:lnTo>
                    <a:pt x="22" y="197"/>
                  </a:lnTo>
                  <a:lnTo>
                    <a:pt x="43" y="208"/>
                  </a:lnTo>
                  <a:lnTo>
                    <a:pt x="59" y="224"/>
                  </a:lnTo>
                  <a:lnTo>
                    <a:pt x="75" y="235"/>
                  </a:lnTo>
                  <a:lnTo>
                    <a:pt x="96" y="229"/>
                  </a:lnTo>
                  <a:lnTo>
                    <a:pt x="102" y="245"/>
                  </a:lnTo>
                  <a:lnTo>
                    <a:pt x="123" y="245"/>
                  </a:lnTo>
                  <a:lnTo>
                    <a:pt x="160" y="229"/>
                  </a:lnTo>
                  <a:lnTo>
                    <a:pt x="166" y="229"/>
                  </a:lnTo>
                  <a:lnTo>
                    <a:pt x="171" y="213"/>
                  </a:lnTo>
                  <a:lnTo>
                    <a:pt x="187" y="2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9" name="Group 216"/>
            <p:cNvGrpSpPr>
              <a:grpSpLocks/>
            </p:cNvGrpSpPr>
            <p:nvPr/>
          </p:nvGrpSpPr>
          <p:grpSpPr bwMode="auto">
            <a:xfrm>
              <a:off x="4577" y="3152"/>
              <a:ext cx="245" cy="214"/>
              <a:chOff x="2275" y="3061"/>
              <a:chExt cx="245" cy="214"/>
            </a:xfrm>
          </p:grpSpPr>
          <p:sp>
            <p:nvSpPr>
              <p:cNvPr id="362" name="Freeform 217"/>
              <p:cNvSpPr>
                <a:spLocks/>
              </p:cNvSpPr>
              <p:nvPr/>
            </p:nvSpPr>
            <p:spPr bwMode="auto">
              <a:xfrm>
                <a:off x="2275" y="3061"/>
                <a:ext cx="245" cy="214"/>
              </a:xfrm>
              <a:custGeom>
                <a:avLst/>
                <a:gdLst>
                  <a:gd name="T0" fmla="*/ 181 w 245"/>
                  <a:gd name="T1" fmla="*/ 176 h 214"/>
                  <a:gd name="T2" fmla="*/ 197 w 245"/>
                  <a:gd name="T3" fmla="*/ 166 h 214"/>
                  <a:gd name="T4" fmla="*/ 202 w 245"/>
                  <a:gd name="T5" fmla="*/ 144 h 214"/>
                  <a:gd name="T6" fmla="*/ 218 w 245"/>
                  <a:gd name="T7" fmla="*/ 144 h 214"/>
                  <a:gd name="T8" fmla="*/ 213 w 245"/>
                  <a:gd name="T9" fmla="*/ 128 h 214"/>
                  <a:gd name="T10" fmla="*/ 245 w 245"/>
                  <a:gd name="T11" fmla="*/ 118 h 214"/>
                  <a:gd name="T12" fmla="*/ 228 w 245"/>
                  <a:gd name="T13" fmla="*/ 91 h 214"/>
                  <a:gd name="T14" fmla="*/ 245 w 245"/>
                  <a:gd name="T15" fmla="*/ 80 h 214"/>
                  <a:gd name="T16" fmla="*/ 218 w 245"/>
                  <a:gd name="T17" fmla="*/ 64 h 214"/>
                  <a:gd name="T18" fmla="*/ 213 w 245"/>
                  <a:gd name="T19" fmla="*/ 43 h 214"/>
                  <a:gd name="T20" fmla="*/ 213 w 245"/>
                  <a:gd name="T21" fmla="*/ 21 h 214"/>
                  <a:gd name="T22" fmla="*/ 192 w 245"/>
                  <a:gd name="T23" fmla="*/ 21 h 214"/>
                  <a:gd name="T24" fmla="*/ 186 w 245"/>
                  <a:gd name="T25" fmla="*/ 11 h 214"/>
                  <a:gd name="T26" fmla="*/ 170 w 245"/>
                  <a:gd name="T27" fmla="*/ 11 h 214"/>
                  <a:gd name="T28" fmla="*/ 149 w 245"/>
                  <a:gd name="T29" fmla="*/ 5 h 214"/>
                  <a:gd name="T30" fmla="*/ 127 w 245"/>
                  <a:gd name="T31" fmla="*/ 11 h 214"/>
                  <a:gd name="T32" fmla="*/ 96 w 245"/>
                  <a:gd name="T33" fmla="*/ 5 h 214"/>
                  <a:gd name="T34" fmla="*/ 69 w 245"/>
                  <a:gd name="T35" fmla="*/ 0 h 214"/>
                  <a:gd name="T36" fmla="*/ 48 w 245"/>
                  <a:gd name="T37" fmla="*/ 5 h 214"/>
                  <a:gd name="T38" fmla="*/ 43 w 245"/>
                  <a:gd name="T39" fmla="*/ 21 h 214"/>
                  <a:gd name="T40" fmla="*/ 21 w 245"/>
                  <a:gd name="T41" fmla="*/ 11 h 214"/>
                  <a:gd name="T42" fmla="*/ 11 w 245"/>
                  <a:gd name="T43" fmla="*/ 11 h 214"/>
                  <a:gd name="T44" fmla="*/ 0 w 245"/>
                  <a:gd name="T45" fmla="*/ 43 h 214"/>
                  <a:gd name="T46" fmla="*/ 21 w 245"/>
                  <a:gd name="T47" fmla="*/ 53 h 214"/>
                  <a:gd name="T48" fmla="*/ 43 w 245"/>
                  <a:gd name="T49" fmla="*/ 86 h 214"/>
                  <a:gd name="T50" fmla="*/ 74 w 245"/>
                  <a:gd name="T51" fmla="*/ 107 h 214"/>
                  <a:gd name="T52" fmla="*/ 90 w 245"/>
                  <a:gd name="T53" fmla="*/ 128 h 214"/>
                  <a:gd name="T54" fmla="*/ 112 w 245"/>
                  <a:gd name="T55" fmla="*/ 139 h 214"/>
                  <a:gd name="T56" fmla="*/ 117 w 245"/>
                  <a:gd name="T57" fmla="*/ 150 h 214"/>
                  <a:gd name="T58" fmla="*/ 133 w 245"/>
                  <a:gd name="T59" fmla="*/ 166 h 214"/>
                  <a:gd name="T60" fmla="*/ 133 w 245"/>
                  <a:gd name="T61" fmla="*/ 187 h 214"/>
                  <a:gd name="T62" fmla="*/ 186 w 245"/>
                  <a:gd name="T63" fmla="*/ 214 h 214"/>
                  <a:gd name="T64" fmla="*/ 186 w 245"/>
                  <a:gd name="T65" fmla="*/ 187 h 214"/>
                  <a:gd name="T66" fmla="*/ 181 w 245"/>
                  <a:gd name="T67" fmla="*/ 176 h 2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45" h="214">
                    <a:moveTo>
                      <a:pt x="181" y="176"/>
                    </a:moveTo>
                    <a:lnTo>
                      <a:pt x="197" y="166"/>
                    </a:lnTo>
                    <a:lnTo>
                      <a:pt x="202" y="144"/>
                    </a:lnTo>
                    <a:lnTo>
                      <a:pt x="218" y="144"/>
                    </a:lnTo>
                    <a:lnTo>
                      <a:pt x="213" y="128"/>
                    </a:lnTo>
                    <a:lnTo>
                      <a:pt x="245" y="118"/>
                    </a:lnTo>
                    <a:lnTo>
                      <a:pt x="228" y="91"/>
                    </a:lnTo>
                    <a:lnTo>
                      <a:pt x="245" y="80"/>
                    </a:lnTo>
                    <a:lnTo>
                      <a:pt x="218" y="64"/>
                    </a:lnTo>
                    <a:lnTo>
                      <a:pt x="213" y="43"/>
                    </a:lnTo>
                    <a:lnTo>
                      <a:pt x="213" y="21"/>
                    </a:lnTo>
                    <a:lnTo>
                      <a:pt x="192" y="21"/>
                    </a:lnTo>
                    <a:lnTo>
                      <a:pt x="186" y="11"/>
                    </a:lnTo>
                    <a:lnTo>
                      <a:pt x="170" y="11"/>
                    </a:lnTo>
                    <a:lnTo>
                      <a:pt x="149" y="5"/>
                    </a:lnTo>
                    <a:lnTo>
                      <a:pt x="127" y="11"/>
                    </a:lnTo>
                    <a:lnTo>
                      <a:pt x="96" y="5"/>
                    </a:lnTo>
                    <a:lnTo>
                      <a:pt x="69" y="0"/>
                    </a:lnTo>
                    <a:lnTo>
                      <a:pt x="48" y="5"/>
                    </a:lnTo>
                    <a:lnTo>
                      <a:pt x="43" y="21"/>
                    </a:lnTo>
                    <a:lnTo>
                      <a:pt x="21" y="11"/>
                    </a:lnTo>
                    <a:lnTo>
                      <a:pt x="11" y="11"/>
                    </a:lnTo>
                    <a:lnTo>
                      <a:pt x="0" y="43"/>
                    </a:lnTo>
                    <a:lnTo>
                      <a:pt x="21" y="53"/>
                    </a:lnTo>
                    <a:lnTo>
                      <a:pt x="43" y="86"/>
                    </a:lnTo>
                    <a:lnTo>
                      <a:pt x="74" y="107"/>
                    </a:lnTo>
                    <a:lnTo>
                      <a:pt x="90" y="128"/>
                    </a:lnTo>
                    <a:lnTo>
                      <a:pt x="112" y="139"/>
                    </a:lnTo>
                    <a:lnTo>
                      <a:pt x="117" y="150"/>
                    </a:lnTo>
                    <a:lnTo>
                      <a:pt x="133" y="166"/>
                    </a:lnTo>
                    <a:lnTo>
                      <a:pt x="133" y="187"/>
                    </a:lnTo>
                    <a:lnTo>
                      <a:pt x="186" y="214"/>
                    </a:lnTo>
                    <a:lnTo>
                      <a:pt x="186" y="187"/>
                    </a:lnTo>
                    <a:lnTo>
                      <a:pt x="181" y="17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3" name="Freeform 218"/>
              <p:cNvSpPr>
                <a:spLocks/>
              </p:cNvSpPr>
              <p:nvPr/>
            </p:nvSpPr>
            <p:spPr bwMode="auto">
              <a:xfrm>
                <a:off x="2275" y="3061"/>
                <a:ext cx="245" cy="214"/>
              </a:xfrm>
              <a:custGeom>
                <a:avLst/>
                <a:gdLst>
                  <a:gd name="T0" fmla="*/ 181 w 245"/>
                  <a:gd name="T1" fmla="*/ 176 h 214"/>
                  <a:gd name="T2" fmla="*/ 197 w 245"/>
                  <a:gd name="T3" fmla="*/ 166 h 214"/>
                  <a:gd name="T4" fmla="*/ 202 w 245"/>
                  <a:gd name="T5" fmla="*/ 144 h 214"/>
                  <a:gd name="T6" fmla="*/ 218 w 245"/>
                  <a:gd name="T7" fmla="*/ 144 h 214"/>
                  <a:gd name="T8" fmla="*/ 213 w 245"/>
                  <a:gd name="T9" fmla="*/ 128 h 214"/>
                  <a:gd name="T10" fmla="*/ 245 w 245"/>
                  <a:gd name="T11" fmla="*/ 118 h 214"/>
                  <a:gd name="T12" fmla="*/ 228 w 245"/>
                  <a:gd name="T13" fmla="*/ 91 h 214"/>
                  <a:gd name="T14" fmla="*/ 245 w 245"/>
                  <a:gd name="T15" fmla="*/ 80 h 214"/>
                  <a:gd name="T16" fmla="*/ 218 w 245"/>
                  <a:gd name="T17" fmla="*/ 64 h 214"/>
                  <a:gd name="T18" fmla="*/ 213 w 245"/>
                  <a:gd name="T19" fmla="*/ 43 h 214"/>
                  <a:gd name="T20" fmla="*/ 213 w 245"/>
                  <a:gd name="T21" fmla="*/ 21 h 214"/>
                  <a:gd name="T22" fmla="*/ 192 w 245"/>
                  <a:gd name="T23" fmla="*/ 21 h 214"/>
                  <a:gd name="T24" fmla="*/ 186 w 245"/>
                  <a:gd name="T25" fmla="*/ 11 h 214"/>
                  <a:gd name="T26" fmla="*/ 170 w 245"/>
                  <a:gd name="T27" fmla="*/ 11 h 214"/>
                  <a:gd name="T28" fmla="*/ 149 w 245"/>
                  <a:gd name="T29" fmla="*/ 5 h 214"/>
                  <a:gd name="T30" fmla="*/ 127 w 245"/>
                  <a:gd name="T31" fmla="*/ 11 h 214"/>
                  <a:gd name="T32" fmla="*/ 96 w 245"/>
                  <a:gd name="T33" fmla="*/ 5 h 214"/>
                  <a:gd name="T34" fmla="*/ 69 w 245"/>
                  <a:gd name="T35" fmla="*/ 0 h 214"/>
                  <a:gd name="T36" fmla="*/ 48 w 245"/>
                  <a:gd name="T37" fmla="*/ 5 h 214"/>
                  <a:gd name="T38" fmla="*/ 43 w 245"/>
                  <a:gd name="T39" fmla="*/ 21 h 214"/>
                  <a:gd name="T40" fmla="*/ 21 w 245"/>
                  <a:gd name="T41" fmla="*/ 11 h 214"/>
                  <a:gd name="T42" fmla="*/ 11 w 245"/>
                  <a:gd name="T43" fmla="*/ 11 h 214"/>
                  <a:gd name="T44" fmla="*/ 0 w 245"/>
                  <a:gd name="T45" fmla="*/ 43 h 214"/>
                  <a:gd name="T46" fmla="*/ 21 w 245"/>
                  <a:gd name="T47" fmla="*/ 53 h 214"/>
                  <a:gd name="T48" fmla="*/ 43 w 245"/>
                  <a:gd name="T49" fmla="*/ 86 h 214"/>
                  <a:gd name="T50" fmla="*/ 74 w 245"/>
                  <a:gd name="T51" fmla="*/ 107 h 214"/>
                  <a:gd name="T52" fmla="*/ 90 w 245"/>
                  <a:gd name="T53" fmla="*/ 128 h 214"/>
                  <a:gd name="T54" fmla="*/ 112 w 245"/>
                  <a:gd name="T55" fmla="*/ 139 h 214"/>
                  <a:gd name="T56" fmla="*/ 117 w 245"/>
                  <a:gd name="T57" fmla="*/ 150 h 214"/>
                  <a:gd name="T58" fmla="*/ 133 w 245"/>
                  <a:gd name="T59" fmla="*/ 166 h 214"/>
                  <a:gd name="T60" fmla="*/ 133 w 245"/>
                  <a:gd name="T61" fmla="*/ 187 h 214"/>
                  <a:gd name="T62" fmla="*/ 186 w 245"/>
                  <a:gd name="T63" fmla="*/ 214 h 214"/>
                  <a:gd name="T64" fmla="*/ 186 w 245"/>
                  <a:gd name="T65" fmla="*/ 187 h 214"/>
                  <a:gd name="T66" fmla="*/ 181 w 245"/>
                  <a:gd name="T67" fmla="*/ 176 h 2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45" h="214">
                    <a:moveTo>
                      <a:pt x="181" y="176"/>
                    </a:moveTo>
                    <a:lnTo>
                      <a:pt x="197" y="166"/>
                    </a:lnTo>
                    <a:lnTo>
                      <a:pt x="202" y="144"/>
                    </a:lnTo>
                    <a:lnTo>
                      <a:pt x="218" y="144"/>
                    </a:lnTo>
                    <a:lnTo>
                      <a:pt x="213" y="128"/>
                    </a:lnTo>
                    <a:lnTo>
                      <a:pt x="245" y="118"/>
                    </a:lnTo>
                    <a:lnTo>
                      <a:pt x="228" y="91"/>
                    </a:lnTo>
                    <a:lnTo>
                      <a:pt x="245" y="80"/>
                    </a:lnTo>
                    <a:lnTo>
                      <a:pt x="218" y="64"/>
                    </a:lnTo>
                    <a:lnTo>
                      <a:pt x="213" y="43"/>
                    </a:lnTo>
                    <a:lnTo>
                      <a:pt x="213" y="21"/>
                    </a:lnTo>
                    <a:lnTo>
                      <a:pt x="192" y="21"/>
                    </a:lnTo>
                    <a:lnTo>
                      <a:pt x="186" y="11"/>
                    </a:lnTo>
                    <a:lnTo>
                      <a:pt x="170" y="11"/>
                    </a:lnTo>
                    <a:lnTo>
                      <a:pt x="149" y="5"/>
                    </a:lnTo>
                    <a:lnTo>
                      <a:pt x="127" y="11"/>
                    </a:lnTo>
                    <a:lnTo>
                      <a:pt x="96" y="5"/>
                    </a:lnTo>
                    <a:lnTo>
                      <a:pt x="69" y="0"/>
                    </a:lnTo>
                    <a:lnTo>
                      <a:pt x="48" y="5"/>
                    </a:lnTo>
                    <a:lnTo>
                      <a:pt x="43" y="21"/>
                    </a:lnTo>
                    <a:lnTo>
                      <a:pt x="21" y="11"/>
                    </a:lnTo>
                    <a:lnTo>
                      <a:pt x="11" y="11"/>
                    </a:lnTo>
                    <a:lnTo>
                      <a:pt x="0" y="43"/>
                    </a:lnTo>
                    <a:lnTo>
                      <a:pt x="21" y="53"/>
                    </a:lnTo>
                    <a:lnTo>
                      <a:pt x="43" y="86"/>
                    </a:lnTo>
                    <a:lnTo>
                      <a:pt x="74" y="107"/>
                    </a:lnTo>
                    <a:lnTo>
                      <a:pt x="90" y="128"/>
                    </a:lnTo>
                    <a:lnTo>
                      <a:pt x="112" y="139"/>
                    </a:lnTo>
                    <a:lnTo>
                      <a:pt x="117" y="150"/>
                    </a:lnTo>
                    <a:lnTo>
                      <a:pt x="133" y="166"/>
                    </a:lnTo>
                    <a:lnTo>
                      <a:pt x="133" y="187"/>
                    </a:lnTo>
                    <a:lnTo>
                      <a:pt x="186" y="214"/>
                    </a:lnTo>
                    <a:lnTo>
                      <a:pt x="186" y="187"/>
                    </a:lnTo>
                    <a:lnTo>
                      <a:pt x="181" y="176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0" name="Group 219"/>
            <p:cNvGrpSpPr>
              <a:grpSpLocks/>
            </p:cNvGrpSpPr>
            <p:nvPr/>
          </p:nvGrpSpPr>
          <p:grpSpPr bwMode="auto">
            <a:xfrm>
              <a:off x="4592" y="2863"/>
              <a:ext cx="363" cy="245"/>
              <a:chOff x="2290" y="2772"/>
              <a:chExt cx="363" cy="245"/>
            </a:xfrm>
          </p:grpSpPr>
          <p:sp>
            <p:nvSpPr>
              <p:cNvPr id="360" name="Freeform 220"/>
              <p:cNvSpPr>
                <a:spLocks/>
              </p:cNvSpPr>
              <p:nvPr/>
            </p:nvSpPr>
            <p:spPr bwMode="auto">
              <a:xfrm>
                <a:off x="2290" y="2772"/>
                <a:ext cx="363" cy="245"/>
              </a:xfrm>
              <a:custGeom>
                <a:avLst/>
                <a:gdLst>
                  <a:gd name="T0" fmla="*/ 187 w 363"/>
                  <a:gd name="T1" fmla="*/ 213 h 245"/>
                  <a:gd name="T2" fmla="*/ 208 w 363"/>
                  <a:gd name="T3" fmla="*/ 203 h 245"/>
                  <a:gd name="T4" fmla="*/ 241 w 363"/>
                  <a:gd name="T5" fmla="*/ 203 h 245"/>
                  <a:gd name="T6" fmla="*/ 262 w 363"/>
                  <a:gd name="T7" fmla="*/ 192 h 245"/>
                  <a:gd name="T8" fmla="*/ 278 w 363"/>
                  <a:gd name="T9" fmla="*/ 181 h 245"/>
                  <a:gd name="T10" fmla="*/ 288 w 363"/>
                  <a:gd name="T11" fmla="*/ 176 h 245"/>
                  <a:gd name="T12" fmla="*/ 294 w 363"/>
                  <a:gd name="T13" fmla="*/ 149 h 245"/>
                  <a:gd name="T14" fmla="*/ 299 w 363"/>
                  <a:gd name="T15" fmla="*/ 133 h 245"/>
                  <a:gd name="T16" fmla="*/ 315 w 363"/>
                  <a:gd name="T17" fmla="*/ 112 h 245"/>
                  <a:gd name="T18" fmla="*/ 331 w 363"/>
                  <a:gd name="T19" fmla="*/ 75 h 245"/>
                  <a:gd name="T20" fmla="*/ 347 w 363"/>
                  <a:gd name="T21" fmla="*/ 48 h 245"/>
                  <a:gd name="T22" fmla="*/ 363 w 363"/>
                  <a:gd name="T23" fmla="*/ 32 h 245"/>
                  <a:gd name="T24" fmla="*/ 347 w 363"/>
                  <a:gd name="T25" fmla="*/ 16 h 245"/>
                  <a:gd name="T26" fmla="*/ 325 w 363"/>
                  <a:gd name="T27" fmla="*/ 0 h 245"/>
                  <a:gd name="T28" fmla="*/ 299 w 363"/>
                  <a:gd name="T29" fmla="*/ 5 h 245"/>
                  <a:gd name="T30" fmla="*/ 283 w 363"/>
                  <a:gd name="T31" fmla="*/ 0 h 245"/>
                  <a:gd name="T32" fmla="*/ 256 w 363"/>
                  <a:gd name="T33" fmla="*/ 5 h 245"/>
                  <a:gd name="T34" fmla="*/ 235 w 363"/>
                  <a:gd name="T35" fmla="*/ 5 h 245"/>
                  <a:gd name="T36" fmla="*/ 208 w 363"/>
                  <a:gd name="T37" fmla="*/ 37 h 245"/>
                  <a:gd name="T38" fmla="*/ 182 w 363"/>
                  <a:gd name="T39" fmla="*/ 32 h 245"/>
                  <a:gd name="T40" fmla="*/ 177 w 363"/>
                  <a:gd name="T41" fmla="*/ 43 h 245"/>
                  <a:gd name="T42" fmla="*/ 144 w 363"/>
                  <a:gd name="T43" fmla="*/ 53 h 245"/>
                  <a:gd name="T44" fmla="*/ 144 w 363"/>
                  <a:gd name="T45" fmla="*/ 75 h 245"/>
                  <a:gd name="T46" fmla="*/ 70 w 363"/>
                  <a:gd name="T47" fmla="*/ 85 h 245"/>
                  <a:gd name="T48" fmla="*/ 54 w 363"/>
                  <a:gd name="T49" fmla="*/ 75 h 245"/>
                  <a:gd name="T50" fmla="*/ 43 w 363"/>
                  <a:gd name="T51" fmla="*/ 69 h 245"/>
                  <a:gd name="T52" fmla="*/ 43 w 363"/>
                  <a:gd name="T53" fmla="*/ 85 h 245"/>
                  <a:gd name="T54" fmla="*/ 17 w 363"/>
                  <a:gd name="T55" fmla="*/ 96 h 245"/>
                  <a:gd name="T56" fmla="*/ 17 w 363"/>
                  <a:gd name="T57" fmla="*/ 123 h 245"/>
                  <a:gd name="T58" fmla="*/ 11 w 363"/>
                  <a:gd name="T59" fmla="*/ 149 h 245"/>
                  <a:gd name="T60" fmla="*/ 0 w 363"/>
                  <a:gd name="T61" fmla="*/ 160 h 245"/>
                  <a:gd name="T62" fmla="*/ 27 w 363"/>
                  <a:gd name="T63" fmla="*/ 192 h 245"/>
                  <a:gd name="T64" fmla="*/ 22 w 363"/>
                  <a:gd name="T65" fmla="*/ 197 h 245"/>
                  <a:gd name="T66" fmla="*/ 43 w 363"/>
                  <a:gd name="T67" fmla="*/ 208 h 245"/>
                  <a:gd name="T68" fmla="*/ 59 w 363"/>
                  <a:gd name="T69" fmla="*/ 224 h 245"/>
                  <a:gd name="T70" fmla="*/ 75 w 363"/>
                  <a:gd name="T71" fmla="*/ 235 h 245"/>
                  <a:gd name="T72" fmla="*/ 96 w 363"/>
                  <a:gd name="T73" fmla="*/ 229 h 245"/>
                  <a:gd name="T74" fmla="*/ 102 w 363"/>
                  <a:gd name="T75" fmla="*/ 245 h 245"/>
                  <a:gd name="T76" fmla="*/ 123 w 363"/>
                  <a:gd name="T77" fmla="*/ 245 h 245"/>
                  <a:gd name="T78" fmla="*/ 160 w 363"/>
                  <a:gd name="T79" fmla="*/ 229 h 245"/>
                  <a:gd name="T80" fmla="*/ 166 w 363"/>
                  <a:gd name="T81" fmla="*/ 229 h 245"/>
                  <a:gd name="T82" fmla="*/ 171 w 363"/>
                  <a:gd name="T83" fmla="*/ 213 h 245"/>
                  <a:gd name="T84" fmla="*/ 187 w 363"/>
                  <a:gd name="T85" fmla="*/ 213 h 2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63" h="245">
                    <a:moveTo>
                      <a:pt x="187" y="213"/>
                    </a:moveTo>
                    <a:lnTo>
                      <a:pt x="208" y="203"/>
                    </a:lnTo>
                    <a:lnTo>
                      <a:pt x="241" y="203"/>
                    </a:lnTo>
                    <a:lnTo>
                      <a:pt x="262" y="192"/>
                    </a:lnTo>
                    <a:lnTo>
                      <a:pt x="278" y="181"/>
                    </a:lnTo>
                    <a:lnTo>
                      <a:pt x="288" y="176"/>
                    </a:lnTo>
                    <a:lnTo>
                      <a:pt x="294" y="149"/>
                    </a:lnTo>
                    <a:lnTo>
                      <a:pt x="299" y="133"/>
                    </a:lnTo>
                    <a:lnTo>
                      <a:pt x="315" y="112"/>
                    </a:lnTo>
                    <a:lnTo>
                      <a:pt x="331" y="75"/>
                    </a:lnTo>
                    <a:lnTo>
                      <a:pt x="347" y="48"/>
                    </a:lnTo>
                    <a:lnTo>
                      <a:pt x="363" y="32"/>
                    </a:lnTo>
                    <a:lnTo>
                      <a:pt x="347" y="16"/>
                    </a:lnTo>
                    <a:lnTo>
                      <a:pt x="325" y="0"/>
                    </a:lnTo>
                    <a:lnTo>
                      <a:pt x="299" y="5"/>
                    </a:lnTo>
                    <a:lnTo>
                      <a:pt x="283" y="0"/>
                    </a:lnTo>
                    <a:lnTo>
                      <a:pt x="256" y="5"/>
                    </a:lnTo>
                    <a:lnTo>
                      <a:pt x="235" y="5"/>
                    </a:lnTo>
                    <a:lnTo>
                      <a:pt x="208" y="37"/>
                    </a:lnTo>
                    <a:lnTo>
                      <a:pt x="182" y="32"/>
                    </a:lnTo>
                    <a:lnTo>
                      <a:pt x="177" y="43"/>
                    </a:lnTo>
                    <a:lnTo>
                      <a:pt x="144" y="53"/>
                    </a:lnTo>
                    <a:lnTo>
                      <a:pt x="144" y="75"/>
                    </a:lnTo>
                    <a:lnTo>
                      <a:pt x="70" y="85"/>
                    </a:lnTo>
                    <a:lnTo>
                      <a:pt x="54" y="75"/>
                    </a:lnTo>
                    <a:lnTo>
                      <a:pt x="43" y="69"/>
                    </a:lnTo>
                    <a:lnTo>
                      <a:pt x="43" y="85"/>
                    </a:lnTo>
                    <a:lnTo>
                      <a:pt x="17" y="96"/>
                    </a:lnTo>
                    <a:lnTo>
                      <a:pt x="17" y="123"/>
                    </a:lnTo>
                    <a:lnTo>
                      <a:pt x="11" y="149"/>
                    </a:lnTo>
                    <a:lnTo>
                      <a:pt x="0" y="160"/>
                    </a:lnTo>
                    <a:lnTo>
                      <a:pt x="27" y="192"/>
                    </a:lnTo>
                    <a:lnTo>
                      <a:pt x="22" y="197"/>
                    </a:lnTo>
                    <a:lnTo>
                      <a:pt x="43" y="208"/>
                    </a:lnTo>
                    <a:lnTo>
                      <a:pt x="59" y="224"/>
                    </a:lnTo>
                    <a:lnTo>
                      <a:pt x="75" y="235"/>
                    </a:lnTo>
                    <a:lnTo>
                      <a:pt x="96" y="229"/>
                    </a:lnTo>
                    <a:lnTo>
                      <a:pt x="102" y="245"/>
                    </a:lnTo>
                    <a:lnTo>
                      <a:pt x="123" y="245"/>
                    </a:lnTo>
                    <a:lnTo>
                      <a:pt x="160" y="229"/>
                    </a:lnTo>
                    <a:lnTo>
                      <a:pt x="166" y="229"/>
                    </a:lnTo>
                    <a:lnTo>
                      <a:pt x="171" y="213"/>
                    </a:lnTo>
                    <a:lnTo>
                      <a:pt x="187" y="213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1" name="Freeform 221"/>
              <p:cNvSpPr>
                <a:spLocks/>
              </p:cNvSpPr>
              <p:nvPr/>
            </p:nvSpPr>
            <p:spPr bwMode="auto">
              <a:xfrm>
                <a:off x="2290" y="2772"/>
                <a:ext cx="363" cy="245"/>
              </a:xfrm>
              <a:custGeom>
                <a:avLst/>
                <a:gdLst>
                  <a:gd name="T0" fmla="*/ 187 w 363"/>
                  <a:gd name="T1" fmla="*/ 213 h 245"/>
                  <a:gd name="T2" fmla="*/ 208 w 363"/>
                  <a:gd name="T3" fmla="*/ 203 h 245"/>
                  <a:gd name="T4" fmla="*/ 241 w 363"/>
                  <a:gd name="T5" fmla="*/ 203 h 245"/>
                  <a:gd name="T6" fmla="*/ 262 w 363"/>
                  <a:gd name="T7" fmla="*/ 192 h 245"/>
                  <a:gd name="T8" fmla="*/ 278 w 363"/>
                  <a:gd name="T9" fmla="*/ 181 h 245"/>
                  <a:gd name="T10" fmla="*/ 288 w 363"/>
                  <a:gd name="T11" fmla="*/ 176 h 245"/>
                  <a:gd name="T12" fmla="*/ 294 w 363"/>
                  <a:gd name="T13" fmla="*/ 149 h 245"/>
                  <a:gd name="T14" fmla="*/ 299 w 363"/>
                  <a:gd name="T15" fmla="*/ 133 h 245"/>
                  <a:gd name="T16" fmla="*/ 315 w 363"/>
                  <a:gd name="T17" fmla="*/ 112 h 245"/>
                  <a:gd name="T18" fmla="*/ 331 w 363"/>
                  <a:gd name="T19" fmla="*/ 75 h 245"/>
                  <a:gd name="T20" fmla="*/ 347 w 363"/>
                  <a:gd name="T21" fmla="*/ 48 h 245"/>
                  <a:gd name="T22" fmla="*/ 363 w 363"/>
                  <a:gd name="T23" fmla="*/ 32 h 245"/>
                  <a:gd name="T24" fmla="*/ 347 w 363"/>
                  <a:gd name="T25" fmla="*/ 16 h 245"/>
                  <a:gd name="T26" fmla="*/ 325 w 363"/>
                  <a:gd name="T27" fmla="*/ 0 h 245"/>
                  <a:gd name="T28" fmla="*/ 299 w 363"/>
                  <a:gd name="T29" fmla="*/ 5 h 245"/>
                  <a:gd name="T30" fmla="*/ 283 w 363"/>
                  <a:gd name="T31" fmla="*/ 0 h 245"/>
                  <a:gd name="T32" fmla="*/ 256 w 363"/>
                  <a:gd name="T33" fmla="*/ 5 h 245"/>
                  <a:gd name="T34" fmla="*/ 235 w 363"/>
                  <a:gd name="T35" fmla="*/ 5 h 245"/>
                  <a:gd name="T36" fmla="*/ 208 w 363"/>
                  <a:gd name="T37" fmla="*/ 37 h 245"/>
                  <a:gd name="T38" fmla="*/ 182 w 363"/>
                  <a:gd name="T39" fmla="*/ 32 h 245"/>
                  <a:gd name="T40" fmla="*/ 177 w 363"/>
                  <a:gd name="T41" fmla="*/ 43 h 245"/>
                  <a:gd name="T42" fmla="*/ 144 w 363"/>
                  <a:gd name="T43" fmla="*/ 53 h 245"/>
                  <a:gd name="T44" fmla="*/ 144 w 363"/>
                  <a:gd name="T45" fmla="*/ 75 h 245"/>
                  <a:gd name="T46" fmla="*/ 70 w 363"/>
                  <a:gd name="T47" fmla="*/ 85 h 245"/>
                  <a:gd name="T48" fmla="*/ 54 w 363"/>
                  <a:gd name="T49" fmla="*/ 75 h 245"/>
                  <a:gd name="T50" fmla="*/ 43 w 363"/>
                  <a:gd name="T51" fmla="*/ 69 h 245"/>
                  <a:gd name="T52" fmla="*/ 43 w 363"/>
                  <a:gd name="T53" fmla="*/ 85 h 245"/>
                  <a:gd name="T54" fmla="*/ 17 w 363"/>
                  <a:gd name="T55" fmla="*/ 96 h 245"/>
                  <a:gd name="T56" fmla="*/ 17 w 363"/>
                  <a:gd name="T57" fmla="*/ 123 h 245"/>
                  <a:gd name="T58" fmla="*/ 11 w 363"/>
                  <a:gd name="T59" fmla="*/ 149 h 245"/>
                  <a:gd name="T60" fmla="*/ 0 w 363"/>
                  <a:gd name="T61" fmla="*/ 160 h 245"/>
                  <a:gd name="T62" fmla="*/ 27 w 363"/>
                  <a:gd name="T63" fmla="*/ 192 h 245"/>
                  <a:gd name="T64" fmla="*/ 22 w 363"/>
                  <a:gd name="T65" fmla="*/ 197 h 245"/>
                  <a:gd name="T66" fmla="*/ 43 w 363"/>
                  <a:gd name="T67" fmla="*/ 208 h 245"/>
                  <a:gd name="T68" fmla="*/ 59 w 363"/>
                  <a:gd name="T69" fmla="*/ 224 h 245"/>
                  <a:gd name="T70" fmla="*/ 75 w 363"/>
                  <a:gd name="T71" fmla="*/ 235 h 245"/>
                  <a:gd name="T72" fmla="*/ 96 w 363"/>
                  <a:gd name="T73" fmla="*/ 229 h 245"/>
                  <a:gd name="T74" fmla="*/ 102 w 363"/>
                  <a:gd name="T75" fmla="*/ 245 h 245"/>
                  <a:gd name="T76" fmla="*/ 123 w 363"/>
                  <a:gd name="T77" fmla="*/ 245 h 245"/>
                  <a:gd name="T78" fmla="*/ 160 w 363"/>
                  <a:gd name="T79" fmla="*/ 229 h 245"/>
                  <a:gd name="T80" fmla="*/ 166 w 363"/>
                  <a:gd name="T81" fmla="*/ 229 h 245"/>
                  <a:gd name="T82" fmla="*/ 171 w 363"/>
                  <a:gd name="T83" fmla="*/ 213 h 245"/>
                  <a:gd name="T84" fmla="*/ 187 w 363"/>
                  <a:gd name="T85" fmla="*/ 213 h 2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63" h="245">
                    <a:moveTo>
                      <a:pt x="187" y="213"/>
                    </a:moveTo>
                    <a:lnTo>
                      <a:pt x="208" y="203"/>
                    </a:lnTo>
                    <a:lnTo>
                      <a:pt x="241" y="203"/>
                    </a:lnTo>
                    <a:lnTo>
                      <a:pt x="262" y="192"/>
                    </a:lnTo>
                    <a:lnTo>
                      <a:pt x="278" y="181"/>
                    </a:lnTo>
                    <a:lnTo>
                      <a:pt x="288" y="176"/>
                    </a:lnTo>
                    <a:lnTo>
                      <a:pt x="294" y="149"/>
                    </a:lnTo>
                    <a:lnTo>
                      <a:pt x="299" y="133"/>
                    </a:lnTo>
                    <a:lnTo>
                      <a:pt x="315" y="112"/>
                    </a:lnTo>
                    <a:lnTo>
                      <a:pt x="331" y="75"/>
                    </a:lnTo>
                    <a:lnTo>
                      <a:pt x="347" y="48"/>
                    </a:lnTo>
                    <a:lnTo>
                      <a:pt x="363" y="32"/>
                    </a:lnTo>
                    <a:lnTo>
                      <a:pt x="347" y="16"/>
                    </a:lnTo>
                    <a:lnTo>
                      <a:pt x="325" y="0"/>
                    </a:lnTo>
                    <a:lnTo>
                      <a:pt x="299" y="5"/>
                    </a:lnTo>
                    <a:lnTo>
                      <a:pt x="283" y="0"/>
                    </a:lnTo>
                    <a:lnTo>
                      <a:pt x="256" y="5"/>
                    </a:lnTo>
                    <a:lnTo>
                      <a:pt x="235" y="5"/>
                    </a:lnTo>
                    <a:lnTo>
                      <a:pt x="208" y="37"/>
                    </a:lnTo>
                    <a:lnTo>
                      <a:pt x="182" y="32"/>
                    </a:lnTo>
                    <a:lnTo>
                      <a:pt x="177" y="43"/>
                    </a:lnTo>
                    <a:lnTo>
                      <a:pt x="144" y="53"/>
                    </a:lnTo>
                    <a:lnTo>
                      <a:pt x="144" y="75"/>
                    </a:lnTo>
                    <a:lnTo>
                      <a:pt x="70" y="85"/>
                    </a:lnTo>
                    <a:lnTo>
                      <a:pt x="54" y="75"/>
                    </a:lnTo>
                    <a:lnTo>
                      <a:pt x="43" y="69"/>
                    </a:lnTo>
                    <a:lnTo>
                      <a:pt x="43" y="85"/>
                    </a:lnTo>
                    <a:lnTo>
                      <a:pt x="17" y="96"/>
                    </a:lnTo>
                    <a:lnTo>
                      <a:pt x="17" y="123"/>
                    </a:lnTo>
                    <a:lnTo>
                      <a:pt x="11" y="149"/>
                    </a:lnTo>
                    <a:lnTo>
                      <a:pt x="0" y="160"/>
                    </a:lnTo>
                    <a:lnTo>
                      <a:pt x="27" y="192"/>
                    </a:lnTo>
                    <a:lnTo>
                      <a:pt x="22" y="197"/>
                    </a:lnTo>
                    <a:lnTo>
                      <a:pt x="43" y="208"/>
                    </a:lnTo>
                    <a:lnTo>
                      <a:pt x="59" y="224"/>
                    </a:lnTo>
                    <a:lnTo>
                      <a:pt x="75" y="235"/>
                    </a:lnTo>
                    <a:lnTo>
                      <a:pt x="96" y="229"/>
                    </a:lnTo>
                    <a:lnTo>
                      <a:pt x="102" y="245"/>
                    </a:lnTo>
                    <a:lnTo>
                      <a:pt x="123" y="245"/>
                    </a:lnTo>
                    <a:lnTo>
                      <a:pt x="160" y="229"/>
                    </a:lnTo>
                    <a:lnTo>
                      <a:pt x="166" y="229"/>
                    </a:lnTo>
                    <a:lnTo>
                      <a:pt x="171" y="213"/>
                    </a:lnTo>
                    <a:lnTo>
                      <a:pt x="187" y="21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1" name="Group 222"/>
            <p:cNvGrpSpPr>
              <a:grpSpLocks/>
            </p:cNvGrpSpPr>
            <p:nvPr/>
          </p:nvGrpSpPr>
          <p:grpSpPr bwMode="auto">
            <a:xfrm>
              <a:off x="4881" y="2863"/>
              <a:ext cx="16" cy="5"/>
              <a:chOff x="2579" y="2772"/>
              <a:chExt cx="16" cy="5"/>
            </a:xfrm>
          </p:grpSpPr>
          <p:sp>
            <p:nvSpPr>
              <p:cNvPr id="358" name="Freeform 223"/>
              <p:cNvSpPr>
                <a:spLocks/>
              </p:cNvSpPr>
              <p:nvPr/>
            </p:nvSpPr>
            <p:spPr bwMode="auto">
              <a:xfrm>
                <a:off x="2579" y="2772"/>
                <a:ext cx="16" cy="5"/>
              </a:xfrm>
              <a:custGeom>
                <a:avLst/>
                <a:gdLst>
                  <a:gd name="T0" fmla="*/ 10 w 16"/>
                  <a:gd name="T1" fmla="*/ 5 h 5"/>
                  <a:gd name="T2" fmla="*/ 16 w 16"/>
                  <a:gd name="T3" fmla="*/ 5 h 5"/>
                  <a:gd name="T4" fmla="*/ 0 w 16"/>
                  <a:gd name="T5" fmla="*/ 0 h 5"/>
                  <a:gd name="T6" fmla="*/ 10 w 16"/>
                  <a:gd name="T7" fmla="*/ 5 h 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" h="5">
                    <a:moveTo>
                      <a:pt x="10" y="5"/>
                    </a:moveTo>
                    <a:lnTo>
                      <a:pt x="16" y="5"/>
                    </a:lnTo>
                    <a:lnTo>
                      <a:pt x="0" y="0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9" name="Freeform 224"/>
              <p:cNvSpPr>
                <a:spLocks/>
              </p:cNvSpPr>
              <p:nvPr/>
            </p:nvSpPr>
            <p:spPr bwMode="auto">
              <a:xfrm>
                <a:off x="2579" y="2772"/>
                <a:ext cx="16" cy="5"/>
              </a:xfrm>
              <a:custGeom>
                <a:avLst/>
                <a:gdLst>
                  <a:gd name="T0" fmla="*/ 10 w 16"/>
                  <a:gd name="T1" fmla="*/ 5 h 5"/>
                  <a:gd name="T2" fmla="*/ 16 w 16"/>
                  <a:gd name="T3" fmla="*/ 5 h 5"/>
                  <a:gd name="T4" fmla="*/ 0 w 16"/>
                  <a:gd name="T5" fmla="*/ 0 h 5"/>
                  <a:gd name="T6" fmla="*/ 10 w 16"/>
                  <a:gd name="T7" fmla="*/ 5 h 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" h="5">
                    <a:moveTo>
                      <a:pt x="10" y="5"/>
                    </a:moveTo>
                    <a:lnTo>
                      <a:pt x="16" y="5"/>
                    </a:lnTo>
                    <a:lnTo>
                      <a:pt x="0" y="0"/>
                    </a:lnTo>
                    <a:lnTo>
                      <a:pt x="10" y="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2" name="Line 225"/>
            <p:cNvSpPr>
              <a:spLocks noChangeShapeType="1"/>
            </p:cNvSpPr>
            <p:nvPr/>
          </p:nvSpPr>
          <p:spPr bwMode="auto">
            <a:xfrm flipV="1">
              <a:off x="4891" y="2863"/>
              <a:ext cx="16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Line 226"/>
            <p:cNvSpPr>
              <a:spLocks noChangeShapeType="1"/>
            </p:cNvSpPr>
            <p:nvPr/>
          </p:nvSpPr>
          <p:spPr bwMode="auto">
            <a:xfrm flipV="1">
              <a:off x="4891" y="2863"/>
              <a:ext cx="16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227"/>
            <p:cNvSpPr>
              <a:spLocks/>
            </p:cNvSpPr>
            <p:nvPr/>
          </p:nvSpPr>
          <p:spPr bwMode="auto">
            <a:xfrm>
              <a:off x="4715" y="2799"/>
              <a:ext cx="17" cy="10"/>
            </a:xfrm>
            <a:custGeom>
              <a:avLst/>
              <a:gdLst>
                <a:gd name="T0" fmla="*/ 17 w 17"/>
                <a:gd name="T1" fmla="*/ 10 h 10"/>
                <a:gd name="T2" fmla="*/ 0 w 17"/>
                <a:gd name="T3" fmla="*/ 0 h 10"/>
                <a:gd name="T4" fmla="*/ 0 w 17"/>
                <a:gd name="T5" fmla="*/ 5 h 10"/>
                <a:gd name="T6" fmla="*/ 11 w 17"/>
                <a:gd name="T7" fmla="*/ 10 h 10"/>
                <a:gd name="T8" fmla="*/ 17 w 17"/>
                <a:gd name="T9" fmla="*/ 1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10">
                  <a:moveTo>
                    <a:pt x="17" y="1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1" y="1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228"/>
            <p:cNvSpPr>
              <a:spLocks/>
            </p:cNvSpPr>
            <p:nvPr/>
          </p:nvSpPr>
          <p:spPr bwMode="auto">
            <a:xfrm>
              <a:off x="4875" y="2863"/>
              <a:ext cx="6" cy="0"/>
            </a:xfrm>
            <a:custGeom>
              <a:avLst/>
              <a:gdLst>
                <a:gd name="T0" fmla="*/ 0 w 6"/>
                <a:gd name="T1" fmla="*/ 6 w 6"/>
                <a:gd name="T2" fmla="*/ 0 w 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66" name="Group 229"/>
            <p:cNvGrpSpPr>
              <a:grpSpLocks/>
            </p:cNvGrpSpPr>
            <p:nvPr/>
          </p:nvGrpSpPr>
          <p:grpSpPr bwMode="auto">
            <a:xfrm>
              <a:off x="4715" y="2799"/>
              <a:ext cx="17" cy="10"/>
              <a:chOff x="2413" y="2708"/>
              <a:chExt cx="17" cy="10"/>
            </a:xfrm>
          </p:grpSpPr>
          <p:sp>
            <p:nvSpPr>
              <p:cNvPr id="356" name="Freeform 230"/>
              <p:cNvSpPr>
                <a:spLocks/>
              </p:cNvSpPr>
              <p:nvPr/>
            </p:nvSpPr>
            <p:spPr bwMode="auto">
              <a:xfrm>
                <a:off x="2413" y="2708"/>
                <a:ext cx="17" cy="10"/>
              </a:xfrm>
              <a:custGeom>
                <a:avLst/>
                <a:gdLst>
                  <a:gd name="T0" fmla="*/ 17 w 17"/>
                  <a:gd name="T1" fmla="*/ 10 h 10"/>
                  <a:gd name="T2" fmla="*/ 0 w 17"/>
                  <a:gd name="T3" fmla="*/ 0 h 10"/>
                  <a:gd name="T4" fmla="*/ 0 w 17"/>
                  <a:gd name="T5" fmla="*/ 5 h 10"/>
                  <a:gd name="T6" fmla="*/ 11 w 17"/>
                  <a:gd name="T7" fmla="*/ 10 h 10"/>
                  <a:gd name="T8" fmla="*/ 17 w 17"/>
                  <a:gd name="T9" fmla="*/ 1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17" y="1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1" y="10"/>
                    </a:lnTo>
                    <a:lnTo>
                      <a:pt x="17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7" name="Freeform 231"/>
              <p:cNvSpPr>
                <a:spLocks/>
              </p:cNvSpPr>
              <p:nvPr/>
            </p:nvSpPr>
            <p:spPr bwMode="auto">
              <a:xfrm>
                <a:off x="2413" y="2708"/>
                <a:ext cx="17" cy="10"/>
              </a:xfrm>
              <a:custGeom>
                <a:avLst/>
                <a:gdLst>
                  <a:gd name="T0" fmla="*/ 17 w 17"/>
                  <a:gd name="T1" fmla="*/ 10 h 10"/>
                  <a:gd name="T2" fmla="*/ 0 w 17"/>
                  <a:gd name="T3" fmla="*/ 0 h 10"/>
                  <a:gd name="T4" fmla="*/ 0 w 17"/>
                  <a:gd name="T5" fmla="*/ 5 h 10"/>
                  <a:gd name="T6" fmla="*/ 11 w 17"/>
                  <a:gd name="T7" fmla="*/ 10 h 10"/>
                  <a:gd name="T8" fmla="*/ 17 w 17"/>
                  <a:gd name="T9" fmla="*/ 1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17" y="1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1" y="10"/>
                    </a:lnTo>
                    <a:lnTo>
                      <a:pt x="17" y="1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7" name="Freeform 232"/>
            <p:cNvSpPr>
              <a:spLocks/>
            </p:cNvSpPr>
            <p:nvPr/>
          </p:nvSpPr>
          <p:spPr bwMode="auto">
            <a:xfrm>
              <a:off x="4620" y="2793"/>
              <a:ext cx="303" cy="156"/>
            </a:xfrm>
            <a:custGeom>
              <a:avLst/>
              <a:gdLst>
                <a:gd name="T0" fmla="*/ 266 w 303"/>
                <a:gd name="T1" fmla="*/ 5 h 156"/>
                <a:gd name="T2" fmla="*/ 250 w 303"/>
                <a:gd name="T3" fmla="*/ 0 h 156"/>
                <a:gd name="T4" fmla="*/ 223 w 303"/>
                <a:gd name="T5" fmla="*/ 0 h 156"/>
                <a:gd name="T6" fmla="*/ 207 w 303"/>
                <a:gd name="T7" fmla="*/ 11 h 156"/>
                <a:gd name="T8" fmla="*/ 186 w 303"/>
                <a:gd name="T9" fmla="*/ 11 h 156"/>
                <a:gd name="T10" fmla="*/ 170 w 303"/>
                <a:gd name="T11" fmla="*/ 27 h 156"/>
                <a:gd name="T12" fmla="*/ 154 w 303"/>
                <a:gd name="T13" fmla="*/ 27 h 156"/>
                <a:gd name="T14" fmla="*/ 149 w 303"/>
                <a:gd name="T15" fmla="*/ 16 h 156"/>
                <a:gd name="T16" fmla="*/ 133 w 303"/>
                <a:gd name="T17" fmla="*/ 0 h 156"/>
                <a:gd name="T18" fmla="*/ 112 w 303"/>
                <a:gd name="T19" fmla="*/ 16 h 156"/>
                <a:gd name="T20" fmla="*/ 106 w 303"/>
                <a:gd name="T21" fmla="*/ 16 h 156"/>
                <a:gd name="T22" fmla="*/ 95 w 303"/>
                <a:gd name="T23" fmla="*/ 11 h 156"/>
                <a:gd name="T24" fmla="*/ 80 w 303"/>
                <a:gd name="T25" fmla="*/ 21 h 156"/>
                <a:gd name="T26" fmla="*/ 64 w 303"/>
                <a:gd name="T27" fmla="*/ 37 h 156"/>
                <a:gd name="T28" fmla="*/ 42 w 303"/>
                <a:gd name="T29" fmla="*/ 70 h 156"/>
                <a:gd name="T30" fmla="*/ 16 w 303"/>
                <a:gd name="T31" fmla="*/ 70 h 156"/>
                <a:gd name="T32" fmla="*/ 0 w 303"/>
                <a:gd name="T33" fmla="*/ 91 h 156"/>
                <a:gd name="T34" fmla="*/ 0 w 303"/>
                <a:gd name="T35" fmla="*/ 118 h 156"/>
                <a:gd name="T36" fmla="*/ 21 w 303"/>
                <a:gd name="T37" fmla="*/ 134 h 156"/>
                <a:gd name="T38" fmla="*/ 16 w 303"/>
                <a:gd name="T39" fmla="*/ 140 h 156"/>
                <a:gd name="T40" fmla="*/ 26 w 303"/>
                <a:gd name="T41" fmla="*/ 145 h 156"/>
                <a:gd name="T42" fmla="*/ 42 w 303"/>
                <a:gd name="T43" fmla="*/ 156 h 156"/>
                <a:gd name="T44" fmla="*/ 117 w 303"/>
                <a:gd name="T45" fmla="*/ 145 h 156"/>
                <a:gd name="T46" fmla="*/ 117 w 303"/>
                <a:gd name="T47" fmla="*/ 124 h 156"/>
                <a:gd name="T48" fmla="*/ 149 w 303"/>
                <a:gd name="T49" fmla="*/ 113 h 156"/>
                <a:gd name="T50" fmla="*/ 154 w 303"/>
                <a:gd name="T51" fmla="*/ 102 h 156"/>
                <a:gd name="T52" fmla="*/ 181 w 303"/>
                <a:gd name="T53" fmla="*/ 107 h 156"/>
                <a:gd name="T54" fmla="*/ 207 w 303"/>
                <a:gd name="T55" fmla="*/ 75 h 156"/>
                <a:gd name="T56" fmla="*/ 229 w 303"/>
                <a:gd name="T57" fmla="*/ 75 h 156"/>
                <a:gd name="T58" fmla="*/ 255 w 303"/>
                <a:gd name="T59" fmla="*/ 70 h 156"/>
                <a:gd name="T60" fmla="*/ 260 w 303"/>
                <a:gd name="T61" fmla="*/ 70 h 156"/>
                <a:gd name="T62" fmla="*/ 277 w 303"/>
                <a:gd name="T63" fmla="*/ 75 h 156"/>
                <a:gd name="T64" fmla="*/ 288 w 303"/>
                <a:gd name="T65" fmla="*/ 75 h 156"/>
                <a:gd name="T66" fmla="*/ 293 w 303"/>
                <a:gd name="T67" fmla="*/ 43 h 156"/>
                <a:gd name="T68" fmla="*/ 303 w 303"/>
                <a:gd name="T69" fmla="*/ 11 h 156"/>
                <a:gd name="T70" fmla="*/ 266 w 303"/>
                <a:gd name="T71" fmla="*/ 5 h 15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03" h="156">
                  <a:moveTo>
                    <a:pt x="266" y="5"/>
                  </a:moveTo>
                  <a:lnTo>
                    <a:pt x="250" y="0"/>
                  </a:lnTo>
                  <a:lnTo>
                    <a:pt x="223" y="0"/>
                  </a:lnTo>
                  <a:lnTo>
                    <a:pt x="207" y="11"/>
                  </a:lnTo>
                  <a:lnTo>
                    <a:pt x="186" y="11"/>
                  </a:lnTo>
                  <a:lnTo>
                    <a:pt x="170" y="27"/>
                  </a:lnTo>
                  <a:lnTo>
                    <a:pt x="154" y="27"/>
                  </a:lnTo>
                  <a:lnTo>
                    <a:pt x="149" y="16"/>
                  </a:lnTo>
                  <a:lnTo>
                    <a:pt x="133" y="0"/>
                  </a:lnTo>
                  <a:lnTo>
                    <a:pt x="112" y="16"/>
                  </a:lnTo>
                  <a:lnTo>
                    <a:pt x="106" y="16"/>
                  </a:lnTo>
                  <a:lnTo>
                    <a:pt x="95" y="11"/>
                  </a:lnTo>
                  <a:lnTo>
                    <a:pt x="80" y="21"/>
                  </a:lnTo>
                  <a:lnTo>
                    <a:pt x="64" y="37"/>
                  </a:lnTo>
                  <a:lnTo>
                    <a:pt x="42" y="70"/>
                  </a:lnTo>
                  <a:lnTo>
                    <a:pt x="16" y="70"/>
                  </a:lnTo>
                  <a:lnTo>
                    <a:pt x="0" y="91"/>
                  </a:lnTo>
                  <a:lnTo>
                    <a:pt x="0" y="118"/>
                  </a:lnTo>
                  <a:lnTo>
                    <a:pt x="21" y="134"/>
                  </a:lnTo>
                  <a:lnTo>
                    <a:pt x="16" y="140"/>
                  </a:lnTo>
                  <a:lnTo>
                    <a:pt x="26" y="145"/>
                  </a:lnTo>
                  <a:lnTo>
                    <a:pt x="42" y="156"/>
                  </a:lnTo>
                  <a:lnTo>
                    <a:pt x="117" y="145"/>
                  </a:lnTo>
                  <a:lnTo>
                    <a:pt x="117" y="124"/>
                  </a:lnTo>
                  <a:lnTo>
                    <a:pt x="149" y="113"/>
                  </a:lnTo>
                  <a:lnTo>
                    <a:pt x="154" y="102"/>
                  </a:lnTo>
                  <a:lnTo>
                    <a:pt x="181" y="107"/>
                  </a:lnTo>
                  <a:lnTo>
                    <a:pt x="207" y="75"/>
                  </a:lnTo>
                  <a:lnTo>
                    <a:pt x="229" y="75"/>
                  </a:lnTo>
                  <a:lnTo>
                    <a:pt x="255" y="70"/>
                  </a:lnTo>
                  <a:lnTo>
                    <a:pt x="260" y="70"/>
                  </a:lnTo>
                  <a:lnTo>
                    <a:pt x="277" y="75"/>
                  </a:lnTo>
                  <a:lnTo>
                    <a:pt x="288" y="75"/>
                  </a:lnTo>
                  <a:lnTo>
                    <a:pt x="293" y="43"/>
                  </a:lnTo>
                  <a:lnTo>
                    <a:pt x="303" y="11"/>
                  </a:lnTo>
                  <a:lnTo>
                    <a:pt x="266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68" name="Group 233"/>
            <p:cNvGrpSpPr>
              <a:grpSpLocks/>
            </p:cNvGrpSpPr>
            <p:nvPr/>
          </p:nvGrpSpPr>
          <p:grpSpPr bwMode="auto">
            <a:xfrm>
              <a:off x="4620" y="2793"/>
              <a:ext cx="303" cy="156"/>
              <a:chOff x="2318" y="2702"/>
              <a:chExt cx="303" cy="156"/>
            </a:xfrm>
          </p:grpSpPr>
          <p:sp>
            <p:nvSpPr>
              <p:cNvPr id="354" name="Freeform 234"/>
              <p:cNvSpPr>
                <a:spLocks/>
              </p:cNvSpPr>
              <p:nvPr/>
            </p:nvSpPr>
            <p:spPr bwMode="auto">
              <a:xfrm>
                <a:off x="2318" y="2702"/>
                <a:ext cx="303" cy="156"/>
              </a:xfrm>
              <a:custGeom>
                <a:avLst/>
                <a:gdLst>
                  <a:gd name="T0" fmla="*/ 266 w 303"/>
                  <a:gd name="T1" fmla="*/ 5 h 156"/>
                  <a:gd name="T2" fmla="*/ 250 w 303"/>
                  <a:gd name="T3" fmla="*/ 0 h 156"/>
                  <a:gd name="T4" fmla="*/ 223 w 303"/>
                  <a:gd name="T5" fmla="*/ 0 h 156"/>
                  <a:gd name="T6" fmla="*/ 207 w 303"/>
                  <a:gd name="T7" fmla="*/ 11 h 156"/>
                  <a:gd name="T8" fmla="*/ 186 w 303"/>
                  <a:gd name="T9" fmla="*/ 11 h 156"/>
                  <a:gd name="T10" fmla="*/ 170 w 303"/>
                  <a:gd name="T11" fmla="*/ 27 h 156"/>
                  <a:gd name="T12" fmla="*/ 154 w 303"/>
                  <a:gd name="T13" fmla="*/ 27 h 156"/>
                  <a:gd name="T14" fmla="*/ 149 w 303"/>
                  <a:gd name="T15" fmla="*/ 16 h 156"/>
                  <a:gd name="T16" fmla="*/ 133 w 303"/>
                  <a:gd name="T17" fmla="*/ 0 h 156"/>
                  <a:gd name="T18" fmla="*/ 112 w 303"/>
                  <a:gd name="T19" fmla="*/ 16 h 156"/>
                  <a:gd name="T20" fmla="*/ 106 w 303"/>
                  <a:gd name="T21" fmla="*/ 16 h 156"/>
                  <a:gd name="T22" fmla="*/ 95 w 303"/>
                  <a:gd name="T23" fmla="*/ 11 h 156"/>
                  <a:gd name="T24" fmla="*/ 80 w 303"/>
                  <a:gd name="T25" fmla="*/ 21 h 156"/>
                  <a:gd name="T26" fmla="*/ 64 w 303"/>
                  <a:gd name="T27" fmla="*/ 37 h 156"/>
                  <a:gd name="T28" fmla="*/ 42 w 303"/>
                  <a:gd name="T29" fmla="*/ 70 h 156"/>
                  <a:gd name="T30" fmla="*/ 16 w 303"/>
                  <a:gd name="T31" fmla="*/ 70 h 156"/>
                  <a:gd name="T32" fmla="*/ 0 w 303"/>
                  <a:gd name="T33" fmla="*/ 91 h 156"/>
                  <a:gd name="T34" fmla="*/ 0 w 303"/>
                  <a:gd name="T35" fmla="*/ 118 h 156"/>
                  <a:gd name="T36" fmla="*/ 21 w 303"/>
                  <a:gd name="T37" fmla="*/ 134 h 156"/>
                  <a:gd name="T38" fmla="*/ 16 w 303"/>
                  <a:gd name="T39" fmla="*/ 140 h 156"/>
                  <a:gd name="T40" fmla="*/ 26 w 303"/>
                  <a:gd name="T41" fmla="*/ 145 h 156"/>
                  <a:gd name="T42" fmla="*/ 42 w 303"/>
                  <a:gd name="T43" fmla="*/ 156 h 156"/>
                  <a:gd name="T44" fmla="*/ 117 w 303"/>
                  <a:gd name="T45" fmla="*/ 145 h 156"/>
                  <a:gd name="T46" fmla="*/ 117 w 303"/>
                  <a:gd name="T47" fmla="*/ 124 h 156"/>
                  <a:gd name="T48" fmla="*/ 149 w 303"/>
                  <a:gd name="T49" fmla="*/ 113 h 156"/>
                  <a:gd name="T50" fmla="*/ 154 w 303"/>
                  <a:gd name="T51" fmla="*/ 102 h 156"/>
                  <a:gd name="T52" fmla="*/ 181 w 303"/>
                  <a:gd name="T53" fmla="*/ 107 h 156"/>
                  <a:gd name="T54" fmla="*/ 207 w 303"/>
                  <a:gd name="T55" fmla="*/ 75 h 156"/>
                  <a:gd name="T56" fmla="*/ 229 w 303"/>
                  <a:gd name="T57" fmla="*/ 75 h 156"/>
                  <a:gd name="T58" fmla="*/ 255 w 303"/>
                  <a:gd name="T59" fmla="*/ 70 h 156"/>
                  <a:gd name="T60" fmla="*/ 260 w 303"/>
                  <a:gd name="T61" fmla="*/ 70 h 156"/>
                  <a:gd name="T62" fmla="*/ 277 w 303"/>
                  <a:gd name="T63" fmla="*/ 75 h 156"/>
                  <a:gd name="T64" fmla="*/ 288 w 303"/>
                  <a:gd name="T65" fmla="*/ 75 h 156"/>
                  <a:gd name="T66" fmla="*/ 293 w 303"/>
                  <a:gd name="T67" fmla="*/ 43 h 156"/>
                  <a:gd name="T68" fmla="*/ 303 w 303"/>
                  <a:gd name="T69" fmla="*/ 11 h 156"/>
                  <a:gd name="T70" fmla="*/ 266 w 303"/>
                  <a:gd name="T71" fmla="*/ 5 h 15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03" h="156">
                    <a:moveTo>
                      <a:pt x="266" y="5"/>
                    </a:moveTo>
                    <a:lnTo>
                      <a:pt x="250" y="0"/>
                    </a:lnTo>
                    <a:lnTo>
                      <a:pt x="223" y="0"/>
                    </a:lnTo>
                    <a:lnTo>
                      <a:pt x="207" y="11"/>
                    </a:lnTo>
                    <a:lnTo>
                      <a:pt x="186" y="11"/>
                    </a:lnTo>
                    <a:lnTo>
                      <a:pt x="170" y="27"/>
                    </a:lnTo>
                    <a:lnTo>
                      <a:pt x="154" y="27"/>
                    </a:lnTo>
                    <a:lnTo>
                      <a:pt x="149" y="16"/>
                    </a:lnTo>
                    <a:lnTo>
                      <a:pt x="133" y="0"/>
                    </a:lnTo>
                    <a:lnTo>
                      <a:pt x="112" y="16"/>
                    </a:lnTo>
                    <a:lnTo>
                      <a:pt x="106" y="16"/>
                    </a:lnTo>
                    <a:lnTo>
                      <a:pt x="95" y="11"/>
                    </a:lnTo>
                    <a:lnTo>
                      <a:pt x="80" y="21"/>
                    </a:lnTo>
                    <a:lnTo>
                      <a:pt x="64" y="37"/>
                    </a:lnTo>
                    <a:lnTo>
                      <a:pt x="42" y="70"/>
                    </a:lnTo>
                    <a:lnTo>
                      <a:pt x="16" y="70"/>
                    </a:lnTo>
                    <a:lnTo>
                      <a:pt x="0" y="91"/>
                    </a:lnTo>
                    <a:lnTo>
                      <a:pt x="0" y="118"/>
                    </a:lnTo>
                    <a:lnTo>
                      <a:pt x="21" y="134"/>
                    </a:lnTo>
                    <a:lnTo>
                      <a:pt x="16" y="140"/>
                    </a:lnTo>
                    <a:lnTo>
                      <a:pt x="26" y="145"/>
                    </a:lnTo>
                    <a:lnTo>
                      <a:pt x="42" y="156"/>
                    </a:lnTo>
                    <a:lnTo>
                      <a:pt x="117" y="145"/>
                    </a:lnTo>
                    <a:lnTo>
                      <a:pt x="117" y="124"/>
                    </a:lnTo>
                    <a:lnTo>
                      <a:pt x="149" y="113"/>
                    </a:lnTo>
                    <a:lnTo>
                      <a:pt x="154" y="102"/>
                    </a:lnTo>
                    <a:lnTo>
                      <a:pt x="181" y="107"/>
                    </a:lnTo>
                    <a:lnTo>
                      <a:pt x="207" y="75"/>
                    </a:lnTo>
                    <a:lnTo>
                      <a:pt x="229" y="75"/>
                    </a:lnTo>
                    <a:lnTo>
                      <a:pt x="255" y="70"/>
                    </a:lnTo>
                    <a:lnTo>
                      <a:pt x="260" y="70"/>
                    </a:lnTo>
                    <a:lnTo>
                      <a:pt x="277" y="75"/>
                    </a:lnTo>
                    <a:lnTo>
                      <a:pt x="288" y="75"/>
                    </a:lnTo>
                    <a:lnTo>
                      <a:pt x="293" y="43"/>
                    </a:lnTo>
                    <a:lnTo>
                      <a:pt x="303" y="11"/>
                    </a:lnTo>
                    <a:lnTo>
                      <a:pt x="266" y="5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5" name="Freeform 235"/>
              <p:cNvSpPr>
                <a:spLocks/>
              </p:cNvSpPr>
              <p:nvPr/>
            </p:nvSpPr>
            <p:spPr bwMode="auto">
              <a:xfrm>
                <a:off x="2318" y="2702"/>
                <a:ext cx="303" cy="156"/>
              </a:xfrm>
              <a:custGeom>
                <a:avLst/>
                <a:gdLst>
                  <a:gd name="T0" fmla="*/ 266 w 303"/>
                  <a:gd name="T1" fmla="*/ 5 h 156"/>
                  <a:gd name="T2" fmla="*/ 250 w 303"/>
                  <a:gd name="T3" fmla="*/ 0 h 156"/>
                  <a:gd name="T4" fmla="*/ 223 w 303"/>
                  <a:gd name="T5" fmla="*/ 0 h 156"/>
                  <a:gd name="T6" fmla="*/ 207 w 303"/>
                  <a:gd name="T7" fmla="*/ 11 h 156"/>
                  <a:gd name="T8" fmla="*/ 186 w 303"/>
                  <a:gd name="T9" fmla="*/ 11 h 156"/>
                  <a:gd name="T10" fmla="*/ 170 w 303"/>
                  <a:gd name="T11" fmla="*/ 27 h 156"/>
                  <a:gd name="T12" fmla="*/ 154 w 303"/>
                  <a:gd name="T13" fmla="*/ 27 h 156"/>
                  <a:gd name="T14" fmla="*/ 149 w 303"/>
                  <a:gd name="T15" fmla="*/ 16 h 156"/>
                  <a:gd name="T16" fmla="*/ 133 w 303"/>
                  <a:gd name="T17" fmla="*/ 0 h 156"/>
                  <a:gd name="T18" fmla="*/ 112 w 303"/>
                  <a:gd name="T19" fmla="*/ 16 h 156"/>
                  <a:gd name="T20" fmla="*/ 106 w 303"/>
                  <a:gd name="T21" fmla="*/ 16 h 156"/>
                  <a:gd name="T22" fmla="*/ 95 w 303"/>
                  <a:gd name="T23" fmla="*/ 11 h 156"/>
                  <a:gd name="T24" fmla="*/ 80 w 303"/>
                  <a:gd name="T25" fmla="*/ 21 h 156"/>
                  <a:gd name="T26" fmla="*/ 64 w 303"/>
                  <a:gd name="T27" fmla="*/ 37 h 156"/>
                  <a:gd name="T28" fmla="*/ 42 w 303"/>
                  <a:gd name="T29" fmla="*/ 70 h 156"/>
                  <a:gd name="T30" fmla="*/ 16 w 303"/>
                  <a:gd name="T31" fmla="*/ 70 h 156"/>
                  <a:gd name="T32" fmla="*/ 0 w 303"/>
                  <a:gd name="T33" fmla="*/ 91 h 156"/>
                  <a:gd name="T34" fmla="*/ 0 w 303"/>
                  <a:gd name="T35" fmla="*/ 118 h 156"/>
                  <a:gd name="T36" fmla="*/ 21 w 303"/>
                  <a:gd name="T37" fmla="*/ 134 h 156"/>
                  <a:gd name="T38" fmla="*/ 16 w 303"/>
                  <a:gd name="T39" fmla="*/ 140 h 156"/>
                  <a:gd name="T40" fmla="*/ 26 w 303"/>
                  <a:gd name="T41" fmla="*/ 145 h 156"/>
                  <a:gd name="T42" fmla="*/ 42 w 303"/>
                  <a:gd name="T43" fmla="*/ 156 h 156"/>
                  <a:gd name="T44" fmla="*/ 117 w 303"/>
                  <a:gd name="T45" fmla="*/ 145 h 156"/>
                  <a:gd name="T46" fmla="*/ 117 w 303"/>
                  <a:gd name="T47" fmla="*/ 124 h 156"/>
                  <a:gd name="T48" fmla="*/ 149 w 303"/>
                  <a:gd name="T49" fmla="*/ 113 h 156"/>
                  <a:gd name="T50" fmla="*/ 154 w 303"/>
                  <a:gd name="T51" fmla="*/ 102 h 156"/>
                  <a:gd name="T52" fmla="*/ 181 w 303"/>
                  <a:gd name="T53" fmla="*/ 107 h 156"/>
                  <a:gd name="T54" fmla="*/ 207 w 303"/>
                  <a:gd name="T55" fmla="*/ 75 h 156"/>
                  <a:gd name="T56" fmla="*/ 229 w 303"/>
                  <a:gd name="T57" fmla="*/ 75 h 156"/>
                  <a:gd name="T58" fmla="*/ 255 w 303"/>
                  <a:gd name="T59" fmla="*/ 70 h 156"/>
                  <a:gd name="T60" fmla="*/ 260 w 303"/>
                  <a:gd name="T61" fmla="*/ 70 h 156"/>
                  <a:gd name="T62" fmla="*/ 277 w 303"/>
                  <a:gd name="T63" fmla="*/ 75 h 156"/>
                  <a:gd name="T64" fmla="*/ 288 w 303"/>
                  <a:gd name="T65" fmla="*/ 75 h 156"/>
                  <a:gd name="T66" fmla="*/ 293 w 303"/>
                  <a:gd name="T67" fmla="*/ 43 h 156"/>
                  <a:gd name="T68" fmla="*/ 303 w 303"/>
                  <a:gd name="T69" fmla="*/ 11 h 156"/>
                  <a:gd name="T70" fmla="*/ 266 w 303"/>
                  <a:gd name="T71" fmla="*/ 5 h 15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03" h="156">
                    <a:moveTo>
                      <a:pt x="266" y="5"/>
                    </a:moveTo>
                    <a:lnTo>
                      <a:pt x="250" y="0"/>
                    </a:lnTo>
                    <a:lnTo>
                      <a:pt x="223" y="0"/>
                    </a:lnTo>
                    <a:lnTo>
                      <a:pt x="207" y="11"/>
                    </a:lnTo>
                    <a:lnTo>
                      <a:pt x="186" y="11"/>
                    </a:lnTo>
                    <a:lnTo>
                      <a:pt x="170" y="27"/>
                    </a:lnTo>
                    <a:lnTo>
                      <a:pt x="154" y="27"/>
                    </a:lnTo>
                    <a:lnTo>
                      <a:pt x="149" y="16"/>
                    </a:lnTo>
                    <a:lnTo>
                      <a:pt x="133" y="0"/>
                    </a:lnTo>
                    <a:lnTo>
                      <a:pt x="112" y="16"/>
                    </a:lnTo>
                    <a:lnTo>
                      <a:pt x="106" y="16"/>
                    </a:lnTo>
                    <a:lnTo>
                      <a:pt x="95" y="11"/>
                    </a:lnTo>
                    <a:lnTo>
                      <a:pt x="80" y="21"/>
                    </a:lnTo>
                    <a:lnTo>
                      <a:pt x="64" y="37"/>
                    </a:lnTo>
                    <a:lnTo>
                      <a:pt x="42" y="70"/>
                    </a:lnTo>
                    <a:lnTo>
                      <a:pt x="16" y="70"/>
                    </a:lnTo>
                    <a:lnTo>
                      <a:pt x="0" y="91"/>
                    </a:lnTo>
                    <a:lnTo>
                      <a:pt x="0" y="118"/>
                    </a:lnTo>
                    <a:lnTo>
                      <a:pt x="21" y="134"/>
                    </a:lnTo>
                    <a:lnTo>
                      <a:pt x="16" y="140"/>
                    </a:lnTo>
                    <a:lnTo>
                      <a:pt x="26" y="145"/>
                    </a:lnTo>
                    <a:lnTo>
                      <a:pt x="42" y="156"/>
                    </a:lnTo>
                    <a:lnTo>
                      <a:pt x="117" y="145"/>
                    </a:lnTo>
                    <a:lnTo>
                      <a:pt x="117" y="124"/>
                    </a:lnTo>
                    <a:lnTo>
                      <a:pt x="149" y="113"/>
                    </a:lnTo>
                    <a:lnTo>
                      <a:pt x="154" y="102"/>
                    </a:lnTo>
                    <a:lnTo>
                      <a:pt x="181" y="107"/>
                    </a:lnTo>
                    <a:lnTo>
                      <a:pt x="207" y="75"/>
                    </a:lnTo>
                    <a:lnTo>
                      <a:pt x="229" y="75"/>
                    </a:lnTo>
                    <a:lnTo>
                      <a:pt x="255" y="70"/>
                    </a:lnTo>
                    <a:lnTo>
                      <a:pt x="260" y="70"/>
                    </a:lnTo>
                    <a:lnTo>
                      <a:pt x="277" y="75"/>
                    </a:lnTo>
                    <a:lnTo>
                      <a:pt x="288" y="75"/>
                    </a:lnTo>
                    <a:lnTo>
                      <a:pt x="293" y="43"/>
                    </a:lnTo>
                    <a:lnTo>
                      <a:pt x="303" y="11"/>
                    </a:lnTo>
                    <a:lnTo>
                      <a:pt x="266" y="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9" name="Freeform 236"/>
            <p:cNvSpPr>
              <a:spLocks/>
            </p:cNvSpPr>
            <p:nvPr/>
          </p:nvSpPr>
          <p:spPr bwMode="auto">
            <a:xfrm>
              <a:off x="4822" y="3345"/>
              <a:ext cx="133" cy="236"/>
            </a:xfrm>
            <a:custGeom>
              <a:avLst/>
              <a:gdLst>
                <a:gd name="T0" fmla="*/ 95 w 133"/>
                <a:gd name="T1" fmla="*/ 203 h 236"/>
                <a:gd name="T2" fmla="*/ 117 w 133"/>
                <a:gd name="T3" fmla="*/ 193 h 236"/>
                <a:gd name="T4" fmla="*/ 117 w 133"/>
                <a:gd name="T5" fmla="*/ 166 h 236"/>
                <a:gd name="T6" fmla="*/ 133 w 133"/>
                <a:gd name="T7" fmla="*/ 155 h 236"/>
                <a:gd name="T8" fmla="*/ 123 w 133"/>
                <a:gd name="T9" fmla="*/ 129 h 236"/>
                <a:gd name="T10" fmla="*/ 106 w 133"/>
                <a:gd name="T11" fmla="*/ 123 h 236"/>
                <a:gd name="T12" fmla="*/ 90 w 133"/>
                <a:gd name="T13" fmla="*/ 102 h 236"/>
                <a:gd name="T14" fmla="*/ 85 w 133"/>
                <a:gd name="T15" fmla="*/ 64 h 236"/>
                <a:gd name="T16" fmla="*/ 85 w 133"/>
                <a:gd name="T17" fmla="*/ 48 h 236"/>
                <a:gd name="T18" fmla="*/ 64 w 133"/>
                <a:gd name="T19" fmla="*/ 21 h 236"/>
                <a:gd name="T20" fmla="*/ 53 w 133"/>
                <a:gd name="T21" fmla="*/ 11 h 236"/>
                <a:gd name="T22" fmla="*/ 37 w 133"/>
                <a:gd name="T23" fmla="*/ 11 h 236"/>
                <a:gd name="T24" fmla="*/ 16 w 133"/>
                <a:gd name="T25" fmla="*/ 0 h 236"/>
                <a:gd name="T26" fmla="*/ 0 w 133"/>
                <a:gd name="T27" fmla="*/ 48 h 236"/>
                <a:gd name="T28" fmla="*/ 0 w 133"/>
                <a:gd name="T29" fmla="*/ 54 h 236"/>
                <a:gd name="T30" fmla="*/ 11 w 133"/>
                <a:gd name="T31" fmla="*/ 59 h 236"/>
                <a:gd name="T32" fmla="*/ 21 w 133"/>
                <a:gd name="T33" fmla="*/ 70 h 236"/>
                <a:gd name="T34" fmla="*/ 21 w 133"/>
                <a:gd name="T35" fmla="*/ 80 h 236"/>
                <a:gd name="T36" fmla="*/ 21 w 133"/>
                <a:gd name="T37" fmla="*/ 107 h 236"/>
                <a:gd name="T38" fmla="*/ 26 w 133"/>
                <a:gd name="T39" fmla="*/ 166 h 236"/>
                <a:gd name="T40" fmla="*/ 42 w 133"/>
                <a:gd name="T41" fmla="*/ 193 h 236"/>
                <a:gd name="T42" fmla="*/ 69 w 133"/>
                <a:gd name="T43" fmla="*/ 214 h 236"/>
                <a:gd name="T44" fmla="*/ 85 w 133"/>
                <a:gd name="T45" fmla="*/ 236 h 236"/>
                <a:gd name="T46" fmla="*/ 95 w 133"/>
                <a:gd name="T47" fmla="*/ 230 h 236"/>
                <a:gd name="T48" fmla="*/ 95 w 133"/>
                <a:gd name="T49" fmla="*/ 203 h 2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3" h="236">
                  <a:moveTo>
                    <a:pt x="95" y="203"/>
                  </a:moveTo>
                  <a:lnTo>
                    <a:pt x="117" y="193"/>
                  </a:lnTo>
                  <a:lnTo>
                    <a:pt x="117" y="166"/>
                  </a:lnTo>
                  <a:lnTo>
                    <a:pt x="133" y="155"/>
                  </a:lnTo>
                  <a:lnTo>
                    <a:pt x="123" y="129"/>
                  </a:lnTo>
                  <a:lnTo>
                    <a:pt x="106" y="123"/>
                  </a:lnTo>
                  <a:lnTo>
                    <a:pt x="90" y="102"/>
                  </a:lnTo>
                  <a:lnTo>
                    <a:pt x="85" y="64"/>
                  </a:lnTo>
                  <a:lnTo>
                    <a:pt x="85" y="48"/>
                  </a:lnTo>
                  <a:lnTo>
                    <a:pt x="64" y="21"/>
                  </a:lnTo>
                  <a:lnTo>
                    <a:pt x="53" y="11"/>
                  </a:lnTo>
                  <a:lnTo>
                    <a:pt x="37" y="11"/>
                  </a:lnTo>
                  <a:lnTo>
                    <a:pt x="16" y="0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11" y="59"/>
                  </a:lnTo>
                  <a:lnTo>
                    <a:pt x="21" y="70"/>
                  </a:lnTo>
                  <a:lnTo>
                    <a:pt x="21" y="80"/>
                  </a:lnTo>
                  <a:lnTo>
                    <a:pt x="21" y="107"/>
                  </a:lnTo>
                  <a:lnTo>
                    <a:pt x="26" y="166"/>
                  </a:lnTo>
                  <a:lnTo>
                    <a:pt x="42" y="193"/>
                  </a:lnTo>
                  <a:lnTo>
                    <a:pt x="69" y="214"/>
                  </a:lnTo>
                  <a:lnTo>
                    <a:pt x="85" y="236"/>
                  </a:lnTo>
                  <a:lnTo>
                    <a:pt x="95" y="230"/>
                  </a:lnTo>
                  <a:lnTo>
                    <a:pt x="95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237"/>
            <p:cNvSpPr>
              <a:spLocks/>
            </p:cNvSpPr>
            <p:nvPr/>
          </p:nvSpPr>
          <p:spPr bwMode="auto">
            <a:xfrm>
              <a:off x="4907" y="3345"/>
              <a:ext cx="384" cy="471"/>
            </a:xfrm>
            <a:custGeom>
              <a:avLst/>
              <a:gdLst>
                <a:gd name="T0" fmla="*/ 384 w 384"/>
                <a:gd name="T1" fmla="*/ 16 h 471"/>
                <a:gd name="T2" fmla="*/ 353 w 384"/>
                <a:gd name="T3" fmla="*/ 0 h 471"/>
                <a:gd name="T4" fmla="*/ 336 w 384"/>
                <a:gd name="T5" fmla="*/ 38 h 471"/>
                <a:gd name="T6" fmla="*/ 283 w 384"/>
                <a:gd name="T7" fmla="*/ 48 h 471"/>
                <a:gd name="T8" fmla="*/ 240 w 384"/>
                <a:gd name="T9" fmla="*/ 38 h 471"/>
                <a:gd name="T10" fmla="*/ 181 w 384"/>
                <a:gd name="T11" fmla="*/ 70 h 471"/>
                <a:gd name="T12" fmla="*/ 150 w 384"/>
                <a:gd name="T13" fmla="*/ 91 h 471"/>
                <a:gd name="T14" fmla="*/ 85 w 384"/>
                <a:gd name="T15" fmla="*/ 123 h 471"/>
                <a:gd name="T16" fmla="*/ 47 w 384"/>
                <a:gd name="T17" fmla="*/ 134 h 471"/>
                <a:gd name="T18" fmla="*/ 47 w 384"/>
                <a:gd name="T19" fmla="*/ 155 h 471"/>
                <a:gd name="T20" fmla="*/ 32 w 384"/>
                <a:gd name="T21" fmla="*/ 193 h 471"/>
                <a:gd name="T22" fmla="*/ 10 w 384"/>
                <a:gd name="T23" fmla="*/ 230 h 471"/>
                <a:gd name="T24" fmla="*/ 21 w 384"/>
                <a:gd name="T25" fmla="*/ 262 h 471"/>
                <a:gd name="T26" fmla="*/ 37 w 384"/>
                <a:gd name="T27" fmla="*/ 310 h 471"/>
                <a:gd name="T28" fmla="*/ 75 w 384"/>
                <a:gd name="T29" fmla="*/ 321 h 471"/>
                <a:gd name="T30" fmla="*/ 181 w 384"/>
                <a:gd name="T31" fmla="*/ 316 h 471"/>
                <a:gd name="T32" fmla="*/ 214 w 384"/>
                <a:gd name="T33" fmla="*/ 332 h 471"/>
                <a:gd name="T34" fmla="*/ 186 w 384"/>
                <a:gd name="T35" fmla="*/ 342 h 471"/>
                <a:gd name="T36" fmla="*/ 133 w 384"/>
                <a:gd name="T37" fmla="*/ 327 h 471"/>
                <a:gd name="T38" fmla="*/ 101 w 384"/>
                <a:gd name="T39" fmla="*/ 342 h 471"/>
                <a:gd name="T40" fmla="*/ 101 w 384"/>
                <a:gd name="T41" fmla="*/ 380 h 471"/>
                <a:gd name="T42" fmla="*/ 128 w 384"/>
                <a:gd name="T43" fmla="*/ 396 h 471"/>
                <a:gd name="T44" fmla="*/ 150 w 384"/>
                <a:gd name="T45" fmla="*/ 449 h 471"/>
                <a:gd name="T46" fmla="*/ 176 w 384"/>
                <a:gd name="T47" fmla="*/ 439 h 471"/>
                <a:gd name="T48" fmla="*/ 214 w 384"/>
                <a:gd name="T49" fmla="*/ 439 h 471"/>
                <a:gd name="T50" fmla="*/ 208 w 384"/>
                <a:gd name="T51" fmla="*/ 380 h 471"/>
                <a:gd name="T52" fmla="*/ 235 w 384"/>
                <a:gd name="T53" fmla="*/ 391 h 471"/>
                <a:gd name="T54" fmla="*/ 245 w 384"/>
                <a:gd name="T55" fmla="*/ 385 h 471"/>
                <a:gd name="T56" fmla="*/ 224 w 384"/>
                <a:gd name="T57" fmla="*/ 353 h 471"/>
                <a:gd name="T58" fmla="*/ 288 w 384"/>
                <a:gd name="T59" fmla="*/ 353 h 471"/>
                <a:gd name="T60" fmla="*/ 278 w 384"/>
                <a:gd name="T61" fmla="*/ 310 h 471"/>
                <a:gd name="T62" fmla="*/ 278 w 384"/>
                <a:gd name="T63" fmla="*/ 300 h 471"/>
                <a:gd name="T64" fmla="*/ 304 w 384"/>
                <a:gd name="T65" fmla="*/ 321 h 471"/>
                <a:gd name="T66" fmla="*/ 294 w 384"/>
                <a:gd name="T67" fmla="*/ 294 h 471"/>
                <a:gd name="T68" fmla="*/ 224 w 384"/>
                <a:gd name="T69" fmla="*/ 257 h 471"/>
                <a:gd name="T70" fmla="*/ 214 w 384"/>
                <a:gd name="T71" fmla="*/ 268 h 471"/>
                <a:gd name="T72" fmla="*/ 197 w 384"/>
                <a:gd name="T73" fmla="*/ 273 h 471"/>
                <a:gd name="T74" fmla="*/ 186 w 384"/>
                <a:gd name="T75" fmla="*/ 252 h 471"/>
                <a:gd name="T76" fmla="*/ 214 w 384"/>
                <a:gd name="T77" fmla="*/ 241 h 471"/>
                <a:gd name="T78" fmla="*/ 203 w 384"/>
                <a:gd name="T79" fmla="*/ 214 h 471"/>
                <a:gd name="T80" fmla="*/ 150 w 384"/>
                <a:gd name="T81" fmla="*/ 161 h 471"/>
                <a:gd name="T82" fmla="*/ 165 w 384"/>
                <a:gd name="T83" fmla="*/ 134 h 471"/>
                <a:gd name="T84" fmla="*/ 186 w 384"/>
                <a:gd name="T85" fmla="*/ 155 h 471"/>
                <a:gd name="T86" fmla="*/ 214 w 384"/>
                <a:gd name="T87" fmla="*/ 177 h 471"/>
                <a:gd name="T88" fmla="*/ 230 w 384"/>
                <a:gd name="T89" fmla="*/ 139 h 471"/>
                <a:gd name="T90" fmla="*/ 245 w 384"/>
                <a:gd name="T91" fmla="*/ 96 h 471"/>
                <a:gd name="T92" fmla="*/ 315 w 384"/>
                <a:gd name="T93" fmla="*/ 75 h 471"/>
                <a:gd name="T94" fmla="*/ 358 w 384"/>
                <a:gd name="T95" fmla="*/ 75 h 471"/>
                <a:gd name="T96" fmla="*/ 379 w 384"/>
                <a:gd name="T97" fmla="*/ 64 h 47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84" h="471">
                  <a:moveTo>
                    <a:pt x="373" y="48"/>
                  </a:moveTo>
                  <a:lnTo>
                    <a:pt x="384" y="16"/>
                  </a:lnTo>
                  <a:lnTo>
                    <a:pt x="368" y="0"/>
                  </a:lnTo>
                  <a:lnTo>
                    <a:pt x="353" y="0"/>
                  </a:lnTo>
                  <a:lnTo>
                    <a:pt x="358" y="27"/>
                  </a:lnTo>
                  <a:lnTo>
                    <a:pt x="336" y="38"/>
                  </a:lnTo>
                  <a:lnTo>
                    <a:pt x="299" y="48"/>
                  </a:lnTo>
                  <a:lnTo>
                    <a:pt x="283" y="48"/>
                  </a:lnTo>
                  <a:lnTo>
                    <a:pt x="261" y="48"/>
                  </a:lnTo>
                  <a:lnTo>
                    <a:pt x="240" y="38"/>
                  </a:lnTo>
                  <a:lnTo>
                    <a:pt x="208" y="59"/>
                  </a:lnTo>
                  <a:lnTo>
                    <a:pt x="181" y="70"/>
                  </a:lnTo>
                  <a:lnTo>
                    <a:pt x="155" y="70"/>
                  </a:lnTo>
                  <a:lnTo>
                    <a:pt x="150" y="91"/>
                  </a:lnTo>
                  <a:lnTo>
                    <a:pt x="106" y="96"/>
                  </a:lnTo>
                  <a:lnTo>
                    <a:pt x="85" y="123"/>
                  </a:lnTo>
                  <a:lnTo>
                    <a:pt x="69" y="123"/>
                  </a:lnTo>
                  <a:lnTo>
                    <a:pt x="47" y="134"/>
                  </a:lnTo>
                  <a:lnTo>
                    <a:pt x="43" y="134"/>
                  </a:lnTo>
                  <a:lnTo>
                    <a:pt x="47" y="155"/>
                  </a:lnTo>
                  <a:lnTo>
                    <a:pt x="32" y="166"/>
                  </a:lnTo>
                  <a:lnTo>
                    <a:pt x="32" y="193"/>
                  </a:lnTo>
                  <a:lnTo>
                    <a:pt x="10" y="203"/>
                  </a:lnTo>
                  <a:lnTo>
                    <a:pt x="10" y="230"/>
                  </a:lnTo>
                  <a:lnTo>
                    <a:pt x="0" y="236"/>
                  </a:lnTo>
                  <a:lnTo>
                    <a:pt x="21" y="262"/>
                  </a:lnTo>
                  <a:lnTo>
                    <a:pt x="47" y="284"/>
                  </a:lnTo>
                  <a:lnTo>
                    <a:pt x="37" y="310"/>
                  </a:lnTo>
                  <a:lnTo>
                    <a:pt x="58" y="310"/>
                  </a:lnTo>
                  <a:lnTo>
                    <a:pt x="75" y="321"/>
                  </a:lnTo>
                  <a:lnTo>
                    <a:pt x="128" y="321"/>
                  </a:lnTo>
                  <a:lnTo>
                    <a:pt x="181" y="316"/>
                  </a:lnTo>
                  <a:lnTo>
                    <a:pt x="230" y="321"/>
                  </a:lnTo>
                  <a:lnTo>
                    <a:pt x="214" y="332"/>
                  </a:lnTo>
                  <a:lnTo>
                    <a:pt x="208" y="342"/>
                  </a:lnTo>
                  <a:lnTo>
                    <a:pt x="186" y="342"/>
                  </a:lnTo>
                  <a:lnTo>
                    <a:pt x="165" y="337"/>
                  </a:lnTo>
                  <a:lnTo>
                    <a:pt x="133" y="327"/>
                  </a:lnTo>
                  <a:lnTo>
                    <a:pt x="117" y="337"/>
                  </a:lnTo>
                  <a:lnTo>
                    <a:pt x="101" y="342"/>
                  </a:lnTo>
                  <a:lnTo>
                    <a:pt x="85" y="369"/>
                  </a:lnTo>
                  <a:lnTo>
                    <a:pt x="101" y="380"/>
                  </a:lnTo>
                  <a:lnTo>
                    <a:pt x="117" y="391"/>
                  </a:lnTo>
                  <a:lnTo>
                    <a:pt x="128" y="396"/>
                  </a:lnTo>
                  <a:lnTo>
                    <a:pt x="133" y="417"/>
                  </a:lnTo>
                  <a:lnTo>
                    <a:pt x="150" y="449"/>
                  </a:lnTo>
                  <a:lnTo>
                    <a:pt x="160" y="433"/>
                  </a:lnTo>
                  <a:lnTo>
                    <a:pt x="176" y="439"/>
                  </a:lnTo>
                  <a:lnTo>
                    <a:pt x="197" y="471"/>
                  </a:lnTo>
                  <a:lnTo>
                    <a:pt x="214" y="439"/>
                  </a:lnTo>
                  <a:lnTo>
                    <a:pt x="251" y="460"/>
                  </a:lnTo>
                  <a:lnTo>
                    <a:pt x="208" y="380"/>
                  </a:lnTo>
                  <a:lnTo>
                    <a:pt x="224" y="385"/>
                  </a:lnTo>
                  <a:lnTo>
                    <a:pt x="235" y="391"/>
                  </a:lnTo>
                  <a:lnTo>
                    <a:pt x="235" y="401"/>
                  </a:lnTo>
                  <a:lnTo>
                    <a:pt x="245" y="385"/>
                  </a:lnTo>
                  <a:lnTo>
                    <a:pt x="261" y="375"/>
                  </a:lnTo>
                  <a:lnTo>
                    <a:pt x="224" y="353"/>
                  </a:lnTo>
                  <a:lnTo>
                    <a:pt x="256" y="342"/>
                  </a:lnTo>
                  <a:lnTo>
                    <a:pt x="288" y="353"/>
                  </a:lnTo>
                  <a:lnTo>
                    <a:pt x="283" y="327"/>
                  </a:lnTo>
                  <a:lnTo>
                    <a:pt x="278" y="310"/>
                  </a:lnTo>
                  <a:lnTo>
                    <a:pt x="261" y="300"/>
                  </a:lnTo>
                  <a:lnTo>
                    <a:pt x="278" y="300"/>
                  </a:lnTo>
                  <a:lnTo>
                    <a:pt x="288" y="310"/>
                  </a:lnTo>
                  <a:lnTo>
                    <a:pt x="304" y="321"/>
                  </a:lnTo>
                  <a:lnTo>
                    <a:pt x="326" y="316"/>
                  </a:lnTo>
                  <a:lnTo>
                    <a:pt x="294" y="294"/>
                  </a:lnTo>
                  <a:lnTo>
                    <a:pt x="267" y="273"/>
                  </a:lnTo>
                  <a:lnTo>
                    <a:pt x="224" y="257"/>
                  </a:lnTo>
                  <a:lnTo>
                    <a:pt x="214" y="257"/>
                  </a:lnTo>
                  <a:lnTo>
                    <a:pt x="214" y="268"/>
                  </a:lnTo>
                  <a:lnTo>
                    <a:pt x="219" y="278"/>
                  </a:lnTo>
                  <a:lnTo>
                    <a:pt x="197" y="273"/>
                  </a:lnTo>
                  <a:lnTo>
                    <a:pt x="186" y="268"/>
                  </a:lnTo>
                  <a:lnTo>
                    <a:pt x="186" y="252"/>
                  </a:lnTo>
                  <a:lnTo>
                    <a:pt x="186" y="236"/>
                  </a:lnTo>
                  <a:lnTo>
                    <a:pt x="214" y="241"/>
                  </a:lnTo>
                  <a:lnTo>
                    <a:pt x="214" y="225"/>
                  </a:lnTo>
                  <a:lnTo>
                    <a:pt x="203" y="214"/>
                  </a:lnTo>
                  <a:lnTo>
                    <a:pt x="170" y="193"/>
                  </a:lnTo>
                  <a:lnTo>
                    <a:pt x="150" y="161"/>
                  </a:lnTo>
                  <a:lnTo>
                    <a:pt x="155" y="150"/>
                  </a:lnTo>
                  <a:lnTo>
                    <a:pt x="165" y="134"/>
                  </a:lnTo>
                  <a:lnTo>
                    <a:pt x="170" y="150"/>
                  </a:lnTo>
                  <a:lnTo>
                    <a:pt x="186" y="155"/>
                  </a:lnTo>
                  <a:lnTo>
                    <a:pt x="203" y="161"/>
                  </a:lnTo>
                  <a:lnTo>
                    <a:pt x="214" y="177"/>
                  </a:lnTo>
                  <a:lnTo>
                    <a:pt x="214" y="155"/>
                  </a:lnTo>
                  <a:lnTo>
                    <a:pt x="230" y="139"/>
                  </a:lnTo>
                  <a:lnTo>
                    <a:pt x="235" y="107"/>
                  </a:lnTo>
                  <a:lnTo>
                    <a:pt x="245" y="96"/>
                  </a:lnTo>
                  <a:lnTo>
                    <a:pt x="261" y="91"/>
                  </a:lnTo>
                  <a:lnTo>
                    <a:pt x="315" y="75"/>
                  </a:lnTo>
                  <a:lnTo>
                    <a:pt x="342" y="75"/>
                  </a:lnTo>
                  <a:lnTo>
                    <a:pt x="358" y="75"/>
                  </a:lnTo>
                  <a:lnTo>
                    <a:pt x="363" y="86"/>
                  </a:lnTo>
                  <a:lnTo>
                    <a:pt x="379" y="64"/>
                  </a:lnTo>
                  <a:lnTo>
                    <a:pt x="373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71" name="Group 238"/>
            <p:cNvGrpSpPr>
              <a:grpSpLocks/>
            </p:cNvGrpSpPr>
            <p:nvPr/>
          </p:nvGrpSpPr>
          <p:grpSpPr bwMode="auto">
            <a:xfrm>
              <a:off x="4822" y="3345"/>
              <a:ext cx="133" cy="236"/>
              <a:chOff x="2520" y="3254"/>
              <a:chExt cx="133" cy="236"/>
            </a:xfrm>
          </p:grpSpPr>
          <p:sp>
            <p:nvSpPr>
              <p:cNvPr id="352" name="Freeform 239"/>
              <p:cNvSpPr>
                <a:spLocks/>
              </p:cNvSpPr>
              <p:nvPr/>
            </p:nvSpPr>
            <p:spPr bwMode="auto">
              <a:xfrm>
                <a:off x="2520" y="3254"/>
                <a:ext cx="133" cy="236"/>
              </a:xfrm>
              <a:custGeom>
                <a:avLst/>
                <a:gdLst>
                  <a:gd name="T0" fmla="*/ 95 w 133"/>
                  <a:gd name="T1" fmla="*/ 203 h 236"/>
                  <a:gd name="T2" fmla="*/ 117 w 133"/>
                  <a:gd name="T3" fmla="*/ 193 h 236"/>
                  <a:gd name="T4" fmla="*/ 117 w 133"/>
                  <a:gd name="T5" fmla="*/ 166 h 236"/>
                  <a:gd name="T6" fmla="*/ 133 w 133"/>
                  <a:gd name="T7" fmla="*/ 155 h 236"/>
                  <a:gd name="T8" fmla="*/ 123 w 133"/>
                  <a:gd name="T9" fmla="*/ 129 h 236"/>
                  <a:gd name="T10" fmla="*/ 106 w 133"/>
                  <a:gd name="T11" fmla="*/ 123 h 236"/>
                  <a:gd name="T12" fmla="*/ 90 w 133"/>
                  <a:gd name="T13" fmla="*/ 102 h 236"/>
                  <a:gd name="T14" fmla="*/ 85 w 133"/>
                  <a:gd name="T15" fmla="*/ 64 h 236"/>
                  <a:gd name="T16" fmla="*/ 85 w 133"/>
                  <a:gd name="T17" fmla="*/ 48 h 236"/>
                  <a:gd name="T18" fmla="*/ 64 w 133"/>
                  <a:gd name="T19" fmla="*/ 21 h 236"/>
                  <a:gd name="T20" fmla="*/ 53 w 133"/>
                  <a:gd name="T21" fmla="*/ 11 h 236"/>
                  <a:gd name="T22" fmla="*/ 37 w 133"/>
                  <a:gd name="T23" fmla="*/ 11 h 236"/>
                  <a:gd name="T24" fmla="*/ 16 w 133"/>
                  <a:gd name="T25" fmla="*/ 0 h 236"/>
                  <a:gd name="T26" fmla="*/ 0 w 133"/>
                  <a:gd name="T27" fmla="*/ 48 h 236"/>
                  <a:gd name="T28" fmla="*/ 0 w 133"/>
                  <a:gd name="T29" fmla="*/ 54 h 236"/>
                  <a:gd name="T30" fmla="*/ 11 w 133"/>
                  <a:gd name="T31" fmla="*/ 59 h 236"/>
                  <a:gd name="T32" fmla="*/ 21 w 133"/>
                  <a:gd name="T33" fmla="*/ 70 h 236"/>
                  <a:gd name="T34" fmla="*/ 21 w 133"/>
                  <a:gd name="T35" fmla="*/ 80 h 236"/>
                  <a:gd name="T36" fmla="*/ 21 w 133"/>
                  <a:gd name="T37" fmla="*/ 107 h 236"/>
                  <a:gd name="T38" fmla="*/ 26 w 133"/>
                  <a:gd name="T39" fmla="*/ 166 h 236"/>
                  <a:gd name="T40" fmla="*/ 42 w 133"/>
                  <a:gd name="T41" fmla="*/ 193 h 236"/>
                  <a:gd name="T42" fmla="*/ 69 w 133"/>
                  <a:gd name="T43" fmla="*/ 214 h 236"/>
                  <a:gd name="T44" fmla="*/ 85 w 133"/>
                  <a:gd name="T45" fmla="*/ 236 h 236"/>
                  <a:gd name="T46" fmla="*/ 95 w 133"/>
                  <a:gd name="T47" fmla="*/ 230 h 236"/>
                  <a:gd name="T48" fmla="*/ 95 w 133"/>
                  <a:gd name="T49" fmla="*/ 203 h 2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33" h="236">
                    <a:moveTo>
                      <a:pt x="95" y="203"/>
                    </a:moveTo>
                    <a:lnTo>
                      <a:pt x="117" y="193"/>
                    </a:lnTo>
                    <a:lnTo>
                      <a:pt x="117" y="166"/>
                    </a:lnTo>
                    <a:lnTo>
                      <a:pt x="133" y="155"/>
                    </a:lnTo>
                    <a:lnTo>
                      <a:pt x="123" y="129"/>
                    </a:lnTo>
                    <a:lnTo>
                      <a:pt x="106" y="123"/>
                    </a:lnTo>
                    <a:lnTo>
                      <a:pt x="90" y="102"/>
                    </a:lnTo>
                    <a:lnTo>
                      <a:pt x="85" y="64"/>
                    </a:lnTo>
                    <a:lnTo>
                      <a:pt x="85" y="48"/>
                    </a:lnTo>
                    <a:lnTo>
                      <a:pt x="64" y="21"/>
                    </a:lnTo>
                    <a:lnTo>
                      <a:pt x="53" y="11"/>
                    </a:lnTo>
                    <a:lnTo>
                      <a:pt x="37" y="11"/>
                    </a:lnTo>
                    <a:lnTo>
                      <a:pt x="16" y="0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1" y="59"/>
                    </a:lnTo>
                    <a:lnTo>
                      <a:pt x="21" y="70"/>
                    </a:lnTo>
                    <a:lnTo>
                      <a:pt x="21" y="80"/>
                    </a:lnTo>
                    <a:lnTo>
                      <a:pt x="21" y="107"/>
                    </a:lnTo>
                    <a:lnTo>
                      <a:pt x="26" y="166"/>
                    </a:lnTo>
                    <a:lnTo>
                      <a:pt x="42" y="193"/>
                    </a:lnTo>
                    <a:lnTo>
                      <a:pt x="69" y="214"/>
                    </a:lnTo>
                    <a:lnTo>
                      <a:pt x="85" y="236"/>
                    </a:lnTo>
                    <a:lnTo>
                      <a:pt x="95" y="230"/>
                    </a:lnTo>
                    <a:lnTo>
                      <a:pt x="95" y="2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3" name="Freeform 240"/>
              <p:cNvSpPr>
                <a:spLocks/>
              </p:cNvSpPr>
              <p:nvPr/>
            </p:nvSpPr>
            <p:spPr bwMode="auto">
              <a:xfrm>
                <a:off x="2520" y="3254"/>
                <a:ext cx="133" cy="236"/>
              </a:xfrm>
              <a:custGeom>
                <a:avLst/>
                <a:gdLst>
                  <a:gd name="T0" fmla="*/ 95 w 133"/>
                  <a:gd name="T1" fmla="*/ 203 h 236"/>
                  <a:gd name="T2" fmla="*/ 117 w 133"/>
                  <a:gd name="T3" fmla="*/ 193 h 236"/>
                  <a:gd name="T4" fmla="*/ 117 w 133"/>
                  <a:gd name="T5" fmla="*/ 166 h 236"/>
                  <a:gd name="T6" fmla="*/ 133 w 133"/>
                  <a:gd name="T7" fmla="*/ 155 h 236"/>
                  <a:gd name="T8" fmla="*/ 123 w 133"/>
                  <a:gd name="T9" fmla="*/ 129 h 236"/>
                  <a:gd name="T10" fmla="*/ 106 w 133"/>
                  <a:gd name="T11" fmla="*/ 123 h 236"/>
                  <a:gd name="T12" fmla="*/ 90 w 133"/>
                  <a:gd name="T13" fmla="*/ 102 h 236"/>
                  <a:gd name="T14" fmla="*/ 85 w 133"/>
                  <a:gd name="T15" fmla="*/ 64 h 236"/>
                  <a:gd name="T16" fmla="*/ 85 w 133"/>
                  <a:gd name="T17" fmla="*/ 48 h 236"/>
                  <a:gd name="T18" fmla="*/ 64 w 133"/>
                  <a:gd name="T19" fmla="*/ 21 h 236"/>
                  <a:gd name="T20" fmla="*/ 53 w 133"/>
                  <a:gd name="T21" fmla="*/ 11 h 236"/>
                  <a:gd name="T22" fmla="*/ 37 w 133"/>
                  <a:gd name="T23" fmla="*/ 11 h 236"/>
                  <a:gd name="T24" fmla="*/ 16 w 133"/>
                  <a:gd name="T25" fmla="*/ 0 h 236"/>
                  <a:gd name="T26" fmla="*/ 0 w 133"/>
                  <a:gd name="T27" fmla="*/ 48 h 236"/>
                  <a:gd name="T28" fmla="*/ 0 w 133"/>
                  <a:gd name="T29" fmla="*/ 54 h 236"/>
                  <a:gd name="T30" fmla="*/ 11 w 133"/>
                  <a:gd name="T31" fmla="*/ 59 h 236"/>
                  <a:gd name="T32" fmla="*/ 21 w 133"/>
                  <a:gd name="T33" fmla="*/ 70 h 236"/>
                  <a:gd name="T34" fmla="*/ 21 w 133"/>
                  <a:gd name="T35" fmla="*/ 80 h 236"/>
                  <a:gd name="T36" fmla="*/ 21 w 133"/>
                  <a:gd name="T37" fmla="*/ 107 h 236"/>
                  <a:gd name="T38" fmla="*/ 26 w 133"/>
                  <a:gd name="T39" fmla="*/ 166 h 236"/>
                  <a:gd name="T40" fmla="*/ 42 w 133"/>
                  <a:gd name="T41" fmla="*/ 193 h 236"/>
                  <a:gd name="T42" fmla="*/ 69 w 133"/>
                  <a:gd name="T43" fmla="*/ 214 h 236"/>
                  <a:gd name="T44" fmla="*/ 85 w 133"/>
                  <a:gd name="T45" fmla="*/ 236 h 236"/>
                  <a:gd name="T46" fmla="*/ 95 w 133"/>
                  <a:gd name="T47" fmla="*/ 230 h 236"/>
                  <a:gd name="T48" fmla="*/ 95 w 133"/>
                  <a:gd name="T49" fmla="*/ 203 h 2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33" h="236">
                    <a:moveTo>
                      <a:pt x="95" y="203"/>
                    </a:moveTo>
                    <a:lnTo>
                      <a:pt x="117" y="193"/>
                    </a:lnTo>
                    <a:lnTo>
                      <a:pt x="117" y="166"/>
                    </a:lnTo>
                    <a:lnTo>
                      <a:pt x="133" y="155"/>
                    </a:lnTo>
                    <a:lnTo>
                      <a:pt x="123" y="129"/>
                    </a:lnTo>
                    <a:lnTo>
                      <a:pt x="106" y="123"/>
                    </a:lnTo>
                    <a:lnTo>
                      <a:pt x="90" y="102"/>
                    </a:lnTo>
                    <a:lnTo>
                      <a:pt x="85" y="64"/>
                    </a:lnTo>
                    <a:lnTo>
                      <a:pt x="85" y="48"/>
                    </a:lnTo>
                    <a:lnTo>
                      <a:pt x="64" y="21"/>
                    </a:lnTo>
                    <a:lnTo>
                      <a:pt x="53" y="11"/>
                    </a:lnTo>
                    <a:lnTo>
                      <a:pt x="37" y="11"/>
                    </a:lnTo>
                    <a:lnTo>
                      <a:pt x="16" y="0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1" y="59"/>
                    </a:lnTo>
                    <a:lnTo>
                      <a:pt x="21" y="70"/>
                    </a:lnTo>
                    <a:lnTo>
                      <a:pt x="21" y="80"/>
                    </a:lnTo>
                    <a:lnTo>
                      <a:pt x="21" y="107"/>
                    </a:lnTo>
                    <a:lnTo>
                      <a:pt x="26" y="166"/>
                    </a:lnTo>
                    <a:lnTo>
                      <a:pt x="42" y="193"/>
                    </a:lnTo>
                    <a:lnTo>
                      <a:pt x="69" y="214"/>
                    </a:lnTo>
                    <a:lnTo>
                      <a:pt x="85" y="236"/>
                    </a:lnTo>
                    <a:lnTo>
                      <a:pt x="95" y="230"/>
                    </a:lnTo>
                    <a:lnTo>
                      <a:pt x="95" y="20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2" name="Group 241"/>
            <p:cNvGrpSpPr>
              <a:grpSpLocks/>
            </p:cNvGrpSpPr>
            <p:nvPr/>
          </p:nvGrpSpPr>
          <p:grpSpPr bwMode="auto">
            <a:xfrm>
              <a:off x="4907" y="3345"/>
              <a:ext cx="384" cy="471"/>
              <a:chOff x="2605" y="3254"/>
              <a:chExt cx="384" cy="471"/>
            </a:xfrm>
          </p:grpSpPr>
          <p:sp>
            <p:nvSpPr>
              <p:cNvPr id="350" name="Freeform 242"/>
              <p:cNvSpPr>
                <a:spLocks/>
              </p:cNvSpPr>
              <p:nvPr/>
            </p:nvSpPr>
            <p:spPr bwMode="auto">
              <a:xfrm>
                <a:off x="2605" y="3254"/>
                <a:ext cx="384" cy="471"/>
              </a:xfrm>
              <a:custGeom>
                <a:avLst/>
                <a:gdLst>
                  <a:gd name="T0" fmla="*/ 384 w 384"/>
                  <a:gd name="T1" fmla="*/ 16 h 471"/>
                  <a:gd name="T2" fmla="*/ 353 w 384"/>
                  <a:gd name="T3" fmla="*/ 0 h 471"/>
                  <a:gd name="T4" fmla="*/ 336 w 384"/>
                  <a:gd name="T5" fmla="*/ 38 h 471"/>
                  <a:gd name="T6" fmla="*/ 283 w 384"/>
                  <a:gd name="T7" fmla="*/ 48 h 471"/>
                  <a:gd name="T8" fmla="*/ 240 w 384"/>
                  <a:gd name="T9" fmla="*/ 38 h 471"/>
                  <a:gd name="T10" fmla="*/ 181 w 384"/>
                  <a:gd name="T11" fmla="*/ 70 h 471"/>
                  <a:gd name="T12" fmla="*/ 150 w 384"/>
                  <a:gd name="T13" fmla="*/ 91 h 471"/>
                  <a:gd name="T14" fmla="*/ 85 w 384"/>
                  <a:gd name="T15" fmla="*/ 123 h 471"/>
                  <a:gd name="T16" fmla="*/ 47 w 384"/>
                  <a:gd name="T17" fmla="*/ 134 h 471"/>
                  <a:gd name="T18" fmla="*/ 47 w 384"/>
                  <a:gd name="T19" fmla="*/ 155 h 471"/>
                  <a:gd name="T20" fmla="*/ 32 w 384"/>
                  <a:gd name="T21" fmla="*/ 193 h 471"/>
                  <a:gd name="T22" fmla="*/ 10 w 384"/>
                  <a:gd name="T23" fmla="*/ 230 h 471"/>
                  <a:gd name="T24" fmla="*/ 21 w 384"/>
                  <a:gd name="T25" fmla="*/ 262 h 471"/>
                  <a:gd name="T26" fmla="*/ 37 w 384"/>
                  <a:gd name="T27" fmla="*/ 310 h 471"/>
                  <a:gd name="T28" fmla="*/ 75 w 384"/>
                  <a:gd name="T29" fmla="*/ 321 h 471"/>
                  <a:gd name="T30" fmla="*/ 181 w 384"/>
                  <a:gd name="T31" fmla="*/ 316 h 471"/>
                  <a:gd name="T32" fmla="*/ 214 w 384"/>
                  <a:gd name="T33" fmla="*/ 332 h 471"/>
                  <a:gd name="T34" fmla="*/ 186 w 384"/>
                  <a:gd name="T35" fmla="*/ 342 h 471"/>
                  <a:gd name="T36" fmla="*/ 133 w 384"/>
                  <a:gd name="T37" fmla="*/ 327 h 471"/>
                  <a:gd name="T38" fmla="*/ 101 w 384"/>
                  <a:gd name="T39" fmla="*/ 342 h 471"/>
                  <a:gd name="T40" fmla="*/ 101 w 384"/>
                  <a:gd name="T41" fmla="*/ 380 h 471"/>
                  <a:gd name="T42" fmla="*/ 128 w 384"/>
                  <a:gd name="T43" fmla="*/ 396 h 471"/>
                  <a:gd name="T44" fmla="*/ 150 w 384"/>
                  <a:gd name="T45" fmla="*/ 449 h 471"/>
                  <a:gd name="T46" fmla="*/ 176 w 384"/>
                  <a:gd name="T47" fmla="*/ 439 h 471"/>
                  <a:gd name="T48" fmla="*/ 214 w 384"/>
                  <a:gd name="T49" fmla="*/ 439 h 471"/>
                  <a:gd name="T50" fmla="*/ 208 w 384"/>
                  <a:gd name="T51" fmla="*/ 380 h 471"/>
                  <a:gd name="T52" fmla="*/ 235 w 384"/>
                  <a:gd name="T53" fmla="*/ 391 h 471"/>
                  <a:gd name="T54" fmla="*/ 245 w 384"/>
                  <a:gd name="T55" fmla="*/ 385 h 471"/>
                  <a:gd name="T56" fmla="*/ 224 w 384"/>
                  <a:gd name="T57" fmla="*/ 353 h 471"/>
                  <a:gd name="T58" fmla="*/ 288 w 384"/>
                  <a:gd name="T59" fmla="*/ 353 h 471"/>
                  <a:gd name="T60" fmla="*/ 278 w 384"/>
                  <a:gd name="T61" fmla="*/ 310 h 471"/>
                  <a:gd name="T62" fmla="*/ 278 w 384"/>
                  <a:gd name="T63" fmla="*/ 300 h 471"/>
                  <a:gd name="T64" fmla="*/ 304 w 384"/>
                  <a:gd name="T65" fmla="*/ 321 h 471"/>
                  <a:gd name="T66" fmla="*/ 294 w 384"/>
                  <a:gd name="T67" fmla="*/ 294 h 471"/>
                  <a:gd name="T68" fmla="*/ 224 w 384"/>
                  <a:gd name="T69" fmla="*/ 257 h 471"/>
                  <a:gd name="T70" fmla="*/ 214 w 384"/>
                  <a:gd name="T71" fmla="*/ 268 h 471"/>
                  <a:gd name="T72" fmla="*/ 197 w 384"/>
                  <a:gd name="T73" fmla="*/ 273 h 471"/>
                  <a:gd name="T74" fmla="*/ 186 w 384"/>
                  <a:gd name="T75" fmla="*/ 252 h 471"/>
                  <a:gd name="T76" fmla="*/ 214 w 384"/>
                  <a:gd name="T77" fmla="*/ 241 h 471"/>
                  <a:gd name="T78" fmla="*/ 203 w 384"/>
                  <a:gd name="T79" fmla="*/ 214 h 471"/>
                  <a:gd name="T80" fmla="*/ 150 w 384"/>
                  <a:gd name="T81" fmla="*/ 161 h 471"/>
                  <a:gd name="T82" fmla="*/ 165 w 384"/>
                  <a:gd name="T83" fmla="*/ 134 h 471"/>
                  <a:gd name="T84" fmla="*/ 186 w 384"/>
                  <a:gd name="T85" fmla="*/ 155 h 471"/>
                  <a:gd name="T86" fmla="*/ 214 w 384"/>
                  <a:gd name="T87" fmla="*/ 177 h 471"/>
                  <a:gd name="T88" fmla="*/ 230 w 384"/>
                  <a:gd name="T89" fmla="*/ 139 h 471"/>
                  <a:gd name="T90" fmla="*/ 245 w 384"/>
                  <a:gd name="T91" fmla="*/ 96 h 471"/>
                  <a:gd name="T92" fmla="*/ 315 w 384"/>
                  <a:gd name="T93" fmla="*/ 75 h 471"/>
                  <a:gd name="T94" fmla="*/ 358 w 384"/>
                  <a:gd name="T95" fmla="*/ 75 h 471"/>
                  <a:gd name="T96" fmla="*/ 379 w 384"/>
                  <a:gd name="T97" fmla="*/ 64 h 4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84" h="471">
                    <a:moveTo>
                      <a:pt x="373" y="48"/>
                    </a:moveTo>
                    <a:lnTo>
                      <a:pt x="384" y="16"/>
                    </a:lnTo>
                    <a:lnTo>
                      <a:pt x="368" y="0"/>
                    </a:lnTo>
                    <a:lnTo>
                      <a:pt x="353" y="0"/>
                    </a:lnTo>
                    <a:lnTo>
                      <a:pt x="358" y="27"/>
                    </a:lnTo>
                    <a:lnTo>
                      <a:pt x="336" y="38"/>
                    </a:lnTo>
                    <a:lnTo>
                      <a:pt x="299" y="48"/>
                    </a:lnTo>
                    <a:lnTo>
                      <a:pt x="283" y="48"/>
                    </a:lnTo>
                    <a:lnTo>
                      <a:pt x="261" y="48"/>
                    </a:lnTo>
                    <a:lnTo>
                      <a:pt x="240" y="38"/>
                    </a:lnTo>
                    <a:lnTo>
                      <a:pt x="208" y="59"/>
                    </a:lnTo>
                    <a:lnTo>
                      <a:pt x="181" y="70"/>
                    </a:lnTo>
                    <a:lnTo>
                      <a:pt x="155" y="70"/>
                    </a:lnTo>
                    <a:lnTo>
                      <a:pt x="150" y="91"/>
                    </a:lnTo>
                    <a:lnTo>
                      <a:pt x="106" y="96"/>
                    </a:lnTo>
                    <a:lnTo>
                      <a:pt x="85" y="123"/>
                    </a:lnTo>
                    <a:lnTo>
                      <a:pt x="69" y="123"/>
                    </a:lnTo>
                    <a:lnTo>
                      <a:pt x="47" y="134"/>
                    </a:lnTo>
                    <a:lnTo>
                      <a:pt x="43" y="134"/>
                    </a:lnTo>
                    <a:lnTo>
                      <a:pt x="47" y="155"/>
                    </a:lnTo>
                    <a:lnTo>
                      <a:pt x="32" y="166"/>
                    </a:lnTo>
                    <a:lnTo>
                      <a:pt x="32" y="193"/>
                    </a:lnTo>
                    <a:lnTo>
                      <a:pt x="10" y="203"/>
                    </a:lnTo>
                    <a:lnTo>
                      <a:pt x="10" y="230"/>
                    </a:lnTo>
                    <a:lnTo>
                      <a:pt x="0" y="236"/>
                    </a:lnTo>
                    <a:lnTo>
                      <a:pt x="21" y="262"/>
                    </a:lnTo>
                    <a:lnTo>
                      <a:pt x="47" y="284"/>
                    </a:lnTo>
                    <a:lnTo>
                      <a:pt x="37" y="310"/>
                    </a:lnTo>
                    <a:lnTo>
                      <a:pt x="58" y="310"/>
                    </a:lnTo>
                    <a:lnTo>
                      <a:pt x="75" y="321"/>
                    </a:lnTo>
                    <a:lnTo>
                      <a:pt x="128" y="321"/>
                    </a:lnTo>
                    <a:lnTo>
                      <a:pt x="181" y="316"/>
                    </a:lnTo>
                    <a:lnTo>
                      <a:pt x="230" y="321"/>
                    </a:lnTo>
                    <a:lnTo>
                      <a:pt x="214" y="332"/>
                    </a:lnTo>
                    <a:lnTo>
                      <a:pt x="208" y="342"/>
                    </a:lnTo>
                    <a:lnTo>
                      <a:pt x="186" y="342"/>
                    </a:lnTo>
                    <a:lnTo>
                      <a:pt x="165" y="337"/>
                    </a:lnTo>
                    <a:lnTo>
                      <a:pt x="133" y="327"/>
                    </a:lnTo>
                    <a:lnTo>
                      <a:pt x="117" y="337"/>
                    </a:lnTo>
                    <a:lnTo>
                      <a:pt x="101" y="342"/>
                    </a:lnTo>
                    <a:lnTo>
                      <a:pt x="85" y="369"/>
                    </a:lnTo>
                    <a:lnTo>
                      <a:pt x="101" y="380"/>
                    </a:lnTo>
                    <a:lnTo>
                      <a:pt x="117" y="391"/>
                    </a:lnTo>
                    <a:lnTo>
                      <a:pt x="128" y="396"/>
                    </a:lnTo>
                    <a:lnTo>
                      <a:pt x="133" y="417"/>
                    </a:lnTo>
                    <a:lnTo>
                      <a:pt x="150" y="449"/>
                    </a:lnTo>
                    <a:lnTo>
                      <a:pt x="160" y="433"/>
                    </a:lnTo>
                    <a:lnTo>
                      <a:pt x="176" y="439"/>
                    </a:lnTo>
                    <a:lnTo>
                      <a:pt x="197" y="471"/>
                    </a:lnTo>
                    <a:lnTo>
                      <a:pt x="214" y="439"/>
                    </a:lnTo>
                    <a:lnTo>
                      <a:pt x="251" y="460"/>
                    </a:lnTo>
                    <a:lnTo>
                      <a:pt x="208" y="380"/>
                    </a:lnTo>
                    <a:lnTo>
                      <a:pt x="224" y="385"/>
                    </a:lnTo>
                    <a:lnTo>
                      <a:pt x="235" y="391"/>
                    </a:lnTo>
                    <a:lnTo>
                      <a:pt x="235" y="401"/>
                    </a:lnTo>
                    <a:lnTo>
                      <a:pt x="245" y="385"/>
                    </a:lnTo>
                    <a:lnTo>
                      <a:pt x="261" y="375"/>
                    </a:lnTo>
                    <a:lnTo>
                      <a:pt x="224" y="353"/>
                    </a:lnTo>
                    <a:lnTo>
                      <a:pt x="256" y="342"/>
                    </a:lnTo>
                    <a:lnTo>
                      <a:pt x="288" y="353"/>
                    </a:lnTo>
                    <a:lnTo>
                      <a:pt x="283" y="327"/>
                    </a:lnTo>
                    <a:lnTo>
                      <a:pt x="278" y="310"/>
                    </a:lnTo>
                    <a:lnTo>
                      <a:pt x="261" y="300"/>
                    </a:lnTo>
                    <a:lnTo>
                      <a:pt x="278" y="300"/>
                    </a:lnTo>
                    <a:lnTo>
                      <a:pt x="288" y="310"/>
                    </a:lnTo>
                    <a:lnTo>
                      <a:pt x="304" y="321"/>
                    </a:lnTo>
                    <a:lnTo>
                      <a:pt x="326" y="316"/>
                    </a:lnTo>
                    <a:lnTo>
                      <a:pt x="294" y="294"/>
                    </a:lnTo>
                    <a:lnTo>
                      <a:pt x="267" y="273"/>
                    </a:lnTo>
                    <a:lnTo>
                      <a:pt x="224" y="257"/>
                    </a:lnTo>
                    <a:lnTo>
                      <a:pt x="214" y="257"/>
                    </a:lnTo>
                    <a:lnTo>
                      <a:pt x="214" y="268"/>
                    </a:lnTo>
                    <a:lnTo>
                      <a:pt x="219" y="278"/>
                    </a:lnTo>
                    <a:lnTo>
                      <a:pt x="197" y="273"/>
                    </a:lnTo>
                    <a:lnTo>
                      <a:pt x="186" y="268"/>
                    </a:lnTo>
                    <a:lnTo>
                      <a:pt x="186" y="252"/>
                    </a:lnTo>
                    <a:lnTo>
                      <a:pt x="186" y="236"/>
                    </a:lnTo>
                    <a:lnTo>
                      <a:pt x="214" y="241"/>
                    </a:lnTo>
                    <a:lnTo>
                      <a:pt x="214" y="225"/>
                    </a:lnTo>
                    <a:lnTo>
                      <a:pt x="203" y="214"/>
                    </a:lnTo>
                    <a:lnTo>
                      <a:pt x="170" y="193"/>
                    </a:lnTo>
                    <a:lnTo>
                      <a:pt x="150" y="161"/>
                    </a:lnTo>
                    <a:lnTo>
                      <a:pt x="155" y="150"/>
                    </a:lnTo>
                    <a:lnTo>
                      <a:pt x="165" y="134"/>
                    </a:lnTo>
                    <a:lnTo>
                      <a:pt x="170" y="150"/>
                    </a:lnTo>
                    <a:lnTo>
                      <a:pt x="186" y="155"/>
                    </a:lnTo>
                    <a:lnTo>
                      <a:pt x="203" y="161"/>
                    </a:lnTo>
                    <a:lnTo>
                      <a:pt x="214" y="177"/>
                    </a:lnTo>
                    <a:lnTo>
                      <a:pt x="214" y="155"/>
                    </a:lnTo>
                    <a:lnTo>
                      <a:pt x="230" y="139"/>
                    </a:lnTo>
                    <a:lnTo>
                      <a:pt x="235" y="107"/>
                    </a:lnTo>
                    <a:lnTo>
                      <a:pt x="245" y="96"/>
                    </a:lnTo>
                    <a:lnTo>
                      <a:pt x="261" y="91"/>
                    </a:lnTo>
                    <a:lnTo>
                      <a:pt x="315" y="75"/>
                    </a:lnTo>
                    <a:lnTo>
                      <a:pt x="342" y="75"/>
                    </a:lnTo>
                    <a:lnTo>
                      <a:pt x="358" y="75"/>
                    </a:lnTo>
                    <a:lnTo>
                      <a:pt x="363" y="86"/>
                    </a:lnTo>
                    <a:lnTo>
                      <a:pt x="379" y="64"/>
                    </a:lnTo>
                    <a:lnTo>
                      <a:pt x="373" y="48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1" name="Freeform 243"/>
              <p:cNvSpPr>
                <a:spLocks/>
              </p:cNvSpPr>
              <p:nvPr/>
            </p:nvSpPr>
            <p:spPr bwMode="auto">
              <a:xfrm>
                <a:off x="2605" y="3254"/>
                <a:ext cx="384" cy="471"/>
              </a:xfrm>
              <a:custGeom>
                <a:avLst/>
                <a:gdLst>
                  <a:gd name="T0" fmla="*/ 384 w 384"/>
                  <a:gd name="T1" fmla="*/ 16 h 471"/>
                  <a:gd name="T2" fmla="*/ 353 w 384"/>
                  <a:gd name="T3" fmla="*/ 0 h 471"/>
                  <a:gd name="T4" fmla="*/ 336 w 384"/>
                  <a:gd name="T5" fmla="*/ 38 h 471"/>
                  <a:gd name="T6" fmla="*/ 283 w 384"/>
                  <a:gd name="T7" fmla="*/ 48 h 471"/>
                  <a:gd name="T8" fmla="*/ 240 w 384"/>
                  <a:gd name="T9" fmla="*/ 38 h 471"/>
                  <a:gd name="T10" fmla="*/ 181 w 384"/>
                  <a:gd name="T11" fmla="*/ 70 h 471"/>
                  <a:gd name="T12" fmla="*/ 150 w 384"/>
                  <a:gd name="T13" fmla="*/ 91 h 471"/>
                  <a:gd name="T14" fmla="*/ 85 w 384"/>
                  <a:gd name="T15" fmla="*/ 123 h 471"/>
                  <a:gd name="T16" fmla="*/ 47 w 384"/>
                  <a:gd name="T17" fmla="*/ 134 h 471"/>
                  <a:gd name="T18" fmla="*/ 47 w 384"/>
                  <a:gd name="T19" fmla="*/ 155 h 471"/>
                  <a:gd name="T20" fmla="*/ 32 w 384"/>
                  <a:gd name="T21" fmla="*/ 193 h 471"/>
                  <a:gd name="T22" fmla="*/ 10 w 384"/>
                  <a:gd name="T23" fmla="*/ 230 h 471"/>
                  <a:gd name="T24" fmla="*/ 21 w 384"/>
                  <a:gd name="T25" fmla="*/ 262 h 471"/>
                  <a:gd name="T26" fmla="*/ 37 w 384"/>
                  <a:gd name="T27" fmla="*/ 310 h 471"/>
                  <a:gd name="T28" fmla="*/ 75 w 384"/>
                  <a:gd name="T29" fmla="*/ 321 h 471"/>
                  <a:gd name="T30" fmla="*/ 181 w 384"/>
                  <a:gd name="T31" fmla="*/ 316 h 471"/>
                  <a:gd name="T32" fmla="*/ 214 w 384"/>
                  <a:gd name="T33" fmla="*/ 332 h 471"/>
                  <a:gd name="T34" fmla="*/ 186 w 384"/>
                  <a:gd name="T35" fmla="*/ 342 h 471"/>
                  <a:gd name="T36" fmla="*/ 133 w 384"/>
                  <a:gd name="T37" fmla="*/ 327 h 471"/>
                  <a:gd name="T38" fmla="*/ 101 w 384"/>
                  <a:gd name="T39" fmla="*/ 342 h 471"/>
                  <a:gd name="T40" fmla="*/ 101 w 384"/>
                  <a:gd name="T41" fmla="*/ 380 h 471"/>
                  <a:gd name="T42" fmla="*/ 128 w 384"/>
                  <a:gd name="T43" fmla="*/ 396 h 471"/>
                  <a:gd name="T44" fmla="*/ 150 w 384"/>
                  <a:gd name="T45" fmla="*/ 449 h 471"/>
                  <a:gd name="T46" fmla="*/ 176 w 384"/>
                  <a:gd name="T47" fmla="*/ 439 h 471"/>
                  <a:gd name="T48" fmla="*/ 214 w 384"/>
                  <a:gd name="T49" fmla="*/ 439 h 471"/>
                  <a:gd name="T50" fmla="*/ 208 w 384"/>
                  <a:gd name="T51" fmla="*/ 380 h 471"/>
                  <a:gd name="T52" fmla="*/ 235 w 384"/>
                  <a:gd name="T53" fmla="*/ 391 h 471"/>
                  <a:gd name="T54" fmla="*/ 245 w 384"/>
                  <a:gd name="T55" fmla="*/ 385 h 471"/>
                  <a:gd name="T56" fmla="*/ 224 w 384"/>
                  <a:gd name="T57" fmla="*/ 353 h 471"/>
                  <a:gd name="T58" fmla="*/ 288 w 384"/>
                  <a:gd name="T59" fmla="*/ 353 h 471"/>
                  <a:gd name="T60" fmla="*/ 278 w 384"/>
                  <a:gd name="T61" fmla="*/ 310 h 471"/>
                  <a:gd name="T62" fmla="*/ 278 w 384"/>
                  <a:gd name="T63" fmla="*/ 300 h 471"/>
                  <a:gd name="T64" fmla="*/ 304 w 384"/>
                  <a:gd name="T65" fmla="*/ 321 h 471"/>
                  <a:gd name="T66" fmla="*/ 294 w 384"/>
                  <a:gd name="T67" fmla="*/ 294 h 471"/>
                  <a:gd name="T68" fmla="*/ 224 w 384"/>
                  <a:gd name="T69" fmla="*/ 257 h 471"/>
                  <a:gd name="T70" fmla="*/ 214 w 384"/>
                  <a:gd name="T71" fmla="*/ 268 h 471"/>
                  <a:gd name="T72" fmla="*/ 197 w 384"/>
                  <a:gd name="T73" fmla="*/ 273 h 471"/>
                  <a:gd name="T74" fmla="*/ 186 w 384"/>
                  <a:gd name="T75" fmla="*/ 252 h 471"/>
                  <a:gd name="T76" fmla="*/ 214 w 384"/>
                  <a:gd name="T77" fmla="*/ 241 h 471"/>
                  <a:gd name="T78" fmla="*/ 203 w 384"/>
                  <a:gd name="T79" fmla="*/ 214 h 471"/>
                  <a:gd name="T80" fmla="*/ 150 w 384"/>
                  <a:gd name="T81" fmla="*/ 161 h 471"/>
                  <a:gd name="T82" fmla="*/ 165 w 384"/>
                  <a:gd name="T83" fmla="*/ 134 h 471"/>
                  <a:gd name="T84" fmla="*/ 186 w 384"/>
                  <a:gd name="T85" fmla="*/ 155 h 471"/>
                  <a:gd name="T86" fmla="*/ 214 w 384"/>
                  <a:gd name="T87" fmla="*/ 177 h 471"/>
                  <a:gd name="T88" fmla="*/ 230 w 384"/>
                  <a:gd name="T89" fmla="*/ 139 h 471"/>
                  <a:gd name="T90" fmla="*/ 245 w 384"/>
                  <a:gd name="T91" fmla="*/ 96 h 471"/>
                  <a:gd name="T92" fmla="*/ 315 w 384"/>
                  <a:gd name="T93" fmla="*/ 75 h 471"/>
                  <a:gd name="T94" fmla="*/ 358 w 384"/>
                  <a:gd name="T95" fmla="*/ 75 h 471"/>
                  <a:gd name="T96" fmla="*/ 379 w 384"/>
                  <a:gd name="T97" fmla="*/ 64 h 4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84" h="471">
                    <a:moveTo>
                      <a:pt x="373" y="48"/>
                    </a:moveTo>
                    <a:lnTo>
                      <a:pt x="384" y="16"/>
                    </a:lnTo>
                    <a:lnTo>
                      <a:pt x="368" y="0"/>
                    </a:lnTo>
                    <a:lnTo>
                      <a:pt x="353" y="0"/>
                    </a:lnTo>
                    <a:lnTo>
                      <a:pt x="358" y="27"/>
                    </a:lnTo>
                    <a:lnTo>
                      <a:pt x="336" y="38"/>
                    </a:lnTo>
                    <a:lnTo>
                      <a:pt x="299" y="48"/>
                    </a:lnTo>
                    <a:lnTo>
                      <a:pt x="283" y="48"/>
                    </a:lnTo>
                    <a:lnTo>
                      <a:pt x="261" y="48"/>
                    </a:lnTo>
                    <a:lnTo>
                      <a:pt x="240" y="38"/>
                    </a:lnTo>
                    <a:lnTo>
                      <a:pt x="208" y="59"/>
                    </a:lnTo>
                    <a:lnTo>
                      <a:pt x="181" y="70"/>
                    </a:lnTo>
                    <a:lnTo>
                      <a:pt x="155" y="70"/>
                    </a:lnTo>
                    <a:lnTo>
                      <a:pt x="150" y="91"/>
                    </a:lnTo>
                    <a:lnTo>
                      <a:pt x="106" y="96"/>
                    </a:lnTo>
                    <a:lnTo>
                      <a:pt x="85" y="123"/>
                    </a:lnTo>
                    <a:lnTo>
                      <a:pt x="69" y="123"/>
                    </a:lnTo>
                    <a:lnTo>
                      <a:pt x="47" y="134"/>
                    </a:lnTo>
                    <a:lnTo>
                      <a:pt x="43" y="134"/>
                    </a:lnTo>
                    <a:lnTo>
                      <a:pt x="47" y="155"/>
                    </a:lnTo>
                    <a:lnTo>
                      <a:pt x="32" y="166"/>
                    </a:lnTo>
                    <a:lnTo>
                      <a:pt x="32" y="193"/>
                    </a:lnTo>
                    <a:lnTo>
                      <a:pt x="10" y="203"/>
                    </a:lnTo>
                    <a:lnTo>
                      <a:pt x="10" y="230"/>
                    </a:lnTo>
                    <a:lnTo>
                      <a:pt x="0" y="236"/>
                    </a:lnTo>
                    <a:lnTo>
                      <a:pt x="21" y="262"/>
                    </a:lnTo>
                    <a:lnTo>
                      <a:pt x="47" y="284"/>
                    </a:lnTo>
                    <a:lnTo>
                      <a:pt x="37" y="310"/>
                    </a:lnTo>
                    <a:lnTo>
                      <a:pt x="58" y="310"/>
                    </a:lnTo>
                    <a:lnTo>
                      <a:pt x="75" y="321"/>
                    </a:lnTo>
                    <a:lnTo>
                      <a:pt x="128" y="321"/>
                    </a:lnTo>
                    <a:lnTo>
                      <a:pt x="181" y="316"/>
                    </a:lnTo>
                    <a:lnTo>
                      <a:pt x="230" y="321"/>
                    </a:lnTo>
                    <a:lnTo>
                      <a:pt x="214" y="332"/>
                    </a:lnTo>
                    <a:lnTo>
                      <a:pt x="208" y="342"/>
                    </a:lnTo>
                    <a:lnTo>
                      <a:pt x="186" y="342"/>
                    </a:lnTo>
                    <a:lnTo>
                      <a:pt x="165" y="337"/>
                    </a:lnTo>
                    <a:lnTo>
                      <a:pt x="133" y="327"/>
                    </a:lnTo>
                    <a:lnTo>
                      <a:pt x="117" y="337"/>
                    </a:lnTo>
                    <a:lnTo>
                      <a:pt x="101" y="342"/>
                    </a:lnTo>
                    <a:lnTo>
                      <a:pt x="85" y="369"/>
                    </a:lnTo>
                    <a:lnTo>
                      <a:pt x="101" y="380"/>
                    </a:lnTo>
                    <a:lnTo>
                      <a:pt x="117" y="391"/>
                    </a:lnTo>
                    <a:lnTo>
                      <a:pt x="128" y="396"/>
                    </a:lnTo>
                    <a:lnTo>
                      <a:pt x="133" y="417"/>
                    </a:lnTo>
                    <a:lnTo>
                      <a:pt x="150" y="449"/>
                    </a:lnTo>
                    <a:lnTo>
                      <a:pt x="160" y="433"/>
                    </a:lnTo>
                    <a:lnTo>
                      <a:pt x="176" y="439"/>
                    </a:lnTo>
                    <a:lnTo>
                      <a:pt x="197" y="471"/>
                    </a:lnTo>
                    <a:lnTo>
                      <a:pt x="214" y="439"/>
                    </a:lnTo>
                    <a:lnTo>
                      <a:pt x="251" y="460"/>
                    </a:lnTo>
                    <a:lnTo>
                      <a:pt x="208" y="380"/>
                    </a:lnTo>
                    <a:lnTo>
                      <a:pt x="224" y="385"/>
                    </a:lnTo>
                    <a:lnTo>
                      <a:pt x="235" y="391"/>
                    </a:lnTo>
                    <a:lnTo>
                      <a:pt x="235" y="401"/>
                    </a:lnTo>
                    <a:lnTo>
                      <a:pt x="245" y="385"/>
                    </a:lnTo>
                    <a:lnTo>
                      <a:pt x="261" y="375"/>
                    </a:lnTo>
                    <a:lnTo>
                      <a:pt x="224" y="353"/>
                    </a:lnTo>
                    <a:lnTo>
                      <a:pt x="256" y="342"/>
                    </a:lnTo>
                    <a:lnTo>
                      <a:pt x="288" y="353"/>
                    </a:lnTo>
                    <a:lnTo>
                      <a:pt x="283" y="327"/>
                    </a:lnTo>
                    <a:lnTo>
                      <a:pt x="278" y="310"/>
                    </a:lnTo>
                    <a:lnTo>
                      <a:pt x="261" y="300"/>
                    </a:lnTo>
                    <a:lnTo>
                      <a:pt x="278" y="300"/>
                    </a:lnTo>
                    <a:lnTo>
                      <a:pt x="288" y="310"/>
                    </a:lnTo>
                    <a:lnTo>
                      <a:pt x="304" y="321"/>
                    </a:lnTo>
                    <a:lnTo>
                      <a:pt x="326" y="316"/>
                    </a:lnTo>
                    <a:lnTo>
                      <a:pt x="294" y="294"/>
                    </a:lnTo>
                    <a:lnTo>
                      <a:pt x="267" y="273"/>
                    </a:lnTo>
                    <a:lnTo>
                      <a:pt x="224" y="257"/>
                    </a:lnTo>
                    <a:lnTo>
                      <a:pt x="214" y="257"/>
                    </a:lnTo>
                    <a:lnTo>
                      <a:pt x="214" y="268"/>
                    </a:lnTo>
                    <a:lnTo>
                      <a:pt x="219" y="278"/>
                    </a:lnTo>
                    <a:lnTo>
                      <a:pt x="197" y="273"/>
                    </a:lnTo>
                    <a:lnTo>
                      <a:pt x="186" y="268"/>
                    </a:lnTo>
                    <a:lnTo>
                      <a:pt x="186" y="252"/>
                    </a:lnTo>
                    <a:lnTo>
                      <a:pt x="186" y="236"/>
                    </a:lnTo>
                    <a:lnTo>
                      <a:pt x="214" y="241"/>
                    </a:lnTo>
                    <a:lnTo>
                      <a:pt x="214" y="225"/>
                    </a:lnTo>
                    <a:lnTo>
                      <a:pt x="203" y="214"/>
                    </a:lnTo>
                    <a:lnTo>
                      <a:pt x="170" y="193"/>
                    </a:lnTo>
                    <a:lnTo>
                      <a:pt x="150" y="161"/>
                    </a:lnTo>
                    <a:lnTo>
                      <a:pt x="155" y="150"/>
                    </a:lnTo>
                    <a:lnTo>
                      <a:pt x="165" y="134"/>
                    </a:lnTo>
                    <a:lnTo>
                      <a:pt x="170" y="150"/>
                    </a:lnTo>
                    <a:lnTo>
                      <a:pt x="186" y="155"/>
                    </a:lnTo>
                    <a:lnTo>
                      <a:pt x="203" y="161"/>
                    </a:lnTo>
                    <a:lnTo>
                      <a:pt x="214" y="177"/>
                    </a:lnTo>
                    <a:lnTo>
                      <a:pt x="214" y="155"/>
                    </a:lnTo>
                    <a:lnTo>
                      <a:pt x="230" y="139"/>
                    </a:lnTo>
                    <a:lnTo>
                      <a:pt x="235" y="107"/>
                    </a:lnTo>
                    <a:lnTo>
                      <a:pt x="245" y="96"/>
                    </a:lnTo>
                    <a:lnTo>
                      <a:pt x="261" y="91"/>
                    </a:lnTo>
                    <a:lnTo>
                      <a:pt x="315" y="75"/>
                    </a:lnTo>
                    <a:lnTo>
                      <a:pt x="342" y="75"/>
                    </a:lnTo>
                    <a:lnTo>
                      <a:pt x="358" y="75"/>
                    </a:lnTo>
                    <a:lnTo>
                      <a:pt x="363" y="86"/>
                    </a:lnTo>
                    <a:lnTo>
                      <a:pt x="379" y="64"/>
                    </a:lnTo>
                    <a:lnTo>
                      <a:pt x="373" y="48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3" name="Freeform 244"/>
            <p:cNvSpPr>
              <a:spLocks/>
            </p:cNvSpPr>
            <p:nvPr/>
          </p:nvSpPr>
          <p:spPr bwMode="auto">
            <a:xfrm>
              <a:off x="4907" y="3350"/>
              <a:ext cx="154" cy="128"/>
            </a:xfrm>
            <a:custGeom>
              <a:avLst/>
              <a:gdLst>
                <a:gd name="T0" fmla="*/ 144 w 154"/>
                <a:gd name="T1" fmla="*/ 21 h 128"/>
                <a:gd name="T2" fmla="*/ 117 w 154"/>
                <a:gd name="T3" fmla="*/ 11 h 128"/>
                <a:gd name="T4" fmla="*/ 112 w 154"/>
                <a:gd name="T5" fmla="*/ 0 h 128"/>
                <a:gd name="T6" fmla="*/ 85 w 154"/>
                <a:gd name="T7" fmla="*/ 0 h 128"/>
                <a:gd name="T8" fmla="*/ 47 w 154"/>
                <a:gd name="T9" fmla="*/ 16 h 128"/>
                <a:gd name="T10" fmla="*/ 32 w 154"/>
                <a:gd name="T11" fmla="*/ 21 h 128"/>
                <a:gd name="T12" fmla="*/ 16 w 154"/>
                <a:gd name="T13" fmla="*/ 27 h 128"/>
                <a:gd name="T14" fmla="*/ 10 w 154"/>
                <a:gd name="T15" fmla="*/ 48 h 128"/>
                <a:gd name="T16" fmla="*/ 0 w 154"/>
                <a:gd name="T17" fmla="*/ 43 h 128"/>
                <a:gd name="T18" fmla="*/ 0 w 154"/>
                <a:gd name="T19" fmla="*/ 59 h 128"/>
                <a:gd name="T20" fmla="*/ 5 w 154"/>
                <a:gd name="T21" fmla="*/ 96 h 128"/>
                <a:gd name="T22" fmla="*/ 21 w 154"/>
                <a:gd name="T23" fmla="*/ 118 h 128"/>
                <a:gd name="T24" fmla="*/ 37 w 154"/>
                <a:gd name="T25" fmla="*/ 123 h 128"/>
                <a:gd name="T26" fmla="*/ 42 w 154"/>
                <a:gd name="T27" fmla="*/ 128 h 128"/>
                <a:gd name="T28" fmla="*/ 47 w 154"/>
                <a:gd name="T29" fmla="*/ 128 h 128"/>
                <a:gd name="T30" fmla="*/ 69 w 154"/>
                <a:gd name="T31" fmla="*/ 118 h 128"/>
                <a:gd name="T32" fmla="*/ 85 w 154"/>
                <a:gd name="T33" fmla="*/ 118 h 128"/>
                <a:gd name="T34" fmla="*/ 106 w 154"/>
                <a:gd name="T35" fmla="*/ 91 h 128"/>
                <a:gd name="T36" fmla="*/ 149 w 154"/>
                <a:gd name="T37" fmla="*/ 86 h 128"/>
                <a:gd name="T38" fmla="*/ 154 w 154"/>
                <a:gd name="T39" fmla="*/ 69 h 128"/>
                <a:gd name="T40" fmla="*/ 154 w 154"/>
                <a:gd name="T41" fmla="*/ 43 h 128"/>
                <a:gd name="T42" fmla="*/ 144 w 154"/>
                <a:gd name="T43" fmla="*/ 21 h 12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54" h="128">
                  <a:moveTo>
                    <a:pt x="144" y="21"/>
                  </a:moveTo>
                  <a:lnTo>
                    <a:pt x="117" y="11"/>
                  </a:lnTo>
                  <a:lnTo>
                    <a:pt x="112" y="0"/>
                  </a:lnTo>
                  <a:lnTo>
                    <a:pt x="85" y="0"/>
                  </a:lnTo>
                  <a:lnTo>
                    <a:pt x="47" y="16"/>
                  </a:lnTo>
                  <a:lnTo>
                    <a:pt x="32" y="21"/>
                  </a:lnTo>
                  <a:lnTo>
                    <a:pt x="16" y="27"/>
                  </a:lnTo>
                  <a:lnTo>
                    <a:pt x="10" y="48"/>
                  </a:lnTo>
                  <a:lnTo>
                    <a:pt x="0" y="43"/>
                  </a:lnTo>
                  <a:lnTo>
                    <a:pt x="0" y="59"/>
                  </a:lnTo>
                  <a:lnTo>
                    <a:pt x="5" y="96"/>
                  </a:lnTo>
                  <a:lnTo>
                    <a:pt x="21" y="118"/>
                  </a:lnTo>
                  <a:lnTo>
                    <a:pt x="37" y="123"/>
                  </a:lnTo>
                  <a:lnTo>
                    <a:pt x="42" y="128"/>
                  </a:lnTo>
                  <a:lnTo>
                    <a:pt x="47" y="128"/>
                  </a:lnTo>
                  <a:lnTo>
                    <a:pt x="69" y="118"/>
                  </a:lnTo>
                  <a:lnTo>
                    <a:pt x="85" y="118"/>
                  </a:lnTo>
                  <a:lnTo>
                    <a:pt x="106" y="91"/>
                  </a:lnTo>
                  <a:lnTo>
                    <a:pt x="149" y="86"/>
                  </a:lnTo>
                  <a:lnTo>
                    <a:pt x="154" y="69"/>
                  </a:lnTo>
                  <a:lnTo>
                    <a:pt x="154" y="43"/>
                  </a:lnTo>
                  <a:lnTo>
                    <a:pt x="144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245"/>
            <p:cNvSpPr>
              <a:spLocks/>
            </p:cNvSpPr>
            <p:nvPr/>
          </p:nvSpPr>
          <p:spPr bwMode="auto">
            <a:xfrm>
              <a:off x="4993" y="3146"/>
              <a:ext cx="373" cy="274"/>
            </a:xfrm>
            <a:custGeom>
              <a:avLst/>
              <a:gdLst>
                <a:gd name="T0" fmla="*/ 287 w 373"/>
                <a:gd name="T1" fmla="*/ 172 h 274"/>
                <a:gd name="T2" fmla="*/ 309 w 373"/>
                <a:gd name="T3" fmla="*/ 166 h 274"/>
                <a:gd name="T4" fmla="*/ 325 w 373"/>
                <a:gd name="T5" fmla="*/ 156 h 274"/>
                <a:gd name="T6" fmla="*/ 357 w 373"/>
                <a:gd name="T7" fmla="*/ 161 h 274"/>
                <a:gd name="T8" fmla="*/ 373 w 373"/>
                <a:gd name="T9" fmla="*/ 156 h 274"/>
                <a:gd name="T10" fmla="*/ 357 w 373"/>
                <a:gd name="T11" fmla="*/ 134 h 274"/>
                <a:gd name="T12" fmla="*/ 330 w 373"/>
                <a:gd name="T13" fmla="*/ 118 h 274"/>
                <a:gd name="T14" fmla="*/ 346 w 373"/>
                <a:gd name="T15" fmla="*/ 97 h 274"/>
                <a:gd name="T16" fmla="*/ 346 w 373"/>
                <a:gd name="T17" fmla="*/ 70 h 274"/>
                <a:gd name="T18" fmla="*/ 346 w 373"/>
                <a:gd name="T19" fmla="*/ 48 h 274"/>
                <a:gd name="T20" fmla="*/ 362 w 373"/>
                <a:gd name="T21" fmla="*/ 43 h 274"/>
                <a:gd name="T22" fmla="*/ 368 w 373"/>
                <a:gd name="T23" fmla="*/ 32 h 274"/>
                <a:gd name="T24" fmla="*/ 368 w 373"/>
                <a:gd name="T25" fmla="*/ 22 h 274"/>
                <a:gd name="T26" fmla="*/ 368 w 373"/>
                <a:gd name="T27" fmla="*/ 11 h 274"/>
                <a:gd name="T28" fmla="*/ 335 w 373"/>
                <a:gd name="T29" fmla="*/ 11 h 274"/>
                <a:gd name="T30" fmla="*/ 330 w 373"/>
                <a:gd name="T31" fmla="*/ 0 h 274"/>
                <a:gd name="T32" fmla="*/ 304 w 373"/>
                <a:gd name="T33" fmla="*/ 6 h 274"/>
                <a:gd name="T34" fmla="*/ 287 w 373"/>
                <a:gd name="T35" fmla="*/ 0 h 274"/>
                <a:gd name="T36" fmla="*/ 261 w 373"/>
                <a:gd name="T37" fmla="*/ 6 h 274"/>
                <a:gd name="T38" fmla="*/ 229 w 373"/>
                <a:gd name="T39" fmla="*/ 16 h 274"/>
                <a:gd name="T40" fmla="*/ 203 w 373"/>
                <a:gd name="T41" fmla="*/ 54 h 274"/>
                <a:gd name="T42" fmla="*/ 170 w 373"/>
                <a:gd name="T43" fmla="*/ 59 h 274"/>
                <a:gd name="T44" fmla="*/ 138 w 373"/>
                <a:gd name="T45" fmla="*/ 59 h 274"/>
                <a:gd name="T46" fmla="*/ 122 w 373"/>
                <a:gd name="T47" fmla="*/ 59 h 274"/>
                <a:gd name="T48" fmla="*/ 107 w 373"/>
                <a:gd name="T49" fmla="*/ 75 h 274"/>
                <a:gd name="T50" fmla="*/ 48 w 373"/>
                <a:gd name="T51" fmla="*/ 75 h 274"/>
                <a:gd name="T52" fmla="*/ 27 w 373"/>
                <a:gd name="T53" fmla="*/ 70 h 274"/>
                <a:gd name="T54" fmla="*/ 27 w 373"/>
                <a:gd name="T55" fmla="*/ 54 h 274"/>
                <a:gd name="T56" fmla="*/ 5 w 373"/>
                <a:gd name="T57" fmla="*/ 43 h 274"/>
                <a:gd name="T58" fmla="*/ 0 w 373"/>
                <a:gd name="T59" fmla="*/ 59 h 274"/>
                <a:gd name="T60" fmla="*/ 5 w 373"/>
                <a:gd name="T61" fmla="*/ 81 h 274"/>
                <a:gd name="T62" fmla="*/ 16 w 373"/>
                <a:gd name="T63" fmla="*/ 102 h 274"/>
                <a:gd name="T64" fmla="*/ 43 w 373"/>
                <a:gd name="T65" fmla="*/ 123 h 274"/>
                <a:gd name="T66" fmla="*/ 32 w 373"/>
                <a:gd name="T67" fmla="*/ 150 h 274"/>
                <a:gd name="T68" fmla="*/ 21 w 373"/>
                <a:gd name="T69" fmla="*/ 156 h 274"/>
                <a:gd name="T70" fmla="*/ 21 w 373"/>
                <a:gd name="T71" fmla="*/ 177 h 274"/>
                <a:gd name="T72" fmla="*/ 32 w 373"/>
                <a:gd name="T73" fmla="*/ 182 h 274"/>
                <a:gd name="T74" fmla="*/ 27 w 373"/>
                <a:gd name="T75" fmla="*/ 204 h 274"/>
                <a:gd name="T76" fmla="*/ 32 w 373"/>
                <a:gd name="T77" fmla="*/ 215 h 274"/>
                <a:gd name="T78" fmla="*/ 59 w 373"/>
                <a:gd name="T79" fmla="*/ 225 h 274"/>
                <a:gd name="T80" fmla="*/ 69 w 373"/>
                <a:gd name="T81" fmla="*/ 247 h 274"/>
                <a:gd name="T82" fmla="*/ 69 w 373"/>
                <a:gd name="T83" fmla="*/ 274 h 274"/>
                <a:gd name="T84" fmla="*/ 69 w 373"/>
                <a:gd name="T85" fmla="*/ 268 h 274"/>
                <a:gd name="T86" fmla="*/ 96 w 373"/>
                <a:gd name="T87" fmla="*/ 268 h 274"/>
                <a:gd name="T88" fmla="*/ 122 w 373"/>
                <a:gd name="T89" fmla="*/ 257 h 274"/>
                <a:gd name="T90" fmla="*/ 155 w 373"/>
                <a:gd name="T91" fmla="*/ 236 h 274"/>
                <a:gd name="T92" fmla="*/ 175 w 373"/>
                <a:gd name="T93" fmla="*/ 247 h 274"/>
                <a:gd name="T94" fmla="*/ 197 w 373"/>
                <a:gd name="T95" fmla="*/ 247 h 274"/>
                <a:gd name="T96" fmla="*/ 213 w 373"/>
                <a:gd name="T97" fmla="*/ 247 h 274"/>
                <a:gd name="T98" fmla="*/ 250 w 373"/>
                <a:gd name="T99" fmla="*/ 236 h 274"/>
                <a:gd name="T100" fmla="*/ 271 w 373"/>
                <a:gd name="T101" fmla="*/ 225 h 274"/>
                <a:gd name="T102" fmla="*/ 266 w 373"/>
                <a:gd name="T103" fmla="*/ 199 h 274"/>
                <a:gd name="T104" fmla="*/ 282 w 373"/>
                <a:gd name="T105" fmla="*/ 199 h 274"/>
                <a:gd name="T106" fmla="*/ 287 w 373"/>
                <a:gd name="T107" fmla="*/ 188 h 274"/>
                <a:gd name="T108" fmla="*/ 287 w 373"/>
                <a:gd name="T109" fmla="*/ 172 h 2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73" h="274">
                  <a:moveTo>
                    <a:pt x="287" y="172"/>
                  </a:moveTo>
                  <a:lnTo>
                    <a:pt x="309" y="166"/>
                  </a:lnTo>
                  <a:lnTo>
                    <a:pt x="325" y="156"/>
                  </a:lnTo>
                  <a:lnTo>
                    <a:pt x="357" y="161"/>
                  </a:lnTo>
                  <a:lnTo>
                    <a:pt x="373" y="156"/>
                  </a:lnTo>
                  <a:lnTo>
                    <a:pt x="357" y="134"/>
                  </a:lnTo>
                  <a:lnTo>
                    <a:pt x="330" y="118"/>
                  </a:lnTo>
                  <a:lnTo>
                    <a:pt x="346" y="97"/>
                  </a:lnTo>
                  <a:lnTo>
                    <a:pt x="346" y="70"/>
                  </a:lnTo>
                  <a:lnTo>
                    <a:pt x="346" y="48"/>
                  </a:lnTo>
                  <a:lnTo>
                    <a:pt x="362" y="43"/>
                  </a:lnTo>
                  <a:lnTo>
                    <a:pt x="368" y="32"/>
                  </a:lnTo>
                  <a:lnTo>
                    <a:pt x="368" y="22"/>
                  </a:lnTo>
                  <a:lnTo>
                    <a:pt x="368" y="11"/>
                  </a:lnTo>
                  <a:lnTo>
                    <a:pt x="335" y="11"/>
                  </a:lnTo>
                  <a:lnTo>
                    <a:pt x="330" y="0"/>
                  </a:lnTo>
                  <a:lnTo>
                    <a:pt x="304" y="6"/>
                  </a:lnTo>
                  <a:lnTo>
                    <a:pt x="287" y="0"/>
                  </a:lnTo>
                  <a:lnTo>
                    <a:pt x="261" y="6"/>
                  </a:lnTo>
                  <a:lnTo>
                    <a:pt x="229" y="16"/>
                  </a:lnTo>
                  <a:lnTo>
                    <a:pt x="203" y="54"/>
                  </a:lnTo>
                  <a:lnTo>
                    <a:pt x="170" y="59"/>
                  </a:lnTo>
                  <a:lnTo>
                    <a:pt x="138" y="59"/>
                  </a:lnTo>
                  <a:lnTo>
                    <a:pt x="122" y="59"/>
                  </a:lnTo>
                  <a:lnTo>
                    <a:pt x="107" y="75"/>
                  </a:lnTo>
                  <a:lnTo>
                    <a:pt x="48" y="75"/>
                  </a:lnTo>
                  <a:lnTo>
                    <a:pt x="27" y="70"/>
                  </a:lnTo>
                  <a:lnTo>
                    <a:pt x="27" y="54"/>
                  </a:lnTo>
                  <a:lnTo>
                    <a:pt x="5" y="43"/>
                  </a:lnTo>
                  <a:lnTo>
                    <a:pt x="0" y="59"/>
                  </a:lnTo>
                  <a:lnTo>
                    <a:pt x="5" y="81"/>
                  </a:lnTo>
                  <a:lnTo>
                    <a:pt x="16" y="102"/>
                  </a:lnTo>
                  <a:lnTo>
                    <a:pt x="43" y="123"/>
                  </a:lnTo>
                  <a:lnTo>
                    <a:pt x="32" y="150"/>
                  </a:lnTo>
                  <a:lnTo>
                    <a:pt x="21" y="156"/>
                  </a:lnTo>
                  <a:lnTo>
                    <a:pt x="21" y="177"/>
                  </a:lnTo>
                  <a:lnTo>
                    <a:pt x="32" y="182"/>
                  </a:lnTo>
                  <a:lnTo>
                    <a:pt x="27" y="204"/>
                  </a:lnTo>
                  <a:lnTo>
                    <a:pt x="32" y="215"/>
                  </a:lnTo>
                  <a:lnTo>
                    <a:pt x="59" y="225"/>
                  </a:lnTo>
                  <a:lnTo>
                    <a:pt x="69" y="247"/>
                  </a:lnTo>
                  <a:lnTo>
                    <a:pt x="69" y="274"/>
                  </a:lnTo>
                  <a:lnTo>
                    <a:pt x="69" y="268"/>
                  </a:lnTo>
                  <a:lnTo>
                    <a:pt x="96" y="268"/>
                  </a:lnTo>
                  <a:lnTo>
                    <a:pt x="122" y="257"/>
                  </a:lnTo>
                  <a:lnTo>
                    <a:pt x="155" y="236"/>
                  </a:lnTo>
                  <a:lnTo>
                    <a:pt x="175" y="247"/>
                  </a:lnTo>
                  <a:lnTo>
                    <a:pt x="197" y="247"/>
                  </a:lnTo>
                  <a:lnTo>
                    <a:pt x="213" y="247"/>
                  </a:lnTo>
                  <a:lnTo>
                    <a:pt x="250" y="236"/>
                  </a:lnTo>
                  <a:lnTo>
                    <a:pt x="271" y="225"/>
                  </a:lnTo>
                  <a:lnTo>
                    <a:pt x="266" y="199"/>
                  </a:lnTo>
                  <a:lnTo>
                    <a:pt x="282" y="199"/>
                  </a:lnTo>
                  <a:lnTo>
                    <a:pt x="287" y="188"/>
                  </a:lnTo>
                  <a:lnTo>
                    <a:pt x="287" y="1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75" name="Group 246"/>
            <p:cNvGrpSpPr>
              <a:grpSpLocks/>
            </p:cNvGrpSpPr>
            <p:nvPr/>
          </p:nvGrpSpPr>
          <p:grpSpPr bwMode="auto">
            <a:xfrm>
              <a:off x="4907" y="3350"/>
              <a:ext cx="154" cy="128"/>
              <a:chOff x="2605" y="3259"/>
              <a:chExt cx="154" cy="128"/>
            </a:xfrm>
          </p:grpSpPr>
          <p:sp>
            <p:nvSpPr>
              <p:cNvPr id="348" name="Freeform 247"/>
              <p:cNvSpPr>
                <a:spLocks/>
              </p:cNvSpPr>
              <p:nvPr/>
            </p:nvSpPr>
            <p:spPr bwMode="auto">
              <a:xfrm>
                <a:off x="2605" y="3259"/>
                <a:ext cx="154" cy="128"/>
              </a:xfrm>
              <a:custGeom>
                <a:avLst/>
                <a:gdLst>
                  <a:gd name="T0" fmla="*/ 144 w 154"/>
                  <a:gd name="T1" fmla="*/ 21 h 128"/>
                  <a:gd name="T2" fmla="*/ 117 w 154"/>
                  <a:gd name="T3" fmla="*/ 11 h 128"/>
                  <a:gd name="T4" fmla="*/ 112 w 154"/>
                  <a:gd name="T5" fmla="*/ 0 h 128"/>
                  <a:gd name="T6" fmla="*/ 85 w 154"/>
                  <a:gd name="T7" fmla="*/ 0 h 128"/>
                  <a:gd name="T8" fmla="*/ 47 w 154"/>
                  <a:gd name="T9" fmla="*/ 16 h 128"/>
                  <a:gd name="T10" fmla="*/ 32 w 154"/>
                  <a:gd name="T11" fmla="*/ 21 h 128"/>
                  <a:gd name="T12" fmla="*/ 16 w 154"/>
                  <a:gd name="T13" fmla="*/ 27 h 128"/>
                  <a:gd name="T14" fmla="*/ 10 w 154"/>
                  <a:gd name="T15" fmla="*/ 48 h 128"/>
                  <a:gd name="T16" fmla="*/ 0 w 154"/>
                  <a:gd name="T17" fmla="*/ 43 h 128"/>
                  <a:gd name="T18" fmla="*/ 0 w 154"/>
                  <a:gd name="T19" fmla="*/ 59 h 128"/>
                  <a:gd name="T20" fmla="*/ 5 w 154"/>
                  <a:gd name="T21" fmla="*/ 96 h 128"/>
                  <a:gd name="T22" fmla="*/ 21 w 154"/>
                  <a:gd name="T23" fmla="*/ 118 h 128"/>
                  <a:gd name="T24" fmla="*/ 37 w 154"/>
                  <a:gd name="T25" fmla="*/ 123 h 128"/>
                  <a:gd name="T26" fmla="*/ 42 w 154"/>
                  <a:gd name="T27" fmla="*/ 128 h 128"/>
                  <a:gd name="T28" fmla="*/ 47 w 154"/>
                  <a:gd name="T29" fmla="*/ 128 h 128"/>
                  <a:gd name="T30" fmla="*/ 69 w 154"/>
                  <a:gd name="T31" fmla="*/ 118 h 128"/>
                  <a:gd name="T32" fmla="*/ 85 w 154"/>
                  <a:gd name="T33" fmla="*/ 118 h 128"/>
                  <a:gd name="T34" fmla="*/ 106 w 154"/>
                  <a:gd name="T35" fmla="*/ 91 h 128"/>
                  <a:gd name="T36" fmla="*/ 149 w 154"/>
                  <a:gd name="T37" fmla="*/ 86 h 128"/>
                  <a:gd name="T38" fmla="*/ 154 w 154"/>
                  <a:gd name="T39" fmla="*/ 69 h 128"/>
                  <a:gd name="T40" fmla="*/ 154 w 154"/>
                  <a:gd name="T41" fmla="*/ 43 h 128"/>
                  <a:gd name="T42" fmla="*/ 144 w 154"/>
                  <a:gd name="T43" fmla="*/ 21 h 12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54" h="128">
                    <a:moveTo>
                      <a:pt x="144" y="21"/>
                    </a:moveTo>
                    <a:lnTo>
                      <a:pt x="117" y="11"/>
                    </a:lnTo>
                    <a:lnTo>
                      <a:pt x="112" y="0"/>
                    </a:lnTo>
                    <a:lnTo>
                      <a:pt x="85" y="0"/>
                    </a:lnTo>
                    <a:lnTo>
                      <a:pt x="47" y="16"/>
                    </a:lnTo>
                    <a:lnTo>
                      <a:pt x="32" y="21"/>
                    </a:lnTo>
                    <a:lnTo>
                      <a:pt x="16" y="27"/>
                    </a:lnTo>
                    <a:lnTo>
                      <a:pt x="10" y="48"/>
                    </a:lnTo>
                    <a:lnTo>
                      <a:pt x="0" y="43"/>
                    </a:lnTo>
                    <a:lnTo>
                      <a:pt x="0" y="59"/>
                    </a:lnTo>
                    <a:lnTo>
                      <a:pt x="5" y="96"/>
                    </a:lnTo>
                    <a:lnTo>
                      <a:pt x="21" y="118"/>
                    </a:lnTo>
                    <a:lnTo>
                      <a:pt x="37" y="123"/>
                    </a:lnTo>
                    <a:lnTo>
                      <a:pt x="42" y="128"/>
                    </a:lnTo>
                    <a:lnTo>
                      <a:pt x="47" y="128"/>
                    </a:lnTo>
                    <a:lnTo>
                      <a:pt x="69" y="118"/>
                    </a:lnTo>
                    <a:lnTo>
                      <a:pt x="85" y="118"/>
                    </a:lnTo>
                    <a:lnTo>
                      <a:pt x="106" y="91"/>
                    </a:lnTo>
                    <a:lnTo>
                      <a:pt x="149" y="86"/>
                    </a:lnTo>
                    <a:lnTo>
                      <a:pt x="154" y="69"/>
                    </a:lnTo>
                    <a:lnTo>
                      <a:pt x="154" y="43"/>
                    </a:lnTo>
                    <a:lnTo>
                      <a:pt x="144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9" name="Freeform 248"/>
              <p:cNvSpPr>
                <a:spLocks/>
              </p:cNvSpPr>
              <p:nvPr/>
            </p:nvSpPr>
            <p:spPr bwMode="auto">
              <a:xfrm>
                <a:off x="2605" y="3259"/>
                <a:ext cx="154" cy="128"/>
              </a:xfrm>
              <a:custGeom>
                <a:avLst/>
                <a:gdLst>
                  <a:gd name="T0" fmla="*/ 144 w 154"/>
                  <a:gd name="T1" fmla="*/ 21 h 128"/>
                  <a:gd name="T2" fmla="*/ 117 w 154"/>
                  <a:gd name="T3" fmla="*/ 11 h 128"/>
                  <a:gd name="T4" fmla="*/ 112 w 154"/>
                  <a:gd name="T5" fmla="*/ 0 h 128"/>
                  <a:gd name="T6" fmla="*/ 85 w 154"/>
                  <a:gd name="T7" fmla="*/ 0 h 128"/>
                  <a:gd name="T8" fmla="*/ 47 w 154"/>
                  <a:gd name="T9" fmla="*/ 16 h 128"/>
                  <a:gd name="T10" fmla="*/ 32 w 154"/>
                  <a:gd name="T11" fmla="*/ 21 h 128"/>
                  <a:gd name="T12" fmla="*/ 16 w 154"/>
                  <a:gd name="T13" fmla="*/ 27 h 128"/>
                  <a:gd name="T14" fmla="*/ 10 w 154"/>
                  <a:gd name="T15" fmla="*/ 48 h 128"/>
                  <a:gd name="T16" fmla="*/ 0 w 154"/>
                  <a:gd name="T17" fmla="*/ 43 h 128"/>
                  <a:gd name="T18" fmla="*/ 0 w 154"/>
                  <a:gd name="T19" fmla="*/ 59 h 128"/>
                  <a:gd name="T20" fmla="*/ 5 w 154"/>
                  <a:gd name="T21" fmla="*/ 96 h 128"/>
                  <a:gd name="T22" fmla="*/ 21 w 154"/>
                  <a:gd name="T23" fmla="*/ 118 h 128"/>
                  <a:gd name="T24" fmla="*/ 37 w 154"/>
                  <a:gd name="T25" fmla="*/ 123 h 128"/>
                  <a:gd name="T26" fmla="*/ 42 w 154"/>
                  <a:gd name="T27" fmla="*/ 128 h 128"/>
                  <a:gd name="T28" fmla="*/ 47 w 154"/>
                  <a:gd name="T29" fmla="*/ 128 h 128"/>
                  <a:gd name="T30" fmla="*/ 69 w 154"/>
                  <a:gd name="T31" fmla="*/ 118 h 128"/>
                  <a:gd name="T32" fmla="*/ 85 w 154"/>
                  <a:gd name="T33" fmla="*/ 118 h 128"/>
                  <a:gd name="T34" fmla="*/ 106 w 154"/>
                  <a:gd name="T35" fmla="*/ 91 h 128"/>
                  <a:gd name="T36" fmla="*/ 149 w 154"/>
                  <a:gd name="T37" fmla="*/ 86 h 128"/>
                  <a:gd name="T38" fmla="*/ 154 w 154"/>
                  <a:gd name="T39" fmla="*/ 69 h 128"/>
                  <a:gd name="T40" fmla="*/ 154 w 154"/>
                  <a:gd name="T41" fmla="*/ 43 h 128"/>
                  <a:gd name="T42" fmla="*/ 144 w 154"/>
                  <a:gd name="T43" fmla="*/ 21 h 12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54" h="128">
                    <a:moveTo>
                      <a:pt x="144" y="21"/>
                    </a:moveTo>
                    <a:lnTo>
                      <a:pt x="117" y="11"/>
                    </a:lnTo>
                    <a:lnTo>
                      <a:pt x="112" y="0"/>
                    </a:lnTo>
                    <a:lnTo>
                      <a:pt x="85" y="0"/>
                    </a:lnTo>
                    <a:lnTo>
                      <a:pt x="47" y="16"/>
                    </a:lnTo>
                    <a:lnTo>
                      <a:pt x="32" y="21"/>
                    </a:lnTo>
                    <a:lnTo>
                      <a:pt x="16" y="27"/>
                    </a:lnTo>
                    <a:lnTo>
                      <a:pt x="10" y="48"/>
                    </a:lnTo>
                    <a:lnTo>
                      <a:pt x="0" y="43"/>
                    </a:lnTo>
                    <a:lnTo>
                      <a:pt x="0" y="59"/>
                    </a:lnTo>
                    <a:lnTo>
                      <a:pt x="5" y="96"/>
                    </a:lnTo>
                    <a:lnTo>
                      <a:pt x="21" y="118"/>
                    </a:lnTo>
                    <a:lnTo>
                      <a:pt x="37" y="123"/>
                    </a:lnTo>
                    <a:lnTo>
                      <a:pt x="42" y="128"/>
                    </a:lnTo>
                    <a:lnTo>
                      <a:pt x="47" y="128"/>
                    </a:lnTo>
                    <a:lnTo>
                      <a:pt x="69" y="118"/>
                    </a:lnTo>
                    <a:lnTo>
                      <a:pt x="85" y="118"/>
                    </a:lnTo>
                    <a:lnTo>
                      <a:pt x="106" y="91"/>
                    </a:lnTo>
                    <a:lnTo>
                      <a:pt x="149" y="86"/>
                    </a:lnTo>
                    <a:lnTo>
                      <a:pt x="154" y="69"/>
                    </a:lnTo>
                    <a:lnTo>
                      <a:pt x="154" y="43"/>
                    </a:lnTo>
                    <a:lnTo>
                      <a:pt x="144" y="21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6" name="Group 249"/>
            <p:cNvGrpSpPr>
              <a:grpSpLocks/>
            </p:cNvGrpSpPr>
            <p:nvPr/>
          </p:nvGrpSpPr>
          <p:grpSpPr bwMode="auto">
            <a:xfrm>
              <a:off x="4993" y="3146"/>
              <a:ext cx="373" cy="274"/>
              <a:chOff x="2691" y="3055"/>
              <a:chExt cx="373" cy="274"/>
            </a:xfrm>
          </p:grpSpPr>
          <p:sp>
            <p:nvSpPr>
              <p:cNvPr id="346" name="Freeform 250"/>
              <p:cNvSpPr>
                <a:spLocks/>
              </p:cNvSpPr>
              <p:nvPr/>
            </p:nvSpPr>
            <p:spPr bwMode="auto">
              <a:xfrm>
                <a:off x="2691" y="3055"/>
                <a:ext cx="373" cy="274"/>
              </a:xfrm>
              <a:custGeom>
                <a:avLst/>
                <a:gdLst>
                  <a:gd name="T0" fmla="*/ 287 w 373"/>
                  <a:gd name="T1" fmla="*/ 172 h 274"/>
                  <a:gd name="T2" fmla="*/ 309 w 373"/>
                  <a:gd name="T3" fmla="*/ 166 h 274"/>
                  <a:gd name="T4" fmla="*/ 325 w 373"/>
                  <a:gd name="T5" fmla="*/ 156 h 274"/>
                  <a:gd name="T6" fmla="*/ 357 w 373"/>
                  <a:gd name="T7" fmla="*/ 161 h 274"/>
                  <a:gd name="T8" fmla="*/ 373 w 373"/>
                  <a:gd name="T9" fmla="*/ 156 h 274"/>
                  <a:gd name="T10" fmla="*/ 357 w 373"/>
                  <a:gd name="T11" fmla="*/ 134 h 274"/>
                  <a:gd name="T12" fmla="*/ 330 w 373"/>
                  <a:gd name="T13" fmla="*/ 118 h 274"/>
                  <a:gd name="T14" fmla="*/ 346 w 373"/>
                  <a:gd name="T15" fmla="*/ 97 h 274"/>
                  <a:gd name="T16" fmla="*/ 346 w 373"/>
                  <a:gd name="T17" fmla="*/ 70 h 274"/>
                  <a:gd name="T18" fmla="*/ 346 w 373"/>
                  <a:gd name="T19" fmla="*/ 48 h 274"/>
                  <a:gd name="T20" fmla="*/ 362 w 373"/>
                  <a:gd name="T21" fmla="*/ 43 h 274"/>
                  <a:gd name="T22" fmla="*/ 368 w 373"/>
                  <a:gd name="T23" fmla="*/ 32 h 274"/>
                  <a:gd name="T24" fmla="*/ 368 w 373"/>
                  <a:gd name="T25" fmla="*/ 22 h 274"/>
                  <a:gd name="T26" fmla="*/ 368 w 373"/>
                  <a:gd name="T27" fmla="*/ 11 h 274"/>
                  <a:gd name="T28" fmla="*/ 335 w 373"/>
                  <a:gd name="T29" fmla="*/ 11 h 274"/>
                  <a:gd name="T30" fmla="*/ 330 w 373"/>
                  <a:gd name="T31" fmla="*/ 0 h 274"/>
                  <a:gd name="T32" fmla="*/ 304 w 373"/>
                  <a:gd name="T33" fmla="*/ 6 h 274"/>
                  <a:gd name="T34" fmla="*/ 287 w 373"/>
                  <a:gd name="T35" fmla="*/ 0 h 274"/>
                  <a:gd name="T36" fmla="*/ 261 w 373"/>
                  <a:gd name="T37" fmla="*/ 6 h 274"/>
                  <a:gd name="T38" fmla="*/ 229 w 373"/>
                  <a:gd name="T39" fmla="*/ 16 h 274"/>
                  <a:gd name="T40" fmla="*/ 203 w 373"/>
                  <a:gd name="T41" fmla="*/ 54 h 274"/>
                  <a:gd name="T42" fmla="*/ 170 w 373"/>
                  <a:gd name="T43" fmla="*/ 59 h 274"/>
                  <a:gd name="T44" fmla="*/ 138 w 373"/>
                  <a:gd name="T45" fmla="*/ 59 h 274"/>
                  <a:gd name="T46" fmla="*/ 122 w 373"/>
                  <a:gd name="T47" fmla="*/ 59 h 274"/>
                  <a:gd name="T48" fmla="*/ 107 w 373"/>
                  <a:gd name="T49" fmla="*/ 75 h 274"/>
                  <a:gd name="T50" fmla="*/ 48 w 373"/>
                  <a:gd name="T51" fmla="*/ 75 h 274"/>
                  <a:gd name="T52" fmla="*/ 27 w 373"/>
                  <a:gd name="T53" fmla="*/ 70 h 274"/>
                  <a:gd name="T54" fmla="*/ 27 w 373"/>
                  <a:gd name="T55" fmla="*/ 54 h 274"/>
                  <a:gd name="T56" fmla="*/ 5 w 373"/>
                  <a:gd name="T57" fmla="*/ 43 h 274"/>
                  <a:gd name="T58" fmla="*/ 0 w 373"/>
                  <a:gd name="T59" fmla="*/ 59 h 274"/>
                  <a:gd name="T60" fmla="*/ 5 w 373"/>
                  <a:gd name="T61" fmla="*/ 81 h 274"/>
                  <a:gd name="T62" fmla="*/ 16 w 373"/>
                  <a:gd name="T63" fmla="*/ 102 h 274"/>
                  <a:gd name="T64" fmla="*/ 43 w 373"/>
                  <a:gd name="T65" fmla="*/ 123 h 274"/>
                  <a:gd name="T66" fmla="*/ 32 w 373"/>
                  <a:gd name="T67" fmla="*/ 150 h 274"/>
                  <a:gd name="T68" fmla="*/ 21 w 373"/>
                  <a:gd name="T69" fmla="*/ 156 h 274"/>
                  <a:gd name="T70" fmla="*/ 21 w 373"/>
                  <a:gd name="T71" fmla="*/ 177 h 274"/>
                  <a:gd name="T72" fmla="*/ 32 w 373"/>
                  <a:gd name="T73" fmla="*/ 182 h 274"/>
                  <a:gd name="T74" fmla="*/ 27 w 373"/>
                  <a:gd name="T75" fmla="*/ 204 h 274"/>
                  <a:gd name="T76" fmla="*/ 32 w 373"/>
                  <a:gd name="T77" fmla="*/ 215 h 274"/>
                  <a:gd name="T78" fmla="*/ 59 w 373"/>
                  <a:gd name="T79" fmla="*/ 225 h 274"/>
                  <a:gd name="T80" fmla="*/ 69 w 373"/>
                  <a:gd name="T81" fmla="*/ 247 h 274"/>
                  <a:gd name="T82" fmla="*/ 69 w 373"/>
                  <a:gd name="T83" fmla="*/ 274 h 274"/>
                  <a:gd name="T84" fmla="*/ 69 w 373"/>
                  <a:gd name="T85" fmla="*/ 268 h 274"/>
                  <a:gd name="T86" fmla="*/ 96 w 373"/>
                  <a:gd name="T87" fmla="*/ 268 h 274"/>
                  <a:gd name="T88" fmla="*/ 122 w 373"/>
                  <a:gd name="T89" fmla="*/ 257 h 274"/>
                  <a:gd name="T90" fmla="*/ 155 w 373"/>
                  <a:gd name="T91" fmla="*/ 236 h 274"/>
                  <a:gd name="T92" fmla="*/ 175 w 373"/>
                  <a:gd name="T93" fmla="*/ 247 h 274"/>
                  <a:gd name="T94" fmla="*/ 197 w 373"/>
                  <a:gd name="T95" fmla="*/ 247 h 274"/>
                  <a:gd name="T96" fmla="*/ 213 w 373"/>
                  <a:gd name="T97" fmla="*/ 247 h 274"/>
                  <a:gd name="T98" fmla="*/ 250 w 373"/>
                  <a:gd name="T99" fmla="*/ 236 h 274"/>
                  <a:gd name="T100" fmla="*/ 271 w 373"/>
                  <a:gd name="T101" fmla="*/ 225 h 274"/>
                  <a:gd name="T102" fmla="*/ 266 w 373"/>
                  <a:gd name="T103" fmla="*/ 199 h 274"/>
                  <a:gd name="T104" fmla="*/ 282 w 373"/>
                  <a:gd name="T105" fmla="*/ 199 h 274"/>
                  <a:gd name="T106" fmla="*/ 287 w 373"/>
                  <a:gd name="T107" fmla="*/ 188 h 274"/>
                  <a:gd name="T108" fmla="*/ 287 w 373"/>
                  <a:gd name="T109" fmla="*/ 172 h 2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373" h="274">
                    <a:moveTo>
                      <a:pt x="287" y="172"/>
                    </a:moveTo>
                    <a:lnTo>
                      <a:pt x="309" y="166"/>
                    </a:lnTo>
                    <a:lnTo>
                      <a:pt x="325" y="156"/>
                    </a:lnTo>
                    <a:lnTo>
                      <a:pt x="357" y="161"/>
                    </a:lnTo>
                    <a:lnTo>
                      <a:pt x="373" y="156"/>
                    </a:lnTo>
                    <a:lnTo>
                      <a:pt x="357" y="134"/>
                    </a:lnTo>
                    <a:lnTo>
                      <a:pt x="330" y="118"/>
                    </a:lnTo>
                    <a:lnTo>
                      <a:pt x="346" y="97"/>
                    </a:lnTo>
                    <a:lnTo>
                      <a:pt x="346" y="70"/>
                    </a:lnTo>
                    <a:lnTo>
                      <a:pt x="346" y="48"/>
                    </a:lnTo>
                    <a:lnTo>
                      <a:pt x="362" y="43"/>
                    </a:lnTo>
                    <a:lnTo>
                      <a:pt x="368" y="32"/>
                    </a:lnTo>
                    <a:lnTo>
                      <a:pt x="368" y="22"/>
                    </a:lnTo>
                    <a:lnTo>
                      <a:pt x="368" y="11"/>
                    </a:lnTo>
                    <a:lnTo>
                      <a:pt x="335" y="11"/>
                    </a:lnTo>
                    <a:lnTo>
                      <a:pt x="330" y="0"/>
                    </a:lnTo>
                    <a:lnTo>
                      <a:pt x="304" y="6"/>
                    </a:lnTo>
                    <a:lnTo>
                      <a:pt x="287" y="0"/>
                    </a:lnTo>
                    <a:lnTo>
                      <a:pt x="261" y="6"/>
                    </a:lnTo>
                    <a:lnTo>
                      <a:pt x="229" y="16"/>
                    </a:lnTo>
                    <a:lnTo>
                      <a:pt x="203" y="54"/>
                    </a:lnTo>
                    <a:lnTo>
                      <a:pt x="170" y="59"/>
                    </a:lnTo>
                    <a:lnTo>
                      <a:pt x="138" y="59"/>
                    </a:lnTo>
                    <a:lnTo>
                      <a:pt x="122" y="59"/>
                    </a:lnTo>
                    <a:lnTo>
                      <a:pt x="107" y="75"/>
                    </a:lnTo>
                    <a:lnTo>
                      <a:pt x="48" y="75"/>
                    </a:lnTo>
                    <a:lnTo>
                      <a:pt x="27" y="70"/>
                    </a:lnTo>
                    <a:lnTo>
                      <a:pt x="27" y="54"/>
                    </a:lnTo>
                    <a:lnTo>
                      <a:pt x="5" y="43"/>
                    </a:lnTo>
                    <a:lnTo>
                      <a:pt x="0" y="59"/>
                    </a:lnTo>
                    <a:lnTo>
                      <a:pt x="5" y="81"/>
                    </a:lnTo>
                    <a:lnTo>
                      <a:pt x="16" y="102"/>
                    </a:lnTo>
                    <a:lnTo>
                      <a:pt x="43" y="123"/>
                    </a:lnTo>
                    <a:lnTo>
                      <a:pt x="32" y="150"/>
                    </a:lnTo>
                    <a:lnTo>
                      <a:pt x="21" y="156"/>
                    </a:lnTo>
                    <a:lnTo>
                      <a:pt x="21" y="177"/>
                    </a:lnTo>
                    <a:lnTo>
                      <a:pt x="32" y="182"/>
                    </a:lnTo>
                    <a:lnTo>
                      <a:pt x="27" y="204"/>
                    </a:lnTo>
                    <a:lnTo>
                      <a:pt x="32" y="215"/>
                    </a:lnTo>
                    <a:lnTo>
                      <a:pt x="59" y="225"/>
                    </a:lnTo>
                    <a:lnTo>
                      <a:pt x="69" y="247"/>
                    </a:lnTo>
                    <a:lnTo>
                      <a:pt x="69" y="274"/>
                    </a:lnTo>
                    <a:lnTo>
                      <a:pt x="69" y="268"/>
                    </a:lnTo>
                    <a:lnTo>
                      <a:pt x="96" y="268"/>
                    </a:lnTo>
                    <a:lnTo>
                      <a:pt x="122" y="257"/>
                    </a:lnTo>
                    <a:lnTo>
                      <a:pt x="155" y="236"/>
                    </a:lnTo>
                    <a:lnTo>
                      <a:pt x="175" y="247"/>
                    </a:lnTo>
                    <a:lnTo>
                      <a:pt x="197" y="247"/>
                    </a:lnTo>
                    <a:lnTo>
                      <a:pt x="213" y="247"/>
                    </a:lnTo>
                    <a:lnTo>
                      <a:pt x="250" y="236"/>
                    </a:lnTo>
                    <a:lnTo>
                      <a:pt x="271" y="225"/>
                    </a:lnTo>
                    <a:lnTo>
                      <a:pt x="266" y="199"/>
                    </a:lnTo>
                    <a:lnTo>
                      <a:pt x="282" y="199"/>
                    </a:lnTo>
                    <a:lnTo>
                      <a:pt x="287" y="188"/>
                    </a:lnTo>
                    <a:lnTo>
                      <a:pt x="287" y="172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7" name="Freeform 251"/>
              <p:cNvSpPr>
                <a:spLocks/>
              </p:cNvSpPr>
              <p:nvPr/>
            </p:nvSpPr>
            <p:spPr bwMode="auto">
              <a:xfrm>
                <a:off x="2691" y="3055"/>
                <a:ext cx="373" cy="274"/>
              </a:xfrm>
              <a:custGeom>
                <a:avLst/>
                <a:gdLst>
                  <a:gd name="T0" fmla="*/ 287 w 373"/>
                  <a:gd name="T1" fmla="*/ 172 h 274"/>
                  <a:gd name="T2" fmla="*/ 309 w 373"/>
                  <a:gd name="T3" fmla="*/ 166 h 274"/>
                  <a:gd name="T4" fmla="*/ 325 w 373"/>
                  <a:gd name="T5" fmla="*/ 156 h 274"/>
                  <a:gd name="T6" fmla="*/ 357 w 373"/>
                  <a:gd name="T7" fmla="*/ 161 h 274"/>
                  <a:gd name="T8" fmla="*/ 373 w 373"/>
                  <a:gd name="T9" fmla="*/ 156 h 274"/>
                  <a:gd name="T10" fmla="*/ 357 w 373"/>
                  <a:gd name="T11" fmla="*/ 134 h 274"/>
                  <a:gd name="T12" fmla="*/ 330 w 373"/>
                  <a:gd name="T13" fmla="*/ 118 h 274"/>
                  <a:gd name="T14" fmla="*/ 346 w 373"/>
                  <a:gd name="T15" fmla="*/ 97 h 274"/>
                  <a:gd name="T16" fmla="*/ 346 w 373"/>
                  <a:gd name="T17" fmla="*/ 70 h 274"/>
                  <a:gd name="T18" fmla="*/ 346 w 373"/>
                  <a:gd name="T19" fmla="*/ 48 h 274"/>
                  <a:gd name="T20" fmla="*/ 362 w 373"/>
                  <a:gd name="T21" fmla="*/ 43 h 274"/>
                  <a:gd name="T22" fmla="*/ 368 w 373"/>
                  <a:gd name="T23" fmla="*/ 32 h 274"/>
                  <a:gd name="T24" fmla="*/ 368 w 373"/>
                  <a:gd name="T25" fmla="*/ 22 h 274"/>
                  <a:gd name="T26" fmla="*/ 368 w 373"/>
                  <a:gd name="T27" fmla="*/ 11 h 274"/>
                  <a:gd name="T28" fmla="*/ 335 w 373"/>
                  <a:gd name="T29" fmla="*/ 11 h 274"/>
                  <a:gd name="T30" fmla="*/ 330 w 373"/>
                  <a:gd name="T31" fmla="*/ 0 h 274"/>
                  <a:gd name="T32" fmla="*/ 304 w 373"/>
                  <a:gd name="T33" fmla="*/ 6 h 274"/>
                  <a:gd name="T34" fmla="*/ 287 w 373"/>
                  <a:gd name="T35" fmla="*/ 0 h 274"/>
                  <a:gd name="T36" fmla="*/ 261 w 373"/>
                  <a:gd name="T37" fmla="*/ 6 h 274"/>
                  <a:gd name="T38" fmla="*/ 229 w 373"/>
                  <a:gd name="T39" fmla="*/ 16 h 274"/>
                  <a:gd name="T40" fmla="*/ 203 w 373"/>
                  <a:gd name="T41" fmla="*/ 54 h 274"/>
                  <a:gd name="T42" fmla="*/ 170 w 373"/>
                  <a:gd name="T43" fmla="*/ 59 h 274"/>
                  <a:gd name="T44" fmla="*/ 138 w 373"/>
                  <a:gd name="T45" fmla="*/ 59 h 274"/>
                  <a:gd name="T46" fmla="*/ 122 w 373"/>
                  <a:gd name="T47" fmla="*/ 59 h 274"/>
                  <a:gd name="T48" fmla="*/ 107 w 373"/>
                  <a:gd name="T49" fmla="*/ 75 h 274"/>
                  <a:gd name="T50" fmla="*/ 48 w 373"/>
                  <a:gd name="T51" fmla="*/ 75 h 274"/>
                  <a:gd name="T52" fmla="*/ 27 w 373"/>
                  <a:gd name="T53" fmla="*/ 70 h 274"/>
                  <a:gd name="T54" fmla="*/ 27 w 373"/>
                  <a:gd name="T55" fmla="*/ 54 h 274"/>
                  <a:gd name="T56" fmla="*/ 5 w 373"/>
                  <a:gd name="T57" fmla="*/ 43 h 274"/>
                  <a:gd name="T58" fmla="*/ 0 w 373"/>
                  <a:gd name="T59" fmla="*/ 59 h 274"/>
                  <a:gd name="T60" fmla="*/ 5 w 373"/>
                  <a:gd name="T61" fmla="*/ 81 h 274"/>
                  <a:gd name="T62" fmla="*/ 16 w 373"/>
                  <a:gd name="T63" fmla="*/ 102 h 274"/>
                  <a:gd name="T64" fmla="*/ 43 w 373"/>
                  <a:gd name="T65" fmla="*/ 123 h 274"/>
                  <a:gd name="T66" fmla="*/ 32 w 373"/>
                  <a:gd name="T67" fmla="*/ 150 h 274"/>
                  <a:gd name="T68" fmla="*/ 21 w 373"/>
                  <a:gd name="T69" fmla="*/ 156 h 274"/>
                  <a:gd name="T70" fmla="*/ 21 w 373"/>
                  <a:gd name="T71" fmla="*/ 177 h 274"/>
                  <a:gd name="T72" fmla="*/ 32 w 373"/>
                  <a:gd name="T73" fmla="*/ 182 h 274"/>
                  <a:gd name="T74" fmla="*/ 27 w 373"/>
                  <a:gd name="T75" fmla="*/ 204 h 274"/>
                  <a:gd name="T76" fmla="*/ 32 w 373"/>
                  <a:gd name="T77" fmla="*/ 215 h 274"/>
                  <a:gd name="T78" fmla="*/ 59 w 373"/>
                  <a:gd name="T79" fmla="*/ 225 h 274"/>
                  <a:gd name="T80" fmla="*/ 69 w 373"/>
                  <a:gd name="T81" fmla="*/ 247 h 274"/>
                  <a:gd name="T82" fmla="*/ 69 w 373"/>
                  <a:gd name="T83" fmla="*/ 274 h 274"/>
                  <a:gd name="T84" fmla="*/ 69 w 373"/>
                  <a:gd name="T85" fmla="*/ 268 h 274"/>
                  <a:gd name="T86" fmla="*/ 96 w 373"/>
                  <a:gd name="T87" fmla="*/ 268 h 274"/>
                  <a:gd name="T88" fmla="*/ 122 w 373"/>
                  <a:gd name="T89" fmla="*/ 257 h 274"/>
                  <a:gd name="T90" fmla="*/ 155 w 373"/>
                  <a:gd name="T91" fmla="*/ 236 h 274"/>
                  <a:gd name="T92" fmla="*/ 175 w 373"/>
                  <a:gd name="T93" fmla="*/ 247 h 274"/>
                  <a:gd name="T94" fmla="*/ 197 w 373"/>
                  <a:gd name="T95" fmla="*/ 247 h 274"/>
                  <a:gd name="T96" fmla="*/ 213 w 373"/>
                  <a:gd name="T97" fmla="*/ 247 h 274"/>
                  <a:gd name="T98" fmla="*/ 250 w 373"/>
                  <a:gd name="T99" fmla="*/ 236 h 274"/>
                  <a:gd name="T100" fmla="*/ 271 w 373"/>
                  <a:gd name="T101" fmla="*/ 225 h 274"/>
                  <a:gd name="T102" fmla="*/ 266 w 373"/>
                  <a:gd name="T103" fmla="*/ 199 h 274"/>
                  <a:gd name="T104" fmla="*/ 282 w 373"/>
                  <a:gd name="T105" fmla="*/ 199 h 274"/>
                  <a:gd name="T106" fmla="*/ 287 w 373"/>
                  <a:gd name="T107" fmla="*/ 188 h 274"/>
                  <a:gd name="T108" fmla="*/ 287 w 373"/>
                  <a:gd name="T109" fmla="*/ 172 h 2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373" h="274">
                    <a:moveTo>
                      <a:pt x="287" y="172"/>
                    </a:moveTo>
                    <a:lnTo>
                      <a:pt x="309" y="166"/>
                    </a:lnTo>
                    <a:lnTo>
                      <a:pt x="325" y="156"/>
                    </a:lnTo>
                    <a:lnTo>
                      <a:pt x="357" y="161"/>
                    </a:lnTo>
                    <a:lnTo>
                      <a:pt x="373" y="156"/>
                    </a:lnTo>
                    <a:lnTo>
                      <a:pt x="357" y="134"/>
                    </a:lnTo>
                    <a:lnTo>
                      <a:pt x="330" y="118"/>
                    </a:lnTo>
                    <a:lnTo>
                      <a:pt x="346" y="97"/>
                    </a:lnTo>
                    <a:lnTo>
                      <a:pt x="346" y="70"/>
                    </a:lnTo>
                    <a:lnTo>
                      <a:pt x="346" y="48"/>
                    </a:lnTo>
                    <a:lnTo>
                      <a:pt x="362" y="43"/>
                    </a:lnTo>
                    <a:lnTo>
                      <a:pt x="368" y="32"/>
                    </a:lnTo>
                    <a:lnTo>
                      <a:pt x="368" y="22"/>
                    </a:lnTo>
                    <a:lnTo>
                      <a:pt x="368" y="11"/>
                    </a:lnTo>
                    <a:lnTo>
                      <a:pt x="335" y="11"/>
                    </a:lnTo>
                    <a:lnTo>
                      <a:pt x="330" y="0"/>
                    </a:lnTo>
                    <a:lnTo>
                      <a:pt x="304" y="6"/>
                    </a:lnTo>
                    <a:lnTo>
                      <a:pt x="287" y="0"/>
                    </a:lnTo>
                    <a:lnTo>
                      <a:pt x="261" y="6"/>
                    </a:lnTo>
                    <a:lnTo>
                      <a:pt x="229" y="16"/>
                    </a:lnTo>
                    <a:lnTo>
                      <a:pt x="203" y="54"/>
                    </a:lnTo>
                    <a:lnTo>
                      <a:pt x="170" y="59"/>
                    </a:lnTo>
                    <a:lnTo>
                      <a:pt x="138" y="59"/>
                    </a:lnTo>
                    <a:lnTo>
                      <a:pt x="122" y="59"/>
                    </a:lnTo>
                    <a:lnTo>
                      <a:pt x="107" y="75"/>
                    </a:lnTo>
                    <a:lnTo>
                      <a:pt x="48" y="75"/>
                    </a:lnTo>
                    <a:lnTo>
                      <a:pt x="27" y="70"/>
                    </a:lnTo>
                    <a:lnTo>
                      <a:pt x="27" y="54"/>
                    </a:lnTo>
                    <a:lnTo>
                      <a:pt x="5" y="43"/>
                    </a:lnTo>
                    <a:lnTo>
                      <a:pt x="0" y="59"/>
                    </a:lnTo>
                    <a:lnTo>
                      <a:pt x="5" y="81"/>
                    </a:lnTo>
                    <a:lnTo>
                      <a:pt x="16" y="102"/>
                    </a:lnTo>
                    <a:lnTo>
                      <a:pt x="43" y="123"/>
                    </a:lnTo>
                    <a:lnTo>
                      <a:pt x="32" y="150"/>
                    </a:lnTo>
                    <a:lnTo>
                      <a:pt x="21" y="156"/>
                    </a:lnTo>
                    <a:lnTo>
                      <a:pt x="21" y="177"/>
                    </a:lnTo>
                    <a:lnTo>
                      <a:pt x="32" y="182"/>
                    </a:lnTo>
                    <a:lnTo>
                      <a:pt x="27" y="204"/>
                    </a:lnTo>
                    <a:lnTo>
                      <a:pt x="32" y="215"/>
                    </a:lnTo>
                    <a:lnTo>
                      <a:pt x="59" y="225"/>
                    </a:lnTo>
                    <a:lnTo>
                      <a:pt x="69" y="247"/>
                    </a:lnTo>
                    <a:lnTo>
                      <a:pt x="69" y="274"/>
                    </a:lnTo>
                    <a:lnTo>
                      <a:pt x="69" y="268"/>
                    </a:lnTo>
                    <a:lnTo>
                      <a:pt x="96" y="268"/>
                    </a:lnTo>
                    <a:lnTo>
                      <a:pt x="122" y="257"/>
                    </a:lnTo>
                    <a:lnTo>
                      <a:pt x="155" y="236"/>
                    </a:lnTo>
                    <a:lnTo>
                      <a:pt x="175" y="247"/>
                    </a:lnTo>
                    <a:lnTo>
                      <a:pt x="197" y="247"/>
                    </a:lnTo>
                    <a:lnTo>
                      <a:pt x="213" y="247"/>
                    </a:lnTo>
                    <a:lnTo>
                      <a:pt x="250" y="236"/>
                    </a:lnTo>
                    <a:lnTo>
                      <a:pt x="271" y="225"/>
                    </a:lnTo>
                    <a:lnTo>
                      <a:pt x="266" y="199"/>
                    </a:lnTo>
                    <a:lnTo>
                      <a:pt x="282" y="199"/>
                    </a:lnTo>
                    <a:lnTo>
                      <a:pt x="287" y="188"/>
                    </a:lnTo>
                    <a:lnTo>
                      <a:pt x="287" y="172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5270" y="3301"/>
              <a:ext cx="231" cy="413"/>
            </a:xfrm>
            <a:custGeom>
              <a:avLst/>
              <a:gdLst>
                <a:gd name="T0" fmla="*/ 139 w 231"/>
                <a:gd name="T1" fmla="*/ 27 h 413"/>
                <a:gd name="T2" fmla="*/ 96 w 231"/>
                <a:gd name="T3" fmla="*/ 0 h 413"/>
                <a:gd name="T4" fmla="*/ 48 w 231"/>
                <a:gd name="T5" fmla="*/ 0 h 413"/>
                <a:gd name="T6" fmla="*/ 11 w 231"/>
                <a:gd name="T7" fmla="*/ 17 h 413"/>
                <a:gd name="T8" fmla="*/ 5 w 231"/>
                <a:gd name="T9" fmla="*/ 43 h 413"/>
                <a:gd name="T10" fmla="*/ 11 w 231"/>
                <a:gd name="T11" fmla="*/ 91 h 413"/>
                <a:gd name="T12" fmla="*/ 0 w 231"/>
                <a:gd name="T13" fmla="*/ 129 h 413"/>
                <a:gd name="T14" fmla="*/ 43 w 231"/>
                <a:gd name="T15" fmla="*/ 124 h 413"/>
                <a:gd name="T16" fmla="*/ 21 w 231"/>
                <a:gd name="T17" fmla="*/ 172 h 413"/>
                <a:gd name="T18" fmla="*/ 75 w 231"/>
                <a:gd name="T19" fmla="*/ 209 h 413"/>
                <a:gd name="T20" fmla="*/ 102 w 231"/>
                <a:gd name="T21" fmla="*/ 257 h 413"/>
                <a:gd name="T22" fmla="*/ 107 w 231"/>
                <a:gd name="T23" fmla="*/ 289 h 413"/>
                <a:gd name="T24" fmla="*/ 64 w 231"/>
                <a:gd name="T25" fmla="*/ 295 h 413"/>
                <a:gd name="T26" fmla="*/ 80 w 231"/>
                <a:gd name="T27" fmla="*/ 332 h 413"/>
                <a:gd name="T28" fmla="*/ 107 w 231"/>
                <a:gd name="T29" fmla="*/ 322 h 413"/>
                <a:gd name="T30" fmla="*/ 139 w 231"/>
                <a:gd name="T31" fmla="*/ 338 h 413"/>
                <a:gd name="T32" fmla="*/ 149 w 231"/>
                <a:gd name="T33" fmla="*/ 375 h 413"/>
                <a:gd name="T34" fmla="*/ 155 w 231"/>
                <a:gd name="T35" fmla="*/ 397 h 413"/>
                <a:gd name="T36" fmla="*/ 166 w 231"/>
                <a:gd name="T37" fmla="*/ 402 h 413"/>
                <a:gd name="T38" fmla="*/ 214 w 231"/>
                <a:gd name="T39" fmla="*/ 413 h 413"/>
                <a:gd name="T40" fmla="*/ 228 w 231"/>
                <a:gd name="T41" fmla="*/ 387 h 413"/>
                <a:gd name="T42" fmla="*/ 192 w 231"/>
                <a:gd name="T43" fmla="*/ 38 h 413"/>
                <a:gd name="T44" fmla="*/ 203 w 231"/>
                <a:gd name="T45" fmla="*/ 102 h 413"/>
                <a:gd name="T46" fmla="*/ 155 w 231"/>
                <a:gd name="T47" fmla="*/ 113 h 413"/>
                <a:gd name="T48" fmla="*/ 96 w 231"/>
                <a:gd name="T49" fmla="*/ 134 h 413"/>
                <a:gd name="T50" fmla="*/ 59 w 231"/>
                <a:gd name="T51" fmla="*/ 140 h 413"/>
                <a:gd name="T52" fmla="*/ 27 w 231"/>
                <a:gd name="T53" fmla="*/ 177 h 413"/>
                <a:gd name="T54" fmla="*/ 38 w 231"/>
                <a:gd name="T55" fmla="*/ 156 h 413"/>
                <a:gd name="T56" fmla="*/ 80 w 231"/>
                <a:gd name="T57" fmla="*/ 113 h 413"/>
                <a:gd name="T58" fmla="*/ 118 w 231"/>
                <a:gd name="T59" fmla="*/ 70 h 413"/>
                <a:gd name="T60" fmla="*/ 181 w 231"/>
                <a:gd name="T61" fmla="*/ 54 h 413"/>
                <a:gd name="T62" fmla="*/ 192 w 231"/>
                <a:gd name="T63" fmla="*/ 65 h 413"/>
                <a:gd name="T64" fmla="*/ 208 w 231"/>
                <a:gd name="T65" fmla="*/ 75 h 413"/>
                <a:gd name="T66" fmla="*/ 192 w 231"/>
                <a:gd name="T67" fmla="*/ 38 h 41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1" h="413">
                  <a:moveTo>
                    <a:pt x="192" y="38"/>
                  </a:moveTo>
                  <a:lnTo>
                    <a:pt x="139" y="27"/>
                  </a:lnTo>
                  <a:lnTo>
                    <a:pt x="118" y="17"/>
                  </a:lnTo>
                  <a:lnTo>
                    <a:pt x="96" y="0"/>
                  </a:lnTo>
                  <a:lnTo>
                    <a:pt x="80" y="6"/>
                  </a:lnTo>
                  <a:lnTo>
                    <a:pt x="48" y="0"/>
                  </a:lnTo>
                  <a:lnTo>
                    <a:pt x="32" y="11"/>
                  </a:lnTo>
                  <a:lnTo>
                    <a:pt x="11" y="17"/>
                  </a:lnTo>
                  <a:lnTo>
                    <a:pt x="11" y="33"/>
                  </a:lnTo>
                  <a:lnTo>
                    <a:pt x="5" y="43"/>
                  </a:lnTo>
                  <a:lnTo>
                    <a:pt x="21" y="59"/>
                  </a:lnTo>
                  <a:lnTo>
                    <a:pt x="11" y="91"/>
                  </a:lnTo>
                  <a:lnTo>
                    <a:pt x="16" y="108"/>
                  </a:lnTo>
                  <a:lnTo>
                    <a:pt x="0" y="129"/>
                  </a:lnTo>
                  <a:lnTo>
                    <a:pt x="0" y="134"/>
                  </a:lnTo>
                  <a:lnTo>
                    <a:pt x="43" y="124"/>
                  </a:lnTo>
                  <a:lnTo>
                    <a:pt x="27" y="145"/>
                  </a:lnTo>
                  <a:lnTo>
                    <a:pt x="21" y="172"/>
                  </a:lnTo>
                  <a:lnTo>
                    <a:pt x="32" y="220"/>
                  </a:lnTo>
                  <a:lnTo>
                    <a:pt x="75" y="209"/>
                  </a:lnTo>
                  <a:lnTo>
                    <a:pt x="75" y="236"/>
                  </a:lnTo>
                  <a:lnTo>
                    <a:pt x="102" y="257"/>
                  </a:lnTo>
                  <a:lnTo>
                    <a:pt x="96" y="273"/>
                  </a:lnTo>
                  <a:lnTo>
                    <a:pt x="107" y="289"/>
                  </a:lnTo>
                  <a:lnTo>
                    <a:pt x="85" y="300"/>
                  </a:lnTo>
                  <a:lnTo>
                    <a:pt x="64" y="295"/>
                  </a:lnTo>
                  <a:lnTo>
                    <a:pt x="64" y="316"/>
                  </a:lnTo>
                  <a:lnTo>
                    <a:pt x="80" y="332"/>
                  </a:lnTo>
                  <a:lnTo>
                    <a:pt x="96" y="322"/>
                  </a:lnTo>
                  <a:lnTo>
                    <a:pt x="107" y="322"/>
                  </a:lnTo>
                  <a:lnTo>
                    <a:pt x="118" y="327"/>
                  </a:lnTo>
                  <a:lnTo>
                    <a:pt x="139" y="338"/>
                  </a:lnTo>
                  <a:lnTo>
                    <a:pt x="144" y="354"/>
                  </a:lnTo>
                  <a:lnTo>
                    <a:pt x="149" y="375"/>
                  </a:lnTo>
                  <a:lnTo>
                    <a:pt x="171" y="386"/>
                  </a:lnTo>
                  <a:lnTo>
                    <a:pt x="155" y="397"/>
                  </a:lnTo>
                  <a:lnTo>
                    <a:pt x="155" y="402"/>
                  </a:lnTo>
                  <a:lnTo>
                    <a:pt x="166" y="402"/>
                  </a:lnTo>
                  <a:lnTo>
                    <a:pt x="219" y="391"/>
                  </a:lnTo>
                  <a:lnTo>
                    <a:pt x="214" y="413"/>
                  </a:lnTo>
                  <a:lnTo>
                    <a:pt x="231" y="403"/>
                  </a:lnTo>
                  <a:lnTo>
                    <a:pt x="228" y="387"/>
                  </a:lnTo>
                  <a:lnTo>
                    <a:pt x="225" y="38"/>
                  </a:lnTo>
                  <a:lnTo>
                    <a:pt x="192" y="38"/>
                  </a:lnTo>
                  <a:lnTo>
                    <a:pt x="181" y="91"/>
                  </a:lnTo>
                  <a:lnTo>
                    <a:pt x="203" y="102"/>
                  </a:lnTo>
                  <a:lnTo>
                    <a:pt x="181" y="113"/>
                  </a:lnTo>
                  <a:lnTo>
                    <a:pt x="155" y="113"/>
                  </a:lnTo>
                  <a:lnTo>
                    <a:pt x="112" y="134"/>
                  </a:lnTo>
                  <a:lnTo>
                    <a:pt x="96" y="134"/>
                  </a:lnTo>
                  <a:lnTo>
                    <a:pt x="85" y="134"/>
                  </a:lnTo>
                  <a:lnTo>
                    <a:pt x="59" y="140"/>
                  </a:lnTo>
                  <a:lnTo>
                    <a:pt x="43" y="156"/>
                  </a:lnTo>
                  <a:lnTo>
                    <a:pt x="27" y="177"/>
                  </a:lnTo>
                  <a:lnTo>
                    <a:pt x="27" y="166"/>
                  </a:lnTo>
                  <a:lnTo>
                    <a:pt x="38" y="156"/>
                  </a:lnTo>
                  <a:lnTo>
                    <a:pt x="54" y="134"/>
                  </a:lnTo>
                  <a:lnTo>
                    <a:pt x="80" y="113"/>
                  </a:lnTo>
                  <a:lnTo>
                    <a:pt x="85" y="81"/>
                  </a:lnTo>
                  <a:lnTo>
                    <a:pt x="118" y="70"/>
                  </a:lnTo>
                  <a:lnTo>
                    <a:pt x="149" y="65"/>
                  </a:lnTo>
                  <a:lnTo>
                    <a:pt x="181" y="54"/>
                  </a:lnTo>
                  <a:lnTo>
                    <a:pt x="186" y="54"/>
                  </a:lnTo>
                  <a:lnTo>
                    <a:pt x="192" y="65"/>
                  </a:lnTo>
                  <a:lnTo>
                    <a:pt x="219" y="70"/>
                  </a:lnTo>
                  <a:lnTo>
                    <a:pt x="208" y="75"/>
                  </a:lnTo>
                  <a:lnTo>
                    <a:pt x="181" y="91"/>
                  </a:lnTo>
                  <a:lnTo>
                    <a:pt x="19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78" name="Group 253"/>
            <p:cNvGrpSpPr>
              <a:grpSpLocks/>
            </p:cNvGrpSpPr>
            <p:nvPr/>
          </p:nvGrpSpPr>
          <p:grpSpPr bwMode="auto">
            <a:xfrm>
              <a:off x="5270" y="3301"/>
              <a:ext cx="243" cy="413"/>
              <a:chOff x="2968" y="3210"/>
              <a:chExt cx="243" cy="413"/>
            </a:xfrm>
          </p:grpSpPr>
          <p:sp>
            <p:nvSpPr>
              <p:cNvPr id="344" name="Freeform 254"/>
              <p:cNvSpPr>
                <a:spLocks/>
              </p:cNvSpPr>
              <p:nvPr/>
            </p:nvSpPr>
            <p:spPr bwMode="auto">
              <a:xfrm>
                <a:off x="2968" y="3210"/>
                <a:ext cx="243" cy="413"/>
              </a:xfrm>
              <a:custGeom>
                <a:avLst/>
                <a:gdLst>
                  <a:gd name="T0" fmla="*/ 192 w 243"/>
                  <a:gd name="T1" fmla="*/ 38 h 413"/>
                  <a:gd name="T2" fmla="*/ 139 w 243"/>
                  <a:gd name="T3" fmla="*/ 27 h 413"/>
                  <a:gd name="T4" fmla="*/ 117 w 243"/>
                  <a:gd name="T5" fmla="*/ 16 h 413"/>
                  <a:gd name="T6" fmla="*/ 96 w 243"/>
                  <a:gd name="T7" fmla="*/ 0 h 413"/>
                  <a:gd name="T8" fmla="*/ 81 w 243"/>
                  <a:gd name="T9" fmla="*/ 5 h 413"/>
                  <a:gd name="T10" fmla="*/ 48 w 243"/>
                  <a:gd name="T11" fmla="*/ 0 h 413"/>
                  <a:gd name="T12" fmla="*/ 32 w 243"/>
                  <a:gd name="T13" fmla="*/ 11 h 413"/>
                  <a:gd name="T14" fmla="*/ 11 w 243"/>
                  <a:gd name="T15" fmla="*/ 16 h 413"/>
                  <a:gd name="T16" fmla="*/ 11 w 243"/>
                  <a:gd name="T17" fmla="*/ 32 h 413"/>
                  <a:gd name="T18" fmla="*/ 5 w 243"/>
                  <a:gd name="T19" fmla="*/ 43 h 413"/>
                  <a:gd name="T20" fmla="*/ 22 w 243"/>
                  <a:gd name="T21" fmla="*/ 59 h 413"/>
                  <a:gd name="T22" fmla="*/ 11 w 243"/>
                  <a:gd name="T23" fmla="*/ 92 h 413"/>
                  <a:gd name="T24" fmla="*/ 17 w 243"/>
                  <a:gd name="T25" fmla="*/ 108 h 413"/>
                  <a:gd name="T26" fmla="*/ 0 w 243"/>
                  <a:gd name="T27" fmla="*/ 129 h 413"/>
                  <a:gd name="T28" fmla="*/ 0 w 243"/>
                  <a:gd name="T29" fmla="*/ 135 h 413"/>
                  <a:gd name="T30" fmla="*/ 43 w 243"/>
                  <a:gd name="T31" fmla="*/ 124 h 413"/>
                  <a:gd name="T32" fmla="*/ 27 w 243"/>
                  <a:gd name="T33" fmla="*/ 145 h 413"/>
                  <a:gd name="T34" fmla="*/ 22 w 243"/>
                  <a:gd name="T35" fmla="*/ 171 h 413"/>
                  <a:gd name="T36" fmla="*/ 32 w 243"/>
                  <a:gd name="T37" fmla="*/ 220 h 413"/>
                  <a:gd name="T38" fmla="*/ 76 w 243"/>
                  <a:gd name="T39" fmla="*/ 209 h 413"/>
                  <a:gd name="T40" fmla="*/ 76 w 243"/>
                  <a:gd name="T41" fmla="*/ 236 h 413"/>
                  <a:gd name="T42" fmla="*/ 102 w 243"/>
                  <a:gd name="T43" fmla="*/ 258 h 413"/>
                  <a:gd name="T44" fmla="*/ 96 w 243"/>
                  <a:gd name="T45" fmla="*/ 274 h 413"/>
                  <a:gd name="T46" fmla="*/ 107 w 243"/>
                  <a:gd name="T47" fmla="*/ 289 h 413"/>
                  <a:gd name="T48" fmla="*/ 86 w 243"/>
                  <a:gd name="T49" fmla="*/ 300 h 413"/>
                  <a:gd name="T50" fmla="*/ 64 w 243"/>
                  <a:gd name="T51" fmla="*/ 294 h 413"/>
                  <a:gd name="T52" fmla="*/ 64 w 243"/>
                  <a:gd name="T53" fmla="*/ 316 h 413"/>
                  <a:gd name="T54" fmla="*/ 81 w 243"/>
                  <a:gd name="T55" fmla="*/ 332 h 413"/>
                  <a:gd name="T56" fmla="*/ 96 w 243"/>
                  <a:gd name="T57" fmla="*/ 321 h 413"/>
                  <a:gd name="T58" fmla="*/ 107 w 243"/>
                  <a:gd name="T59" fmla="*/ 321 h 413"/>
                  <a:gd name="T60" fmla="*/ 117 w 243"/>
                  <a:gd name="T61" fmla="*/ 327 h 413"/>
                  <a:gd name="T62" fmla="*/ 139 w 243"/>
                  <a:gd name="T63" fmla="*/ 338 h 413"/>
                  <a:gd name="T64" fmla="*/ 145 w 243"/>
                  <a:gd name="T65" fmla="*/ 354 h 413"/>
                  <a:gd name="T66" fmla="*/ 150 w 243"/>
                  <a:gd name="T67" fmla="*/ 375 h 413"/>
                  <a:gd name="T68" fmla="*/ 171 w 243"/>
                  <a:gd name="T69" fmla="*/ 386 h 413"/>
                  <a:gd name="T70" fmla="*/ 155 w 243"/>
                  <a:gd name="T71" fmla="*/ 397 h 413"/>
                  <a:gd name="T72" fmla="*/ 155 w 243"/>
                  <a:gd name="T73" fmla="*/ 402 h 413"/>
                  <a:gd name="T74" fmla="*/ 166 w 243"/>
                  <a:gd name="T75" fmla="*/ 402 h 413"/>
                  <a:gd name="T76" fmla="*/ 219 w 243"/>
                  <a:gd name="T77" fmla="*/ 391 h 413"/>
                  <a:gd name="T78" fmla="*/ 214 w 243"/>
                  <a:gd name="T79" fmla="*/ 413 h 413"/>
                  <a:gd name="T80" fmla="*/ 243 w 243"/>
                  <a:gd name="T81" fmla="*/ 405 h 413"/>
                  <a:gd name="T82" fmla="*/ 243 w 243"/>
                  <a:gd name="T83" fmla="*/ 29 h 413"/>
                  <a:gd name="T84" fmla="*/ 192 w 243"/>
                  <a:gd name="T85" fmla="*/ 38 h 4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43" h="413">
                    <a:moveTo>
                      <a:pt x="192" y="38"/>
                    </a:moveTo>
                    <a:lnTo>
                      <a:pt x="139" y="27"/>
                    </a:lnTo>
                    <a:lnTo>
                      <a:pt x="117" y="16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48" y="0"/>
                    </a:lnTo>
                    <a:lnTo>
                      <a:pt x="32" y="11"/>
                    </a:lnTo>
                    <a:lnTo>
                      <a:pt x="11" y="16"/>
                    </a:lnTo>
                    <a:lnTo>
                      <a:pt x="11" y="32"/>
                    </a:lnTo>
                    <a:lnTo>
                      <a:pt x="5" y="43"/>
                    </a:lnTo>
                    <a:lnTo>
                      <a:pt x="22" y="59"/>
                    </a:lnTo>
                    <a:lnTo>
                      <a:pt x="11" y="92"/>
                    </a:lnTo>
                    <a:lnTo>
                      <a:pt x="17" y="108"/>
                    </a:lnTo>
                    <a:lnTo>
                      <a:pt x="0" y="129"/>
                    </a:lnTo>
                    <a:lnTo>
                      <a:pt x="0" y="135"/>
                    </a:lnTo>
                    <a:lnTo>
                      <a:pt x="43" y="124"/>
                    </a:lnTo>
                    <a:lnTo>
                      <a:pt x="27" y="145"/>
                    </a:lnTo>
                    <a:lnTo>
                      <a:pt x="22" y="171"/>
                    </a:lnTo>
                    <a:lnTo>
                      <a:pt x="32" y="220"/>
                    </a:lnTo>
                    <a:lnTo>
                      <a:pt x="76" y="209"/>
                    </a:lnTo>
                    <a:lnTo>
                      <a:pt x="76" y="236"/>
                    </a:lnTo>
                    <a:lnTo>
                      <a:pt x="102" y="258"/>
                    </a:lnTo>
                    <a:lnTo>
                      <a:pt x="96" y="274"/>
                    </a:lnTo>
                    <a:lnTo>
                      <a:pt x="107" y="289"/>
                    </a:lnTo>
                    <a:lnTo>
                      <a:pt x="86" y="300"/>
                    </a:lnTo>
                    <a:lnTo>
                      <a:pt x="64" y="294"/>
                    </a:lnTo>
                    <a:lnTo>
                      <a:pt x="64" y="316"/>
                    </a:lnTo>
                    <a:lnTo>
                      <a:pt x="81" y="332"/>
                    </a:lnTo>
                    <a:lnTo>
                      <a:pt x="96" y="321"/>
                    </a:lnTo>
                    <a:lnTo>
                      <a:pt x="107" y="321"/>
                    </a:lnTo>
                    <a:lnTo>
                      <a:pt x="117" y="327"/>
                    </a:lnTo>
                    <a:lnTo>
                      <a:pt x="139" y="338"/>
                    </a:lnTo>
                    <a:lnTo>
                      <a:pt x="145" y="354"/>
                    </a:lnTo>
                    <a:lnTo>
                      <a:pt x="150" y="375"/>
                    </a:lnTo>
                    <a:lnTo>
                      <a:pt x="171" y="386"/>
                    </a:lnTo>
                    <a:lnTo>
                      <a:pt x="155" y="397"/>
                    </a:lnTo>
                    <a:lnTo>
                      <a:pt x="155" y="402"/>
                    </a:lnTo>
                    <a:lnTo>
                      <a:pt x="166" y="402"/>
                    </a:lnTo>
                    <a:lnTo>
                      <a:pt x="219" y="391"/>
                    </a:lnTo>
                    <a:lnTo>
                      <a:pt x="214" y="413"/>
                    </a:lnTo>
                    <a:lnTo>
                      <a:pt x="243" y="405"/>
                    </a:lnTo>
                    <a:lnTo>
                      <a:pt x="243" y="29"/>
                    </a:lnTo>
                    <a:lnTo>
                      <a:pt x="192" y="38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5" name="Freeform 255"/>
              <p:cNvSpPr>
                <a:spLocks/>
              </p:cNvSpPr>
              <p:nvPr/>
            </p:nvSpPr>
            <p:spPr bwMode="auto">
              <a:xfrm>
                <a:off x="2968" y="3210"/>
                <a:ext cx="243" cy="413"/>
              </a:xfrm>
              <a:custGeom>
                <a:avLst/>
                <a:gdLst>
                  <a:gd name="T0" fmla="*/ 192 w 243"/>
                  <a:gd name="T1" fmla="*/ 38 h 413"/>
                  <a:gd name="T2" fmla="*/ 139 w 243"/>
                  <a:gd name="T3" fmla="*/ 27 h 413"/>
                  <a:gd name="T4" fmla="*/ 117 w 243"/>
                  <a:gd name="T5" fmla="*/ 16 h 413"/>
                  <a:gd name="T6" fmla="*/ 96 w 243"/>
                  <a:gd name="T7" fmla="*/ 0 h 413"/>
                  <a:gd name="T8" fmla="*/ 81 w 243"/>
                  <a:gd name="T9" fmla="*/ 5 h 413"/>
                  <a:gd name="T10" fmla="*/ 48 w 243"/>
                  <a:gd name="T11" fmla="*/ 0 h 413"/>
                  <a:gd name="T12" fmla="*/ 32 w 243"/>
                  <a:gd name="T13" fmla="*/ 11 h 413"/>
                  <a:gd name="T14" fmla="*/ 11 w 243"/>
                  <a:gd name="T15" fmla="*/ 16 h 413"/>
                  <a:gd name="T16" fmla="*/ 11 w 243"/>
                  <a:gd name="T17" fmla="*/ 32 h 413"/>
                  <a:gd name="T18" fmla="*/ 5 w 243"/>
                  <a:gd name="T19" fmla="*/ 43 h 413"/>
                  <a:gd name="T20" fmla="*/ 22 w 243"/>
                  <a:gd name="T21" fmla="*/ 59 h 413"/>
                  <a:gd name="T22" fmla="*/ 11 w 243"/>
                  <a:gd name="T23" fmla="*/ 92 h 413"/>
                  <a:gd name="T24" fmla="*/ 17 w 243"/>
                  <a:gd name="T25" fmla="*/ 108 h 413"/>
                  <a:gd name="T26" fmla="*/ 0 w 243"/>
                  <a:gd name="T27" fmla="*/ 129 h 413"/>
                  <a:gd name="T28" fmla="*/ 0 w 243"/>
                  <a:gd name="T29" fmla="*/ 135 h 413"/>
                  <a:gd name="T30" fmla="*/ 43 w 243"/>
                  <a:gd name="T31" fmla="*/ 124 h 413"/>
                  <a:gd name="T32" fmla="*/ 27 w 243"/>
                  <a:gd name="T33" fmla="*/ 145 h 413"/>
                  <a:gd name="T34" fmla="*/ 22 w 243"/>
                  <a:gd name="T35" fmla="*/ 171 h 413"/>
                  <a:gd name="T36" fmla="*/ 32 w 243"/>
                  <a:gd name="T37" fmla="*/ 220 h 413"/>
                  <a:gd name="T38" fmla="*/ 76 w 243"/>
                  <a:gd name="T39" fmla="*/ 209 h 413"/>
                  <a:gd name="T40" fmla="*/ 76 w 243"/>
                  <a:gd name="T41" fmla="*/ 236 h 413"/>
                  <a:gd name="T42" fmla="*/ 102 w 243"/>
                  <a:gd name="T43" fmla="*/ 258 h 413"/>
                  <a:gd name="T44" fmla="*/ 96 w 243"/>
                  <a:gd name="T45" fmla="*/ 274 h 413"/>
                  <a:gd name="T46" fmla="*/ 107 w 243"/>
                  <a:gd name="T47" fmla="*/ 289 h 413"/>
                  <a:gd name="T48" fmla="*/ 86 w 243"/>
                  <a:gd name="T49" fmla="*/ 300 h 413"/>
                  <a:gd name="T50" fmla="*/ 64 w 243"/>
                  <a:gd name="T51" fmla="*/ 294 h 413"/>
                  <a:gd name="T52" fmla="*/ 64 w 243"/>
                  <a:gd name="T53" fmla="*/ 316 h 413"/>
                  <a:gd name="T54" fmla="*/ 81 w 243"/>
                  <a:gd name="T55" fmla="*/ 332 h 413"/>
                  <a:gd name="T56" fmla="*/ 96 w 243"/>
                  <a:gd name="T57" fmla="*/ 321 h 413"/>
                  <a:gd name="T58" fmla="*/ 107 w 243"/>
                  <a:gd name="T59" fmla="*/ 321 h 413"/>
                  <a:gd name="T60" fmla="*/ 117 w 243"/>
                  <a:gd name="T61" fmla="*/ 327 h 413"/>
                  <a:gd name="T62" fmla="*/ 139 w 243"/>
                  <a:gd name="T63" fmla="*/ 338 h 413"/>
                  <a:gd name="T64" fmla="*/ 145 w 243"/>
                  <a:gd name="T65" fmla="*/ 354 h 413"/>
                  <a:gd name="T66" fmla="*/ 150 w 243"/>
                  <a:gd name="T67" fmla="*/ 375 h 413"/>
                  <a:gd name="T68" fmla="*/ 171 w 243"/>
                  <a:gd name="T69" fmla="*/ 386 h 413"/>
                  <a:gd name="T70" fmla="*/ 155 w 243"/>
                  <a:gd name="T71" fmla="*/ 397 h 413"/>
                  <a:gd name="T72" fmla="*/ 155 w 243"/>
                  <a:gd name="T73" fmla="*/ 402 h 413"/>
                  <a:gd name="T74" fmla="*/ 166 w 243"/>
                  <a:gd name="T75" fmla="*/ 402 h 413"/>
                  <a:gd name="T76" fmla="*/ 219 w 243"/>
                  <a:gd name="T77" fmla="*/ 391 h 413"/>
                  <a:gd name="T78" fmla="*/ 214 w 243"/>
                  <a:gd name="T79" fmla="*/ 413 h 413"/>
                  <a:gd name="T80" fmla="*/ 243 w 243"/>
                  <a:gd name="T81" fmla="*/ 405 h 413"/>
                  <a:gd name="T82" fmla="*/ 243 w 243"/>
                  <a:gd name="T83" fmla="*/ 29 h 413"/>
                  <a:gd name="T84" fmla="*/ 192 w 243"/>
                  <a:gd name="T85" fmla="*/ 38 h 4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43" h="413">
                    <a:moveTo>
                      <a:pt x="192" y="38"/>
                    </a:moveTo>
                    <a:lnTo>
                      <a:pt x="139" y="27"/>
                    </a:lnTo>
                    <a:lnTo>
                      <a:pt x="117" y="16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48" y="0"/>
                    </a:lnTo>
                    <a:lnTo>
                      <a:pt x="32" y="11"/>
                    </a:lnTo>
                    <a:lnTo>
                      <a:pt x="11" y="16"/>
                    </a:lnTo>
                    <a:lnTo>
                      <a:pt x="11" y="32"/>
                    </a:lnTo>
                    <a:lnTo>
                      <a:pt x="5" y="43"/>
                    </a:lnTo>
                    <a:lnTo>
                      <a:pt x="22" y="59"/>
                    </a:lnTo>
                    <a:lnTo>
                      <a:pt x="11" y="92"/>
                    </a:lnTo>
                    <a:lnTo>
                      <a:pt x="17" y="108"/>
                    </a:lnTo>
                    <a:lnTo>
                      <a:pt x="0" y="129"/>
                    </a:lnTo>
                    <a:lnTo>
                      <a:pt x="0" y="135"/>
                    </a:lnTo>
                    <a:lnTo>
                      <a:pt x="43" y="124"/>
                    </a:lnTo>
                    <a:lnTo>
                      <a:pt x="27" y="145"/>
                    </a:lnTo>
                    <a:lnTo>
                      <a:pt x="22" y="171"/>
                    </a:lnTo>
                    <a:lnTo>
                      <a:pt x="32" y="220"/>
                    </a:lnTo>
                    <a:lnTo>
                      <a:pt x="76" y="209"/>
                    </a:lnTo>
                    <a:lnTo>
                      <a:pt x="76" y="236"/>
                    </a:lnTo>
                    <a:lnTo>
                      <a:pt x="102" y="258"/>
                    </a:lnTo>
                    <a:lnTo>
                      <a:pt x="96" y="274"/>
                    </a:lnTo>
                    <a:lnTo>
                      <a:pt x="107" y="289"/>
                    </a:lnTo>
                    <a:lnTo>
                      <a:pt x="86" y="300"/>
                    </a:lnTo>
                    <a:lnTo>
                      <a:pt x="64" y="294"/>
                    </a:lnTo>
                    <a:lnTo>
                      <a:pt x="64" y="316"/>
                    </a:lnTo>
                    <a:lnTo>
                      <a:pt x="81" y="332"/>
                    </a:lnTo>
                    <a:lnTo>
                      <a:pt x="96" y="321"/>
                    </a:lnTo>
                    <a:lnTo>
                      <a:pt x="107" y="321"/>
                    </a:lnTo>
                    <a:lnTo>
                      <a:pt x="117" y="327"/>
                    </a:lnTo>
                    <a:lnTo>
                      <a:pt x="139" y="338"/>
                    </a:lnTo>
                    <a:lnTo>
                      <a:pt x="145" y="354"/>
                    </a:lnTo>
                    <a:lnTo>
                      <a:pt x="150" y="375"/>
                    </a:lnTo>
                    <a:lnTo>
                      <a:pt x="171" y="386"/>
                    </a:lnTo>
                    <a:lnTo>
                      <a:pt x="155" y="397"/>
                    </a:lnTo>
                    <a:lnTo>
                      <a:pt x="155" y="402"/>
                    </a:lnTo>
                    <a:lnTo>
                      <a:pt x="166" y="402"/>
                    </a:lnTo>
                    <a:lnTo>
                      <a:pt x="219" y="391"/>
                    </a:lnTo>
                    <a:lnTo>
                      <a:pt x="214" y="413"/>
                    </a:lnTo>
                    <a:lnTo>
                      <a:pt x="243" y="405"/>
                    </a:lnTo>
                    <a:lnTo>
                      <a:pt x="243" y="29"/>
                    </a:lnTo>
                    <a:lnTo>
                      <a:pt x="192" y="38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9" name="Group 256"/>
            <p:cNvGrpSpPr>
              <a:grpSpLocks/>
            </p:cNvGrpSpPr>
            <p:nvPr/>
          </p:nvGrpSpPr>
          <p:grpSpPr bwMode="auto">
            <a:xfrm>
              <a:off x="5298" y="3355"/>
              <a:ext cx="194" cy="123"/>
              <a:chOff x="2996" y="3264"/>
              <a:chExt cx="194" cy="123"/>
            </a:xfrm>
          </p:grpSpPr>
          <p:sp>
            <p:nvSpPr>
              <p:cNvPr id="342" name="Freeform 257"/>
              <p:cNvSpPr>
                <a:spLocks/>
              </p:cNvSpPr>
              <p:nvPr/>
            </p:nvSpPr>
            <p:spPr bwMode="auto">
              <a:xfrm>
                <a:off x="2996" y="3264"/>
                <a:ext cx="194" cy="123"/>
              </a:xfrm>
              <a:custGeom>
                <a:avLst/>
                <a:gdLst>
                  <a:gd name="T0" fmla="*/ 153 w 194"/>
                  <a:gd name="T1" fmla="*/ 38 h 123"/>
                  <a:gd name="T2" fmla="*/ 175 w 194"/>
                  <a:gd name="T3" fmla="*/ 48 h 123"/>
                  <a:gd name="T4" fmla="*/ 153 w 194"/>
                  <a:gd name="T5" fmla="*/ 59 h 123"/>
                  <a:gd name="T6" fmla="*/ 127 w 194"/>
                  <a:gd name="T7" fmla="*/ 59 h 123"/>
                  <a:gd name="T8" fmla="*/ 84 w 194"/>
                  <a:gd name="T9" fmla="*/ 80 h 123"/>
                  <a:gd name="T10" fmla="*/ 68 w 194"/>
                  <a:gd name="T11" fmla="*/ 80 h 123"/>
                  <a:gd name="T12" fmla="*/ 58 w 194"/>
                  <a:gd name="T13" fmla="*/ 80 h 123"/>
                  <a:gd name="T14" fmla="*/ 31 w 194"/>
                  <a:gd name="T15" fmla="*/ 86 h 123"/>
                  <a:gd name="T16" fmla="*/ 15 w 194"/>
                  <a:gd name="T17" fmla="*/ 102 h 123"/>
                  <a:gd name="T18" fmla="*/ 0 w 194"/>
                  <a:gd name="T19" fmla="*/ 123 h 123"/>
                  <a:gd name="T20" fmla="*/ 0 w 194"/>
                  <a:gd name="T21" fmla="*/ 112 h 123"/>
                  <a:gd name="T22" fmla="*/ 10 w 194"/>
                  <a:gd name="T23" fmla="*/ 102 h 123"/>
                  <a:gd name="T24" fmla="*/ 26 w 194"/>
                  <a:gd name="T25" fmla="*/ 80 h 123"/>
                  <a:gd name="T26" fmla="*/ 53 w 194"/>
                  <a:gd name="T27" fmla="*/ 59 h 123"/>
                  <a:gd name="T28" fmla="*/ 58 w 194"/>
                  <a:gd name="T29" fmla="*/ 27 h 123"/>
                  <a:gd name="T30" fmla="*/ 90 w 194"/>
                  <a:gd name="T31" fmla="*/ 16 h 123"/>
                  <a:gd name="T32" fmla="*/ 121 w 194"/>
                  <a:gd name="T33" fmla="*/ 11 h 123"/>
                  <a:gd name="T34" fmla="*/ 153 w 194"/>
                  <a:gd name="T35" fmla="*/ 0 h 123"/>
                  <a:gd name="T36" fmla="*/ 158 w 194"/>
                  <a:gd name="T37" fmla="*/ 0 h 123"/>
                  <a:gd name="T38" fmla="*/ 164 w 194"/>
                  <a:gd name="T39" fmla="*/ 11 h 123"/>
                  <a:gd name="T40" fmla="*/ 190 w 194"/>
                  <a:gd name="T41" fmla="*/ 16 h 123"/>
                  <a:gd name="T42" fmla="*/ 194 w 194"/>
                  <a:gd name="T43" fmla="*/ 16 h 123"/>
                  <a:gd name="T44" fmla="*/ 180 w 194"/>
                  <a:gd name="T45" fmla="*/ 22 h 123"/>
                  <a:gd name="T46" fmla="*/ 153 w 194"/>
                  <a:gd name="T47" fmla="*/ 38 h 123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4" h="123">
                    <a:moveTo>
                      <a:pt x="153" y="38"/>
                    </a:moveTo>
                    <a:lnTo>
                      <a:pt x="175" y="48"/>
                    </a:lnTo>
                    <a:lnTo>
                      <a:pt x="153" y="59"/>
                    </a:lnTo>
                    <a:lnTo>
                      <a:pt x="127" y="59"/>
                    </a:lnTo>
                    <a:lnTo>
                      <a:pt x="84" y="80"/>
                    </a:lnTo>
                    <a:lnTo>
                      <a:pt x="68" y="80"/>
                    </a:lnTo>
                    <a:lnTo>
                      <a:pt x="58" y="80"/>
                    </a:lnTo>
                    <a:lnTo>
                      <a:pt x="31" y="86"/>
                    </a:lnTo>
                    <a:lnTo>
                      <a:pt x="15" y="102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10" y="102"/>
                    </a:lnTo>
                    <a:lnTo>
                      <a:pt x="26" y="80"/>
                    </a:lnTo>
                    <a:lnTo>
                      <a:pt x="53" y="59"/>
                    </a:lnTo>
                    <a:lnTo>
                      <a:pt x="58" y="27"/>
                    </a:lnTo>
                    <a:lnTo>
                      <a:pt x="90" y="16"/>
                    </a:lnTo>
                    <a:lnTo>
                      <a:pt x="121" y="11"/>
                    </a:lnTo>
                    <a:lnTo>
                      <a:pt x="153" y="0"/>
                    </a:lnTo>
                    <a:lnTo>
                      <a:pt x="158" y="0"/>
                    </a:lnTo>
                    <a:lnTo>
                      <a:pt x="164" y="11"/>
                    </a:lnTo>
                    <a:lnTo>
                      <a:pt x="190" y="16"/>
                    </a:lnTo>
                    <a:lnTo>
                      <a:pt x="194" y="16"/>
                    </a:lnTo>
                    <a:lnTo>
                      <a:pt x="180" y="22"/>
                    </a:lnTo>
                    <a:lnTo>
                      <a:pt x="153" y="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3" name="Freeform 258"/>
              <p:cNvSpPr>
                <a:spLocks/>
              </p:cNvSpPr>
              <p:nvPr/>
            </p:nvSpPr>
            <p:spPr bwMode="auto">
              <a:xfrm>
                <a:off x="2996" y="3264"/>
                <a:ext cx="194" cy="123"/>
              </a:xfrm>
              <a:custGeom>
                <a:avLst/>
                <a:gdLst>
                  <a:gd name="T0" fmla="*/ 153 w 194"/>
                  <a:gd name="T1" fmla="*/ 38 h 123"/>
                  <a:gd name="T2" fmla="*/ 175 w 194"/>
                  <a:gd name="T3" fmla="*/ 48 h 123"/>
                  <a:gd name="T4" fmla="*/ 153 w 194"/>
                  <a:gd name="T5" fmla="*/ 59 h 123"/>
                  <a:gd name="T6" fmla="*/ 127 w 194"/>
                  <a:gd name="T7" fmla="*/ 59 h 123"/>
                  <a:gd name="T8" fmla="*/ 84 w 194"/>
                  <a:gd name="T9" fmla="*/ 80 h 123"/>
                  <a:gd name="T10" fmla="*/ 68 w 194"/>
                  <a:gd name="T11" fmla="*/ 80 h 123"/>
                  <a:gd name="T12" fmla="*/ 58 w 194"/>
                  <a:gd name="T13" fmla="*/ 80 h 123"/>
                  <a:gd name="T14" fmla="*/ 31 w 194"/>
                  <a:gd name="T15" fmla="*/ 86 h 123"/>
                  <a:gd name="T16" fmla="*/ 15 w 194"/>
                  <a:gd name="T17" fmla="*/ 102 h 123"/>
                  <a:gd name="T18" fmla="*/ 0 w 194"/>
                  <a:gd name="T19" fmla="*/ 123 h 123"/>
                  <a:gd name="T20" fmla="*/ 0 w 194"/>
                  <a:gd name="T21" fmla="*/ 112 h 123"/>
                  <a:gd name="T22" fmla="*/ 10 w 194"/>
                  <a:gd name="T23" fmla="*/ 102 h 123"/>
                  <a:gd name="T24" fmla="*/ 26 w 194"/>
                  <a:gd name="T25" fmla="*/ 80 h 123"/>
                  <a:gd name="T26" fmla="*/ 53 w 194"/>
                  <a:gd name="T27" fmla="*/ 59 h 123"/>
                  <a:gd name="T28" fmla="*/ 58 w 194"/>
                  <a:gd name="T29" fmla="*/ 27 h 123"/>
                  <a:gd name="T30" fmla="*/ 90 w 194"/>
                  <a:gd name="T31" fmla="*/ 16 h 123"/>
                  <a:gd name="T32" fmla="*/ 121 w 194"/>
                  <a:gd name="T33" fmla="*/ 11 h 123"/>
                  <a:gd name="T34" fmla="*/ 153 w 194"/>
                  <a:gd name="T35" fmla="*/ 0 h 123"/>
                  <a:gd name="T36" fmla="*/ 158 w 194"/>
                  <a:gd name="T37" fmla="*/ 0 h 123"/>
                  <a:gd name="T38" fmla="*/ 164 w 194"/>
                  <a:gd name="T39" fmla="*/ 11 h 123"/>
                  <a:gd name="T40" fmla="*/ 190 w 194"/>
                  <a:gd name="T41" fmla="*/ 16 h 123"/>
                  <a:gd name="T42" fmla="*/ 194 w 194"/>
                  <a:gd name="T43" fmla="*/ 16 h 123"/>
                  <a:gd name="T44" fmla="*/ 180 w 194"/>
                  <a:gd name="T45" fmla="*/ 22 h 123"/>
                  <a:gd name="T46" fmla="*/ 153 w 194"/>
                  <a:gd name="T47" fmla="*/ 38 h 123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4" h="123">
                    <a:moveTo>
                      <a:pt x="153" y="38"/>
                    </a:moveTo>
                    <a:lnTo>
                      <a:pt x="175" y="48"/>
                    </a:lnTo>
                    <a:lnTo>
                      <a:pt x="153" y="59"/>
                    </a:lnTo>
                    <a:lnTo>
                      <a:pt x="127" y="59"/>
                    </a:lnTo>
                    <a:lnTo>
                      <a:pt x="84" y="80"/>
                    </a:lnTo>
                    <a:lnTo>
                      <a:pt x="68" y="80"/>
                    </a:lnTo>
                    <a:lnTo>
                      <a:pt x="58" y="80"/>
                    </a:lnTo>
                    <a:lnTo>
                      <a:pt x="31" y="86"/>
                    </a:lnTo>
                    <a:lnTo>
                      <a:pt x="15" y="102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10" y="102"/>
                    </a:lnTo>
                    <a:lnTo>
                      <a:pt x="26" y="80"/>
                    </a:lnTo>
                    <a:lnTo>
                      <a:pt x="53" y="59"/>
                    </a:lnTo>
                    <a:lnTo>
                      <a:pt x="58" y="27"/>
                    </a:lnTo>
                    <a:lnTo>
                      <a:pt x="90" y="16"/>
                    </a:lnTo>
                    <a:lnTo>
                      <a:pt x="121" y="11"/>
                    </a:lnTo>
                    <a:lnTo>
                      <a:pt x="153" y="0"/>
                    </a:lnTo>
                    <a:lnTo>
                      <a:pt x="158" y="0"/>
                    </a:lnTo>
                    <a:lnTo>
                      <a:pt x="164" y="11"/>
                    </a:lnTo>
                    <a:lnTo>
                      <a:pt x="190" y="16"/>
                    </a:lnTo>
                    <a:lnTo>
                      <a:pt x="194" y="16"/>
                    </a:lnTo>
                    <a:lnTo>
                      <a:pt x="180" y="22"/>
                    </a:lnTo>
                    <a:lnTo>
                      <a:pt x="153" y="38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0" name="Freeform 259"/>
            <p:cNvSpPr>
              <a:spLocks/>
            </p:cNvSpPr>
            <p:nvPr/>
          </p:nvSpPr>
          <p:spPr bwMode="auto">
            <a:xfrm>
              <a:off x="4838" y="2825"/>
              <a:ext cx="566" cy="397"/>
            </a:xfrm>
            <a:custGeom>
              <a:avLst/>
              <a:gdLst>
                <a:gd name="T0" fmla="*/ 497 w 566"/>
                <a:gd name="T1" fmla="*/ 209 h 397"/>
                <a:gd name="T2" fmla="*/ 459 w 566"/>
                <a:gd name="T3" fmla="*/ 188 h 397"/>
                <a:gd name="T4" fmla="*/ 448 w 566"/>
                <a:gd name="T5" fmla="*/ 140 h 397"/>
                <a:gd name="T6" fmla="*/ 448 w 566"/>
                <a:gd name="T7" fmla="*/ 113 h 397"/>
                <a:gd name="T8" fmla="*/ 422 w 566"/>
                <a:gd name="T9" fmla="*/ 80 h 397"/>
                <a:gd name="T10" fmla="*/ 400 w 566"/>
                <a:gd name="T11" fmla="*/ 64 h 397"/>
                <a:gd name="T12" fmla="*/ 368 w 566"/>
                <a:gd name="T13" fmla="*/ 38 h 397"/>
                <a:gd name="T14" fmla="*/ 347 w 566"/>
                <a:gd name="T15" fmla="*/ 11 h 397"/>
                <a:gd name="T16" fmla="*/ 321 w 566"/>
                <a:gd name="T17" fmla="*/ 0 h 397"/>
                <a:gd name="T18" fmla="*/ 299 w 566"/>
                <a:gd name="T19" fmla="*/ 32 h 397"/>
                <a:gd name="T20" fmla="*/ 251 w 566"/>
                <a:gd name="T21" fmla="*/ 48 h 397"/>
                <a:gd name="T22" fmla="*/ 235 w 566"/>
                <a:gd name="T23" fmla="*/ 64 h 397"/>
                <a:gd name="T24" fmla="*/ 214 w 566"/>
                <a:gd name="T25" fmla="*/ 54 h 397"/>
                <a:gd name="T26" fmla="*/ 182 w 566"/>
                <a:gd name="T27" fmla="*/ 59 h 397"/>
                <a:gd name="T28" fmla="*/ 160 w 566"/>
                <a:gd name="T29" fmla="*/ 59 h 397"/>
                <a:gd name="T30" fmla="*/ 139 w 566"/>
                <a:gd name="T31" fmla="*/ 54 h 397"/>
                <a:gd name="T32" fmla="*/ 117 w 566"/>
                <a:gd name="T33" fmla="*/ 70 h 397"/>
                <a:gd name="T34" fmla="*/ 101 w 566"/>
                <a:gd name="T35" fmla="*/ 86 h 397"/>
                <a:gd name="T36" fmla="*/ 86 w 566"/>
                <a:gd name="T37" fmla="*/ 113 h 397"/>
                <a:gd name="T38" fmla="*/ 70 w 566"/>
                <a:gd name="T39" fmla="*/ 150 h 397"/>
                <a:gd name="T40" fmla="*/ 53 w 566"/>
                <a:gd name="T41" fmla="*/ 172 h 397"/>
                <a:gd name="T42" fmla="*/ 48 w 566"/>
                <a:gd name="T43" fmla="*/ 188 h 397"/>
                <a:gd name="T44" fmla="*/ 43 w 566"/>
                <a:gd name="T45" fmla="*/ 215 h 397"/>
                <a:gd name="T46" fmla="*/ 33 w 566"/>
                <a:gd name="T47" fmla="*/ 220 h 397"/>
                <a:gd name="T48" fmla="*/ 16 w 566"/>
                <a:gd name="T49" fmla="*/ 231 h 397"/>
                <a:gd name="T50" fmla="*/ 0 w 566"/>
                <a:gd name="T51" fmla="*/ 236 h 397"/>
                <a:gd name="T52" fmla="*/ 11 w 566"/>
                <a:gd name="T53" fmla="*/ 247 h 397"/>
                <a:gd name="T54" fmla="*/ 33 w 566"/>
                <a:gd name="T55" fmla="*/ 263 h 397"/>
                <a:gd name="T56" fmla="*/ 38 w 566"/>
                <a:gd name="T57" fmla="*/ 279 h 397"/>
                <a:gd name="T58" fmla="*/ 59 w 566"/>
                <a:gd name="T59" fmla="*/ 295 h 397"/>
                <a:gd name="T60" fmla="*/ 86 w 566"/>
                <a:gd name="T61" fmla="*/ 306 h 397"/>
                <a:gd name="T62" fmla="*/ 75 w 566"/>
                <a:gd name="T63" fmla="*/ 327 h 397"/>
                <a:gd name="T64" fmla="*/ 101 w 566"/>
                <a:gd name="T65" fmla="*/ 333 h 397"/>
                <a:gd name="T66" fmla="*/ 128 w 566"/>
                <a:gd name="T67" fmla="*/ 343 h 397"/>
                <a:gd name="T68" fmla="*/ 155 w 566"/>
                <a:gd name="T69" fmla="*/ 327 h 397"/>
                <a:gd name="T70" fmla="*/ 155 w 566"/>
                <a:gd name="T71" fmla="*/ 354 h 397"/>
                <a:gd name="T72" fmla="*/ 165 w 566"/>
                <a:gd name="T73" fmla="*/ 359 h 397"/>
                <a:gd name="T74" fmla="*/ 160 w 566"/>
                <a:gd name="T75" fmla="*/ 365 h 397"/>
                <a:gd name="T76" fmla="*/ 182 w 566"/>
                <a:gd name="T77" fmla="*/ 376 h 397"/>
                <a:gd name="T78" fmla="*/ 182 w 566"/>
                <a:gd name="T79" fmla="*/ 392 h 397"/>
                <a:gd name="T80" fmla="*/ 203 w 566"/>
                <a:gd name="T81" fmla="*/ 397 h 397"/>
                <a:gd name="T82" fmla="*/ 262 w 566"/>
                <a:gd name="T83" fmla="*/ 397 h 397"/>
                <a:gd name="T84" fmla="*/ 278 w 566"/>
                <a:gd name="T85" fmla="*/ 381 h 397"/>
                <a:gd name="T86" fmla="*/ 293 w 566"/>
                <a:gd name="T87" fmla="*/ 381 h 397"/>
                <a:gd name="T88" fmla="*/ 326 w 566"/>
                <a:gd name="T89" fmla="*/ 381 h 397"/>
                <a:gd name="T90" fmla="*/ 358 w 566"/>
                <a:gd name="T91" fmla="*/ 376 h 397"/>
                <a:gd name="T92" fmla="*/ 384 w 566"/>
                <a:gd name="T93" fmla="*/ 338 h 397"/>
                <a:gd name="T94" fmla="*/ 416 w 566"/>
                <a:gd name="T95" fmla="*/ 327 h 397"/>
                <a:gd name="T96" fmla="*/ 443 w 566"/>
                <a:gd name="T97" fmla="*/ 322 h 397"/>
                <a:gd name="T98" fmla="*/ 459 w 566"/>
                <a:gd name="T99" fmla="*/ 327 h 397"/>
                <a:gd name="T100" fmla="*/ 486 w 566"/>
                <a:gd name="T101" fmla="*/ 322 h 397"/>
                <a:gd name="T102" fmla="*/ 491 w 566"/>
                <a:gd name="T103" fmla="*/ 333 h 397"/>
                <a:gd name="T104" fmla="*/ 523 w 566"/>
                <a:gd name="T105" fmla="*/ 333 h 397"/>
                <a:gd name="T106" fmla="*/ 528 w 566"/>
                <a:gd name="T107" fmla="*/ 279 h 397"/>
                <a:gd name="T108" fmla="*/ 539 w 566"/>
                <a:gd name="T109" fmla="*/ 252 h 397"/>
                <a:gd name="T110" fmla="*/ 560 w 566"/>
                <a:gd name="T111" fmla="*/ 225 h 397"/>
                <a:gd name="T112" fmla="*/ 566 w 566"/>
                <a:gd name="T113" fmla="*/ 209 h 397"/>
                <a:gd name="T114" fmla="*/ 555 w 566"/>
                <a:gd name="T115" fmla="*/ 193 h 397"/>
                <a:gd name="T116" fmla="*/ 528 w 566"/>
                <a:gd name="T117" fmla="*/ 193 h 397"/>
                <a:gd name="T118" fmla="*/ 497 w 566"/>
                <a:gd name="T119" fmla="*/ 209 h 3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66" h="397">
                  <a:moveTo>
                    <a:pt x="497" y="209"/>
                  </a:moveTo>
                  <a:lnTo>
                    <a:pt x="459" y="188"/>
                  </a:lnTo>
                  <a:lnTo>
                    <a:pt x="448" y="140"/>
                  </a:lnTo>
                  <a:lnTo>
                    <a:pt x="448" y="113"/>
                  </a:lnTo>
                  <a:lnTo>
                    <a:pt x="422" y="80"/>
                  </a:lnTo>
                  <a:lnTo>
                    <a:pt x="400" y="64"/>
                  </a:lnTo>
                  <a:lnTo>
                    <a:pt x="368" y="38"/>
                  </a:lnTo>
                  <a:lnTo>
                    <a:pt x="347" y="11"/>
                  </a:lnTo>
                  <a:lnTo>
                    <a:pt x="321" y="0"/>
                  </a:lnTo>
                  <a:lnTo>
                    <a:pt x="299" y="32"/>
                  </a:lnTo>
                  <a:lnTo>
                    <a:pt x="251" y="48"/>
                  </a:lnTo>
                  <a:lnTo>
                    <a:pt x="235" y="64"/>
                  </a:lnTo>
                  <a:lnTo>
                    <a:pt x="214" y="54"/>
                  </a:lnTo>
                  <a:lnTo>
                    <a:pt x="182" y="59"/>
                  </a:lnTo>
                  <a:lnTo>
                    <a:pt x="160" y="59"/>
                  </a:lnTo>
                  <a:lnTo>
                    <a:pt x="139" y="54"/>
                  </a:lnTo>
                  <a:lnTo>
                    <a:pt x="117" y="70"/>
                  </a:lnTo>
                  <a:lnTo>
                    <a:pt x="101" y="86"/>
                  </a:lnTo>
                  <a:lnTo>
                    <a:pt x="86" y="113"/>
                  </a:lnTo>
                  <a:lnTo>
                    <a:pt x="70" y="150"/>
                  </a:lnTo>
                  <a:lnTo>
                    <a:pt x="53" y="172"/>
                  </a:lnTo>
                  <a:lnTo>
                    <a:pt x="48" y="188"/>
                  </a:lnTo>
                  <a:lnTo>
                    <a:pt x="43" y="215"/>
                  </a:lnTo>
                  <a:lnTo>
                    <a:pt x="33" y="220"/>
                  </a:lnTo>
                  <a:lnTo>
                    <a:pt x="16" y="231"/>
                  </a:lnTo>
                  <a:lnTo>
                    <a:pt x="0" y="236"/>
                  </a:lnTo>
                  <a:lnTo>
                    <a:pt x="11" y="247"/>
                  </a:lnTo>
                  <a:lnTo>
                    <a:pt x="33" y="263"/>
                  </a:lnTo>
                  <a:lnTo>
                    <a:pt x="38" y="279"/>
                  </a:lnTo>
                  <a:lnTo>
                    <a:pt x="59" y="295"/>
                  </a:lnTo>
                  <a:lnTo>
                    <a:pt x="86" y="306"/>
                  </a:lnTo>
                  <a:lnTo>
                    <a:pt x="75" y="327"/>
                  </a:lnTo>
                  <a:lnTo>
                    <a:pt x="101" y="333"/>
                  </a:lnTo>
                  <a:lnTo>
                    <a:pt x="128" y="343"/>
                  </a:lnTo>
                  <a:lnTo>
                    <a:pt x="155" y="327"/>
                  </a:lnTo>
                  <a:lnTo>
                    <a:pt x="155" y="354"/>
                  </a:lnTo>
                  <a:lnTo>
                    <a:pt x="165" y="359"/>
                  </a:lnTo>
                  <a:lnTo>
                    <a:pt x="160" y="365"/>
                  </a:lnTo>
                  <a:lnTo>
                    <a:pt x="182" y="376"/>
                  </a:lnTo>
                  <a:lnTo>
                    <a:pt x="182" y="392"/>
                  </a:lnTo>
                  <a:lnTo>
                    <a:pt x="203" y="397"/>
                  </a:lnTo>
                  <a:lnTo>
                    <a:pt x="262" y="397"/>
                  </a:lnTo>
                  <a:lnTo>
                    <a:pt x="278" y="381"/>
                  </a:lnTo>
                  <a:lnTo>
                    <a:pt x="293" y="381"/>
                  </a:lnTo>
                  <a:lnTo>
                    <a:pt x="326" y="381"/>
                  </a:lnTo>
                  <a:lnTo>
                    <a:pt x="358" y="376"/>
                  </a:lnTo>
                  <a:lnTo>
                    <a:pt x="384" y="338"/>
                  </a:lnTo>
                  <a:lnTo>
                    <a:pt x="416" y="327"/>
                  </a:lnTo>
                  <a:lnTo>
                    <a:pt x="443" y="322"/>
                  </a:lnTo>
                  <a:lnTo>
                    <a:pt x="459" y="327"/>
                  </a:lnTo>
                  <a:lnTo>
                    <a:pt x="486" y="322"/>
                  </a:lnTo>
                  <a:lnTo>
                    <a:pt x="491" y="333"/>
                  </a:lnTo>
                  <a:lnTo>
                    <a:pt x="523" y="333"/>
                  </a:lnTo>
                  <a:lnTo>
                    <a:pt x="528" y="279"/>
                  </a:lnTo>
                  <a:lnTo>
                    <a:pt x="539" y="252"/>
                  </a:lnTo>
                  <a:lnTo>
                    <a:pt x="560" y="225"/>
                  </a:lnTo>
                  <a:lnTo>
                    <a:pt x="566" y="209"/>
                  </a:lnTo>
                  <a:lnTo>
                    <a:pt x="555" y="193"/>
                  </a:lnTo>
                  <a:lnTo>
                    <a:pt x="528" y="193"/>
                  </a:lnTo>
                  <a:lnTo>
                    <a:pt x="497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260"/>
            <p:cNvSpPr>
              <a:spLocks/>
            </p:cNvSpPr>
            <p:nvPr/>
          </p:nvSpPr>
          <p:spPr bwMode="auto">
            <a:xfrm>
              <a:off x="5163" y="2799"/>
              <a:ext cx="225" cy="224"/>
            </a:xfrm>
            <a:custGeom>
              <a:avLst/>
              <a:gdLst>
                <a:gd name="T0" fmla="*/ 171 w 225"/>
                <a:gd name="T1" fmla="*/ 165 h 224"/>
                <a:gd name="T2" fmla="*/ 161 w 225"/>
                <a:gd name="T3" fmla="*/ 149 h 224"/>
                <a:gd name="T4" fmla="*/ 177 w 225"/>
                <a:gd name="T5" fmla="*/ 133 h 224"/>
                <a:gd name="T6" fmla="*/ 225 w 225"/>
                <a:gd name="T7" fmla="*/ 123 h 224"/>
                <a:gd name="T8" fmla="*/ 214 w 225"/>
                <a:gd name="T9" fmla="*/ 101 h 224"/>
                <a:gd name="T10" fmla="*/ 192 w 225"/>
                <a:gd name="T11" fmla="*/ 80 h 224"/>
                <a:gd name="T12" fmla="*/ 182 w 225"/>
                <a:gd name="T13" fmla="*/ 58 h 224"/>
                <a:gd name="T14" fmla="*/ 150 w 225"/>
                <a:gd name="T15" fmla="*/ 48 h 224"/>
                <a:gd name="T16" fmla="*/ 134 w 225"/>
                <a:gd name="T17" fmla="*/ 16 h 224"/>
                <a:gd name="T18" fmla="*/ 97 w 225"/>
                <a:gd name="T19" fmla="*/ 16 h 224"/>
                <a:gd name="T20" fmla="*/ 53 w 225"/>
                <a:gd name="T21" fmla="*/ 0 h 224"/>
                <a:gd name="T22" fmla="*/ 38 w 225"/>
                <a:gd name="T23" fmla="*/ 16 h 224"/>
                <a:gd name="T24" fmla="*/ 5 w 225"/>
                <a:gd name="T25" fmla="*/ 21 h 224"/>
                <a:gd name="T26" fmla="*/ 0 w 225"/>
                <a:gd name="T27" fmla="*/ 26 h 224"/>
                <a:gd name="T28" fmla="*/ 22 w 225"/>
                <a:gd name="T29" fmla="*/ 37 h 224"/>
                <a:gd name="T30" fmla="*/ 43 w 225"/>
                <a:gd name="T31" fmla="*/ 64 h 224"/>
                <a:gd name="T32" fmla="*/ 75 w 225"/>
                <a:gd name="T33" fmla="*/ 91 h 224"/>
                <a:gd name="T34" fmla="*/ 97 w 225"/>
                <a:gd name="T35" fmla="*/ 107 h 224"/>
                <a:gd name="T36" fmla="*/ 123 w 225"/>
                <a:gd name="T37" fmla="*/ 139 h 224"/>
                <a:gd name="T38" fmla="*/ 123 w 225"/>
                <a:gd name="T39" fmla="*/ 165 h 224"/>
                <a:gd name="T40" fmla="*/ 134 w 225"/>
                <a:gd name="T41" fmla="*/ 214 h 224"/>
                <a:gd name="T42" fmla="*/ 150 w 225"/>
                <a:gd name="T43" fmla="*/ 224 h 224"/>
                <a:gd name="T44" fmla="*/ 161 w 225"/>
                <a:gd name="T45" fmla="*/ 208 h 224"/>
                <a:gd name="T46" fmla="*/ 171 w 225"/>
                <a:gd name="T47" fmla="*/ 165 h 2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5" h="224">
                  <a:moveTo>
                    <a:pt x="171" y="165"/>
                  </a:moveTo>
                  <a:lnTo>
                    <a:pt x="161" y="149"/>
                  </a:lnTo>
                  <a:lnTo>
                    <a:pt x="177" y="133"/>
                  </a:lnTo>
                  <a:lnTo>
                    <a:pt x="225" y="123"/>
                  </a:lnTo>
                  <a:lnTo>
                    <a:pt x="214" y="101"/>
                  </a:lnTo>
                  <a:lnTo>
                    <a:pt x="192" y="80"/>
                  </a:lnTo>
                  <a:lnTo>
                    <a:pt x="182" y="58"/>
                  </a:lnTo>
                  <a:lnTo>
                    <a:pt x="150" y="48"/>
                  </a:lnTo>
                  <a:lnTo>
                    <a:pt x="134" y="16"/>
                  </a:lnTo>
                  <a:lnTo>
                    <a:pt x="97" y="16"/>
                  </a:lnTo>
                  <a:lnTo>
                    <a:pt x="53" y="0"/>
                  </a:lnTo>
                  <a:lnTo>
                    <a:pt x="38" y="16"/>
                  </a:lnTo>
                  <a:lnTo>
                    <a:pt x="5" y="21"/>
                  </a:lnTo>
                  <a:lnTo>
                    <a:pt x="0" y="26"/>
                  </a:lnTo>
                  <a:lnTo>
                    <a:pt x="22" y="37"/>
                  </a:lnTo>
                  <a:lnTo>
                    <a:pt x="43" y="64"/>
                  </a:lnTo>
                  <a:lnTo>
                    <a:pt x="75" y="91"/>
                  </a:lnTo>
                  <a:lnTo>
                    <a:pt x="97" y="107"/>
                  </a:lnTo>
                  <a:lnTo>
                    <a:pt x="123" y="139"/>
                  </a:lnTo>
                  <a:lnTo>
                    <a:pt x="123" y="165"/>
                  </a:lnTo>
                  <a:lnTo>
                    <a:pt x="134" y="214"/>
                  </a:lnTo>
                  <a:lnTo>
                    <a:pt x="150" y="224"/>
                  </a:lnTo>
                  <a:lnTo>
                    <a:pt x="161" y="208"/>
                  </a:lnTo>
                  <a:lnTo>
                    <a:pt x="171" y="1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82" name="Group 261"/>
            <p:cNvGrpSpPr>
              <a:grpSpLocks/>
            </p:cNvGrpSpPr>
            <p:nvPr/>
          </p:nvGrpSpPr>
          <p:grpSpPr bwMode="auto">
            <a:xfrm>
              <a:off x="4838" y="2825"/>
              <a:ext cx="566" cy="397"/>
              <a:chOff x="2536" y="2734"/>
              <a:chExt cx="566" cy="397"/>
            </a:xfrm>
          </p:grpSpPr>
          <p:sp>
            <p:nvSpPr>
              <p:cNvPr id="340" name="Freeform 262"/>
              <p:cNvSpPr>
                <a:spLocks/>
              </p:cNvSpPr>
              <p:nvPr/>
            </p:nvSpPr>
            <p:spPr bwMode="auto">
              <a:xfrm>
                <a:off x="2536" y="2734"/>
                <a:ext cx="566" cy="397"/>
              </a:xfrm>
              <a:custGeom>
                <a:avLst/>
                <a:gdLst>
                  <a:gd name="T0" fmla="*/ 497 w 566"/>
                  <a:gd name="T1" fmla="*/ 209 h 397"/>
                  <a:gd name="T2" fmla="*/ 459 w 566"/>
                  <a:gd name="T3" fmla="*/ 188 h 397"/>
                  <a:gd name="T4" fmla="*/ 448 w 566"/>
                  <a:gd name="T5" fmla="*/ 140 h 397"/>
                  <a:gd name="T6" fmla="*/ 448 w 566"/>
                  <a:gd name="T7" fmla="*/ 113 h 397"/>
                  <a:gd name="T8" fmla="*/ 422 w 566"/>
                  <a:gd name="T9" fmla="*/ 80 h 397"/>
                  <a:gd name="T10" fmla="*/ 400 w 566"/>
                  <a:gd name="T11" fmla="*/ 64 h 397"/>
                  <a:gd name="T12" fmla="*/ 368 w 566"/>
                  <a:gd name="T13" fmla="*/ 38 h 397"/>
                  <a:gd name="T14" fmla="*/ 347 w 566"/>
                  <a:gd name="T15" fmla="*/ 11 h 397"/>
                  <a:gd name="T16" fmla="*/ 321 w 566"/>
                  <a:gd name="T17" fmla="*/ 0 h 397"/>
                  <a:gd name="T18" fmla="*/ 299 w 566"/>
                  <a:gd name="T19" fmla="*/ 32 h 397"/>
                  <a:gd name="T20" fmla="*/ 251 w 566"/>
                  <a:gd name="T21" fmla="*/ 48 h 397"/>
                  <a:gd name="T22" fmla="*/ 235 w 566"/>
                  <a:gd name="T23" fmla="*/ 64 h 397"/>
                  <a:gd name="T24" fmla="*/ 214 w 566"/>
                  <a:gd name="T25" fmla="*/ 54 h 397"/>
                  <a:gd name="T26" fmla="*/ 182 w 566"/>
                  <a:gd name="T27" fmla="*/ 59 h 397"/>
                  <a:gd name="T28" fmla="*/ 160 w 566"/>
                  <a:gd name="T29" fmla="*/ 59 h 397"/>
                  <a:gd name="T30" fmla="*/ 139 w 566"/>
                  <a:gd name="T31" fmla="*/ 54 h 397"/>
                  <a:gd name="T32" fmla="*/ 117 w 566"/>
                  <a:gd name="T33" fmla="*/ 70 h 397"/>
                  <a:gd name="T34" fmla="*/ 101 w 566"/>
                  <a:gd name="T35" fmla="*/ 86 h 397"/>
                  <a:gd name="T36" fmla="*/ 86 w 566"/>
                  <a:gd name="T37" fmla="*/ 113 h 397"/>
                  <a:gd name="T38" fmla="*/ 70 w 566"/>
                  <a:gd name="T39" fmla="*/ 150 h 397"/>
                  <a:gd name="T40" fmla="*/ 53 w 566"/>
                  <a:gd name="T41" fmla="*/ 172 h 397"/>
                  <a:gd name="T42" fmla="*/ 48 w 566"/>
                  <a:gd name="T43" fmla="*/ 188 h 397"/>
                  <a:gd name="T44" fmla="*/ 43 w 566"/>
                  <a:gd name="T45" fmla="*/ 215 h 397"/>
                  <a:gd name="T46" fmla="*/ 33 w 566"/>
                  <a:gd name="T47" fmla="*/ 220 h 397"/>
                  <a:gd name="T48" fmla="*/ 16 w 566"/>
                  <a:gd name="T49" fmla="*/ 231 h 397"/>
                  <a:gd name="T50" fmla="*/ 0 w 566"/>
                  <a:gd name="T51" fmla="*/ 236 h 397"/>
                  <a:gd name="T52" fmla="*/ 11 w 566"/>
                  <a:gd name="T53" fmla="*/ 247 h 397"/>
                  <a:gd name="T54" fmla="*/ 33 w 566"/>
                  <a:gd name="T55" fmla="*/ 263 h 397"/>
                  <a:gd name="T56" fmla="*/ 38 w 566"/>
                  <a:gd name="T57" fmla="*/ 279 h 397"/>
                  <a:gd name="T58" fmla="*/ 59 w 566"/>
                  <a:gd name="T59" fmla="*/ 295 h 397"/>
                  <a:gd name="T60" fmla="*/ 86 w 566"/>
                  <a:gd name="T61" fmla="*/ 306 h 397"/>
                  <a:gd name="T62" fmla="*/ 75 w 566"/>
                  <a:gd name="T63" fmla="*/ 327 h 397"/>
                  <a:gd name="T64" fmla="*/ 101 w 566"/>
                  <a:gd name="T65" fmla="*/ 333 h 397"/>
                  <a:gd name="T66" fmla="*/ 128 w 566"/>
                  <a:gd name="T67" fmla="*/ 343 h 397"/>
                  <a:gd name="T68" fmla="*/ 155 w 566"/>
                  <a:gd name="T69" fmla="*/ 327 h 397"/>
                  <a:gd name="T70" fmla="*/ 155 w 566"/>
                  <a:gd name="T71" fmla="*/ 354 h 397"/>
                  <a:gd name="T72" fmla="*/ 165 w 566"/>
                  <a:gd name="T73" fmla="*/ 359 h 397"/>
                  <a:gd name="T74" fmla="*/ 160 w 566"/>
                  <a:gd name="T75" fmla="*/ 365 h 397"/>
                  <a:gd name="T76" fmla="*/ 182 w 566"/>
                  <a:gd name="T77" fmla="*/ 376 h 397"/>
                  <a:gd name="T78" fmla="*/ 182 w 566"/>
                  <a:gd name="T79" fmla="*/ 392 h 397"/>
                  <a:gd name="T80" fmla="*/ 203 w 566"/>
                  <a:gd name="T81" fmla="*/ 397 h 397"/>
                  <a:gd name="T82" fmla="*/ 262 w 566"/>
                  <a:gd name="T83" fmla="*/ 397 h 397"/>
                  <a:gd name="T84" fmla="*/ 278 w 566"/>
                  <a:gd name="T85" fmla="*/ 381 h 397"/>
                  <a:gd name="T86" fmla="*/ 293 w 566"/>
                  <a:gd name="T87" fmla="*/ 381 h 397"/>
                  <a:gd name="T88" fmla="*/ 326 w 566"/>
                  <a:gd name="T89" fmla="*/ 381 h 397"/>
                  <a:gd name="T90" fmla="*/ 358 w 566"/>
                  <a:gd name="T91" fmla="*/ 376 h 397"/>
                  <a:gd name="T92" fmla="*/ 384 w 566"/>
                  <a:gd name="T93" fmla="*/ 338 h 397"/>
                  <a:gd name="T94" fmla="*/ 416 w 566"/>
                  <a:gd name="T95" fmla="*/ 327 h 397"/>
                  <a:gd name="T96" fmla="*/ 443 w 566"/>
                  <a:gd name="T97" fmla="*/ 322 h 397"/>
                  <a:gd name="T98" fmla="*/ 459 w 566"/>
                  <a:gd name="T99" fmla="*/ 327 h 397"/>
                  <a:gd name="T100" fmla="*/ 486 w 566"/>
                  <a:gd name="T101" fmla="*/ 322 h 397"/>
                  <a:gd name="T102" fmla="*/ 491 w 566"/>
                  <a:gd name="T103" fmla="*/ 333 h 397"/>
                  <a:gd name="T104" fmla="*/ 523 w 566"/>
                  <a:gd name="T105" fmla="*/ 333 h 397"/>
                  <a:gd name="T106" fmla="*/ 528 w 566"/>
                  <a:gd name="T107" fmla="*/ 279 h 397"/>
                  <a:gd name="T108" fmla="*/ 539 w 566"/>
                  <a:gd name="T109" fmla="*/ 252 h 397"/>
                  <a:gd name="T110" fmla="*/ 560 w 566"/>
                  <a:gd name="T111" fmla="*/ 225 h 397"/>
                  <a:gd name="T112" fmla="*/ 566 w 566"/>
                  <a:gd name="T113" fmla="*/ 209 h 397"/>
                  <a:gd name="T114" fmla="*/ 555 w 566"/>
                  <a:gd name="T115" fmla="*/ 193 h 397"/>
                  <a:gd name="T116" fmla="*/ 528 w 566"/>
                  <a:gd name="T117" fmla="*/ 193 h 397"/>
                  <a:gd name="T118" fmla="*/ 497 w 566"/>
                  <a:gd name="T119" fmla="*/ 209 h 39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66" h="397">
                    <a:moveTo>
                      <a:pt x="497" y="209"/>
                    </a:moveTo>
                    <a:lnTo>
                      <a:pt x="459" y="188"/>
                    </a:lnTo>
                    <a:lnTo>
                      <a:pt x="448" y="140"/>
                    </a:lnTo>
                    <a:lnTo>
                      <a:pt x="448" y="113"/>
                    </a:lnTo>
                    <a:lnTo>
                      <a:pt x="422" y="80"/>
                    </a:lnTo>
                    <a:lnTo>
                      <a:pt x="400" y="64"/>
                    </a:lnTo>
                    <a:lnTo>
                      <a:pt x="368" y="38"/>
                    </a:lnTo>
                    <a:lnTo>
                      <a:pt x="347" y="11"/>
                    </a:lnTo>
                    <a:lnTo>
                      <a:pt x="321" y="0"/>
                    </a:lnTo>
                    <a:lnTo>
                      <a:pt x="299" y="32"/>
                    </a:lnTo>
                    <a:lnTo>
                      <a:pt x="251" y="48"/>
                    </a:lnTo>
                    <a:lnTo>
                      <a:pt x="235" y="64"/>
                    </a:lnTo>
                    <a:lnTo>
                      <a:pt x="214" y="54"/>
                    </a:lnTo>
                    <a:lnTo>
                      <a:pt x="182" y="59"/>
                    </a:lnTo>
                    <a:lnTo>
                      <a:pt x="160" y="59"/>
                    </a:lnTo>
                    <a:lnTo>
                      <a:pt x="139" y="54"/>
                    </a:lnTo>
                    <a:lnTo>
                      <a:pt x="117" y="70"/>
                    </a:lnTo>
                    <a:lnTo>
                      <a:pt x="101" y="86"/>
                    </a:lnTo>
                    <a:lnTo>
                      <a:pt x="86" y="113"/>
                    </a:lnTo>
                    <a:lnTo>
                      <a:pt x="70" y="150"/>
                    </a:lnTo>
                    <a:lnTo>
                      <a:pt x="53" y="172"/>
                    </a:lnTo>
                    <a:lnTo>
                      <a:pt x="48" y="188"/>
                    </a:lnTo>
                    <a:lnTo>
                      <a:pt x="43" y="215"/>
                    </a:lnTo>
                    <a:lnTo>
                      <a:pt x="33" y="220"/>
                    </a:lnTo>
                    <a:lnTo>
                      <a:pt x="16" y="231"/>
                    </a:lnTo>
                    <a:lnTo>
                      <a:pt x="0" y="236"/>
                    </a:lnTo>
                    <a:lnTo>
                      <a:pt x="11" y="247"/>
                    </a:lnTo>
                    <a:lnTo>
                      <a:pt x="33" y="263"/>
                    </a:lnTo>
                    <a:lnTo>
                      <a:pt x="38" y="279"/>
                    </a:lnTo>
                    <a:lnTo>
                      <a:pt x="59" y="295"/>
                    </a:lnTo>
                    <a:lnTo>
                      <a:pt x="86" y="306"/>
                    </a:lnTo>
                    <a:lnTo>
                      <a:pt x="75" y="327"/>
                    </a:lnTo>
                    <a:lnTo>
                      <a:pt x="101" y="333"/>
                    </a:lnTo>
                    <a:lnTo>
                      <a:pt x="128" y="343"/>
                    </a:lnTo>
                    <a:lnTo>
                      <a:pt x="155" y="327"/>
                    </a:lnTo>
                    <a:lnTo>
                      <a:pt x="155" y="354"/>
                    </a:lnTo>
                    <a:lnTo>
                      <a:pt x="165" y="359"/>
                    </a:lnTo>
                    <a:lnTo>
                      <a:pt x="160" y="365"/>
                    </a:lnTo>
                    <a:lnTo>
                      <a:pt x="182" y="376"/>
                    </a:lnTo>
                    <a:lnTo>
                      <a:pt x="182" y="392"/>
                    </a:lnTo>
                    <a:lnTo>
                      <a:pt x="203" y="397"/>
                    </a:lnTo>
                    <a:lnTo>
                      <a:pt x="262" y="397"/>
                    </a:lnTo>
                    <a:lnTo>
                      <a:pt x="278" y="381"/>
                    </a:lnTo>
                    <a:lnTo>
                      <a:pt x="293" y="381"/>
                    </a:lnTo>
                    <a:lnTo>
                      <a:pt x="326" y="381"/>
                    </a:lnTo>
                    <a:lnTo>
                      <a:pt x="358" y="376"/>
                    </a:lnTo>
                    <a:lnTo>
                      <a:pt x="384" y="338"/>
                    </a:lnTo>
                    <a:lnTo>
                      <a:pt x="416" y="327"/>
                    </a:lnTo>
                    <a:lnTo>
                      <a:pt x="443" y="322"/>
                    </a:lnTo>
                    <a:lnTo>
                      <a:pt x="459" y="327"/>
                    </a:lnTo>
                    <a:lnTo>
                      <a:pt x="486" y="322"/>
                    </a:lnTo>
                    <a:lnTo>
                      <a:pt x="491" y="333"/>
                    </a:lnTo>
                    <a:lnTo>
                      <a:pt x="523" y="333"/>
                    </a:lnTo>
                    <a:lnTo>
                      <a:pt x="528" y="279"/>
                    </a:lnTo>
                    <a:lnTo>
                      <a:pt x="539" y="252"/>
                    </a:lnTo>
                    <a:lnTo>
                      <a:pt x="560" y="225"/>
                    </a:lnTo>
                    <a:lnTo>
                      <a:pt x="566" y="209"/>
                    </a:lnTo>
                    <a:lnTo>
                      <a:pt x="555" y="193"/>
                    </a:lnTo>
                    <a:lnTo>
                      <a:pt x="528" y="193"/>
                    </a:lnTo>
                    <a:lnTo>
                      <a:pt x="497" y="209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1" name="Freeform 263"/>
              <p:cNvSpPr>
                <a:spLocks/>
              </p:cNvSpPr>
              <p:nvPr/>
            </p:nvSpPr>
            <p:spPr bwMode="auto">
              <a:xfrm>
                <a:off x="2536" y="2734"/>
                <a:ext cx="566" cy="397"/>
              </a:xfrm>
              <a:custGeom>
                <a:avLst/>
                <a:gdLst>
                  <a:gd name="T0" fmla="*/ 497 w 566"/>
                  <a:gd name="T1" fmla="*/ 209 h 397"/>
                  <a:gd name="T2" fmla="*/ 459 w 566"/>
                  <a:gd name="T3" fmla="*/ 188 h 397"/>
                  <a:gd name="T4" fmla="*/ 448 w 566"/>
                  <a:gd name="T5" fmla="*/ 140 h 397"/>
                  <a:gd name="T6" fmla="*/ 448 w 566"/>
                  <a:gd name="T7" fmla="*/ 113 h 397"/>
                  <a:gd name="T8" fmla="*/ 422 w 566"/>
                  <a:gd name="T9" fmla="*/ 80 h 397"/>
                  <a:gd name="T10" fmla="*/ 400 w 566"/>
                  <a:gd name="T11" fmla="*/ 64 h 397"/>
                  <a:gd name="T12" fmla="*/ 368 w 566"/>
                  <a:gd name="T13" fmla="*/ 38 h 397"/>
                  <a:gd name="T14" fmla="*/ 347 w 566"/>
                  <a:gd name="T15" fmla="*/ 11 h 397"/>
                  <a:gd name="T16" fmla="*/ 321 w 566"/>
                  <a:gd name="T17" fmla="*/ 0 h 397"/>
                  <a:gd name="T18" fmla="*/ 299 w 566"/>
                  <a:gd name="T19" fmla="*/ 32 h 397"/>
                  <a:gd name="T20" fmla="*/ 251 w 566"/>
                  <a:gd name="T21" fmla="*/ 48 h 397"/>
                  <a:gd name="T22" fmla="*/ 235 w 566"/>
                  <a:gd name="T23" fmla="*/ 64 h 397"/>
                  <a:gd name="T24" fmla="*/ 214 w 566"/>
                  <a:gd name="T25" fmla="*/ 54 h 397"/>
                  <a:gd name="T26" fmla="*/ 182 w 566"/>
                  <a:gd name="T27" fmla="*/ 59 h 397"/>
                  <a:gd name="T28" fmla="*/ 160 w 566"/>
                  <a:gd name="T29" fmla="*/ 59 h 397"/>
                  <a:gd name="T30" fmla="*/ 139 w 566"/>
                  <a:gd name="T31" fmla="*/ 54 h 397"/>
                  <a:gd name="T32" fmla="*/ 117 w 566"/>
                  <a:gd name="T33" fmla="*/ 70 h 397"/>
                  <a:gd name="T34" fmla="*/ 101 w 566"/>
                  <a:gd name="T35" fmla="*/ 86 h 397"/>
                  <a:gd name="T36" fmla="*/ 86 w 566"/>
                  <a:gd name="T37" fmla="*/ 113 h 397"/>
                  <a:gd name="T38" fmla="*/ 70 w 566"/>
                  <a:gd name="T39" fmla="*/ 150 h 397"/>
                  <a:gd name="T40" fmla="*/ 53 w 566"/>
                  <a:gd name="T41" fmla="*/ 172 h 397"/>
                  <a:gd name="T42" fmla="*/ 48 w 566"/>
                  <a:gd name="T43" fmla="*/ 188 h 397"/>
                  <a:gd name="T44" fmla="*/ 43 w 566"/>
                  <a:gd name="T45" fmla="*/ 215 h 397"/>
                  <a:gd name="T46" fmla="*/ 33 w 566"/>
                  <a:gd name="T47" fmla="*/ 220 h 397"/>
                  <a:gd name="T48" fmla="*/ 16 w 566"/>
                  <a:gd name="T49" fmla="*/ 231 h 397"/>
                  <a:gd name="T50" fmla="*/ 0 w 566"/>
                  <a:gd name="T51" fmla="*/ 236 h 397"/>
                  <a:gd name="T52" fmla="*/ 11 w 566"/>
                  <a:gd name="T53" fmla="*/ 247 h 397"/>
                  <a:gd name="T54" fmla="*/ 33 w 566"/>
                  <a:gd name="T55" fmla="*/ 263 h 397"/>
                  <a:gd name="T56" fmla="*/ 38 w 566"/>
                  <a:gd name="T57" fmla="*/ 279 h 397"/>
                  <a:gd name="T58" fmla="*/ 59 w 566"/>
                  <a:gd name="T59" fmla="*/ 295 h 397"/>
                  <a:gd name="T60" fmla="*/ 86 w 566"/>
                  <a:gd name="T61" fmla="*/ 306 h 397"/>
                  <a:gd name="T62" fmla="*/ 75 w 566"/>
                  <a:gd name="T63" fmla="*/ 327 h 397"/>
                  <a:gd name="T64" fmla="*/ 101 w 566"/>
                  <a:gd name="T65" fmla="*/ 333 h 397"/>
                  <a:gd name="T66" fmla="*/ 128 w 566"/>
                  <a:gd name="T67" fmla="*/ 343 h 397"/>
                  <a:gd name="T68" fmla="*/ 155 w 566"/>
                  <a:gd name="T69" fmla="*/ 327 h 397"/>
                  <a:gd name="T70" fmla="*/ 155 w 566"/>
                  <a:gd name="T71" fmla="*/ 354 h 397"/>
                  <a:gd name="T72" fmla="*/ 165 w 566"/>
                  <a:gd name="T73" fmla="*/ 359 h 397"/>
                  <a:gd name="T74" fmla="*/ 160 w 566"/>
                  <a:gd name="T75" fmla="*/ 365 h 397"/>
                  <a:gd name="T76" fmla="*/ 182 w 566"/>
                  <a:gd name="T77" fmla="*/ 376 h 397"/>
                  <a:gd name="T78" fmla="*/ 182 w 566"/>
                  <a:gd name="T79" fmla="*/ 392 h 397"/>
                  <a:gd name="T80" fmla="*/ 203 w 566"/>
                  <a:gd name="T81" fmla="*/ 397 h 397"/>
                  <a:gd name="T82" fmla="*/ 262 w 566"/>
                  <a:gd name="T83" fmla="*/ 397 h 397"/>
                  <a:gd name="T84" fmla="*/ 278 w 566"/>
                  <a:gd name="T85" fmla="*/ 381 h 397"/>
                  <a:gd name="T86" fmla="*/ 293 w 566"/>
                  <a:gd name="T87" fmla="*/ 381 h 397"/>
                  <a:gd name="T88" fmla="*/ 326 w 566"/>
                  <a:gd name="T89" fmla="*/ 381 h 397"/>
                  <a:gd name="T90" fmla="*/ 358 w 566"/>
                  <a:gd name="T91" fmla="*/ 376 h 397"/>
                  <a:gd name="T92" fmla="*/ 384 w 566"/>
                  <a:gd name="T93" fmla="*/ 338 h 397"/>
                  <a:gd name="T94" fmla="*/ 416 w 566"/>
                  <a:gd name="T95" fmla="*/ 327 h 397"/>
                  <a:gd name="T96" fmla="*/ 443 w 566"/>
                  <a:gd name="T97" fmla="*/ 322 h 397"/>
                  <a:gd name="T98" fmla="*/ 459 w 566"/>
                  <a:gd name="T99" fmla="*/ 327 h 397"/>
                  <a:gd name="T100" fmla="*/ 486 w 566"/>
                  <a:gd name="T101" fmla="*/ 322 h 397"/>
                  <a:gd name="T102" fmla="*/ 491 w 566"/>
                  <a:gd name="T103" fmla="*/ 333 h 397"/>
                  <a:gd name="T104" fmla="*/ 523 w 566"/>
                  <a:gd name="T105" fmla="*/ 333 h 397"/>
                  <a:gd name="T106" fmla="*/ 528 w 566"/>
                  <a:gd name="T107" fmla="*/ 279 h 397"/>
                  <a:gd name="T108" fmla="*/ 539 w 566"/>
                  <a:gd name="T109" fmla="*/ 252 h 397"/>
                  <a:gd name="T110" fmla="*/ 560 w 566"/>
                  <a:gd name="T111" fmla="*/ 225 h 397"/>
                  <a:gd name="T112" fmla="*/ 566 w 566"/>
                  <a:gd name="T113" fmla="*/ 209 h 397"/>
                  <a:gd name="T114" fmla="*/ 555 w 566"/>
                  <a:gd name="T115" fmla="*/ 193 h 397"/>
                  <a:gd name="T116" fmla="*/ 528 w 566"/>
                  <a:gd name="T117" fmla="*/ 193 h 397"/>
                  <a:gd name="T118" fmla="*/ 497 w 566"/>
                  <a:gd name="T119" fmla="*/ 209 h 39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66" h="397">
                    <a:moveTo>
                      <a:pt x="497" y="209"/>
                    </a:moveTo>
                    <a:lnTo>
                      <a:pt x="459" y="188"/>
                    </a:lnTo>
                    <a:lnTo>
                      <a:pt x="448" y="140"/>
                    </a:lnTo>
                    <a:lnTo>
                      <a:pt x="448" y="113"/>
                    </a:lnTo>
                    <a:lnTo>
                      <a:pt x="422" y="80"/>
                    </a:lnTo>
                    <a:lnTo>
                      <a:pt x="400" y="64"/>
                    </a:lnTo>
                    <a:lnTo>
                      <a:pt x="368" y="38"/>
                    </a:lnTo>
                    <a:lnTo>
                      <a:pt x="347" y="11"/>
                    </a:lnTo>
                    <a:lnTo>
                      <a:pt x="321" y="0"/>
                    </a:lnTo>
                    <a:lnTo>
                      <a:pt x="299" y="32"/>
                    </a:lnTo>
                    <a:lnTo>
                      <a:pt x="251" y="48"/>
                    </a:lnTo>
                    <a:lnTo>
                      <a:pt x="235" y="64"/>
                    </a:lnTo>
                    <a:lnTo>
                      <a:pt x="214" y="54"/>
                    </a:lnTo>
                    <a:lnTo>
                      <a:pt x="182" y="59"/>
                    </a:lnTo>
                    <a:lnTo>
                      <a:pt x="160" y="59"/>
                    </a:lnTo>
                    <a:lnTo>
                      <a:pt x="139" y="54"/>
                    </a:lnTo>
                    <a:lnTo>
                      <a:pt x="117" y="70"/>
                    </a:lnTo>
                    <a:lnTo>
                      <a:pt x="101" y="86"/>
                    </a:lnTo>
                    <a:lnTo>
                      <a:pt x="86" y="113"/>
                    </a:lnTo>
                    <a:lnTo>
                      <a:pt x="70" y="150"/>
                    </a:lnTo>
                    <a:lnTo>
                      <a:pt x="53" y="172"/>
                    </a:lnTo>
                    <a:lnTo>
                      <a:pt x="48" y="188"/>
                    </a:lnTo>
                    <a:lnTo>
                      <a:pt x="43" y="215"/>
                    </a:lnTo>
                    <a:lnTo>
                      <a:pt x="33" y="220"/>
                    </a:lnTo>
                    <a:lnTo>
                      <a:pt x="16" y="231"/>
                    </a:lnTo>
                    <a:lnTo>
                      <a:pt x="0" y="236"/>
                    </a:lnTo>
                    <a:lnTo>
                      <a:pt x="11" y="247"/>
                    </a:lnTo>
                    <a:lnTo>
                      <a:pt x="33" y="263"/>
                    </a:lnTo>
                    <a:lnTo>
                      <a:pt x="38" y="279"/>
                    </a:lnTo>
                    <a:lnTo>
                      <a:pt x="59" y="295"/>
                    </a:lnTo>
                    <a:lnTo>
                      <a:pt x="86" y="306"/>
                    </a:lnTo>
                    <a:lnTo>
                      <a:pt x="75" y="327"/>
                    </a:lnTo>
                    <a:lnTo>
                      <a:pt x="101" y="333"/>
                    </a:lnTo>
                    <a:lnTo>
                      <a:pt x="128" y="343"/>
                    </a:lnTo>
                    <a:lnTo>
                      <a:pt x="155" y="327"/>
                    </a:lnTo>
                    <a:lnTo>
                      <a:pt x="155" y="354"/>
                    </a:lnTo>
                    <a:lnTo>
                      <a:pt x="165" y="359"/>
                    </a:lnTo>
                    <a:lnTo>
                      <a:pt x="160" y="365"/>
                    </a:lnTo>
                    <a:lnTo>
                      <a:pt x="182" y="376"/>
                    </a:lnTo>
                    <a:lnTo>
                      <a:pt x="182" y="392"/>
                    </a:lnTo>
                    <a:lnTo>
                      <a:pt x="203" y="397"/>
                    </a:lnTo>
                    <a:lnTo>
                      <a:pt x="262" y="397"/>
                    </a:lnTo>
                    <a:lnTo>
                      <a:pt x="278" y="381"/>
                    </a:lnTo>
                    <a:lnTo>
                      <a:pt x="293" y="381"/>
                    </a:lnTo>
                    <a:lnTo>
                      <a:pt x="326" y="381"/>
                    </a:lnTo>
                    <a:lnTo>
                      <a:pt x="358" y="376"/>
                    </a:lnTo>
                    <a:lnTo>
                      <a:pt x="384" y="338"/>
                    </a:lnTo>
                    <a:lnTo>
                      <a:pt x="416" y="327"/>
                    </a:lnTo>
                    <a:lnTo>
                      <a:pt x="443" y="322"/>
                    </a:lnTo>
                    <a:lnTo>
                      <a:pt x="459" y="327"/>
                    </a:lnTo>
                    <a:lnTo>
                      <a:pt x="486" y="322"/>
                    </a:lnTo>
                    <a:lnTo>
                      <a:pt x="491" y="333"/>
                    </a:lnTo>
                    <a:lnTo>
                      <a:pt x="523" y="333"/>
                    </a:lnTo>
                    <a:lnTo>
                      <a:pt x="528" y="279"/>
                    </a:lnTo>
                    <a:lnTo>
                      <a:pt x="539" y="252"/>
                    </a:lnTo>
                    <a:lnTo>
                      <a:pt x="560" y="225"/>
                    </a:lnTo>
                    <a:lnTo>
                      <a:pt x="566" y="209"/>
                    </a:lnTo>
                    <a:lnTo>
                      <a:pt x="555" y="193"/>
                    </a:lnTo>
                    <a:lnTo>
                      <a:pt x="528" y="193"/>
                    </a:lnTo>
                    <a:lnTo>
                      <a:pt x="497" y="20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3" name="Group 264"/>
            <p:cNvGrpSpPr>
              <a:grpSpLocks/>
            </p:cNvGrpSpPr>
            <p:nvPr/>
          </p:nvGrpSpPr>
          <p:grpSpPr bwMode="auto">
            <a:xfrm>
              <a:off x="5163" y="2799"/>
              <a:ext cx="225" cy="224"/>
              <a:chOff x="2861" y="2708"/>
              <a:chExt cx="225" cy="224"/>
            </a:xfrm>
          </p:grpSpPr>
          <p:sp>
            <p:nvSpPr>
              <p:cNvPr id="338" name="Freeform 265"/>
              <p:cNvSpPr>
                <a:spLocks/>
              </p:cNvSpPr>
              <p:nvPr/>
            </p:nvSpPr>
            <p:spPr bwMode="auto">
              <a:xfrm>
                <a:off x="2861" y="2708"/>
                <a:ext cx="225" cy="224"/>
              </a:xfrm>
              <a:custGeom>
                <a:avLst/>
                <a:gdLst>
                  <a:gd name="T0" fmla="*/ 171 w 225"/>
                  <a:gd name="T1" fmla="*/ 165 h 224"/>
                  <a:gd name="T2" fmla="*/ 161 w 225"/>
                  <a:gd name="T3" fmla="*/ 149 h 224"/>
                  <a:gd name="T4" fmla="*/ 177 w 225"/>
                  <a:gd name="T5" fmla="*/ 133 h 224"/>
                  <a:gd name="T6" fmla="*/ 225 w 225"/>
                  <a:gd name="T7" fmla="*/ 123 h 224"/>
                  <a:gd name="T8" fmla="*/ 214 w 225"/>
                  <a:gd name="T9" fmla="*/ 101 h 224"/>
                  <a:gd name="T10" fmla="*/ 192 w 225"/>
                  <a:gd name="T11" fmla="*/ 80 h 224"/>
                  <a:gd name="T12" fmla="*/ 182 w 225"/>
                  <a:gd name="T13" fmla="*/ 58 h 224"/>
                  <a:gd name="T14" fmla="*/ 150 w 225"/>
                  <a:gd name="T15" fmla="*/ 48 h 224"/>
                  <a:gd name="T16" fmla="*/ 134 w 225"/>
                  <a:gd name="T17" fmla="*/ 16 h 224"/>
                  <a:gd name="T18" fmla="*/ 97 w 225"/>
                  <a:gd name="T19" fmla="*/ 16 h 224"/>
                  <a:gd name="T20" fmla="*/ 53 w 225"/>
                  <a:gd name="T21" fmla="*/ 0 h 224"/>
                  <a:gd name="T22" fmla="*/ 38 w 225"/>
                  <a:gd name="T23" fmla="*/ 16 h 224"/>
                  <a:gd name="T24" fmla="*/ 5 w 225"/>
                  <a:gd name="T25" fmla="*/ 21 h 224"/>
                  <a:gd name="T26" fmla="*/ 0 w 225"/>
                  <a:gd name="T27" fmla="*/ 26 h 224"/>
                  <a:gd name="T28" fmla="*/ 22 w 225"/>
                  <a:gd name="T29" fmla="*/ 37 h 224"/>
                  <a:gd name="T30" fmla="*/ 43 w 225"/>
                  <a:gd name="T31" fmla="*/ 64 h 224"/>
                  <a:gd name="T32" fmla="*/ 75 w 225"/>
                  <a:gd name="T33" fmla="*/ 91 h 224"/>
                  <a:gd name="T34" fmla="*/ 97 w 225"/>
                  <a:gd name="T35" fmla="*/ 107 h 224"/>
                  <a:gd name="T36" fmla="*/ 123 w 225"/>
                  <a:gd name="T37" fmla="*/ 139 h 224"/>
                  <a:gd name="T38" fmla="*/ 123 w 225"/>
                  <a:gd name="T39" fmla="*/ 165 h 224"/>
                  <a:gd name="T40" fmla="*/ 134 w 225"/>
                  <a:gd name="T41" fmla="*/ 214 h 224"/>
                  <a:gd name="T42" fmla="*/ 150 w 225"/>
                  <a:gd name="T43" fmla="*/ 224 h 224"/>
                  <a:gd name="T44" fmla="*/ 161 w 225"/>
                  <a:gd name="T45" fmla="*/ 208 h 224"/>
                  <a:gd name="T46" fmla="*/ 171 w 225"/>
                  <a:gd name="T47" fmla="*/ 165 h 22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25" h="224">
                    <a:moveTo>
                      <a:pt x="171" y="165"/>
                    </a:moveTo>
                    <a:lnTo>
                      <a:pt x="161" y="149"/>
                    </a:lnTo>
                    <a:lnTo>
                      <a:pt x="177" y="133"/>
                    </a:lnTo>
                    <a:lnTo>
                      <a:pt x="225" y="123"/>
                    </a:lnTo>
                    <a:lnTo>
                      <a:pt x="214" y="101"/>
                    </a:lnTo>
                    <a:lnTo>
                      <a:pt x="192" y="80"/>
                    </a:lnTo>
                    <a:lnTo>
                      <a:pt x="182" y="58"/>
                    </a:lnTo>
                    <a:lnTo>
                      <a:pt x="150" y="48"/>
                    </a:lnTo>
                    <a:lnTo>
                      <a:pt x="134" y="16"/>
                    </a:lnTo>
                    <a:lnTo>
                      <a:pt x="97" y="16"/>
                    </a:lnTo>
                    <a:lnTo>
                      <a:pt x="53" y="0"/>
                    </a:lnTo>
                    <a:lnTo>
                      <a:pt x="38" y="16"/>
                    </a:lnTo>
                    <a:lnTo>
                      <a:pt x="5" y="21"/>
                    </a:lnTo>
                    <a:lnTo>
                      <a:pt x="0" y="26"/>
                    </a:lnTo>
                    <a:lnTo>
                      <a:pt x="22" y="37"/>
                    </a:lnTo>
                    <a:lnTo>
                      <a:pt x="43" y="64"/>
                    </a:lnTo>
                    <a:lnTo>
                      <a:pt x="75" y="91"/>
                    </a:lnTo>
                    <a:lnTo>
                      <a:pt x="97" y="107"/>
                    </a:lnTo>
                    <a:lnTo>
                      <a:pt x="123" y="139"/>
                    </a:lnTo>
                    <a:lnTo>
                      <a:pt x="123" y="165"/>
                    </a:lnTo>
                    <a:lnTo>
                      <a:pt x="134" y="214"/>
                    </a:lnTo>
                    <a:lnTo>
                      <a:pt x="150" y="224"/>
                    </a:lnTo>
                    <a:lnTo>
                      <a:pt x="161" y="208"/>
                    </a:lnTo>
                    <a:lnTo>
                      <a:pt x="171" y="1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" name="Freeform 266"/>
              <p:cNvSpPr>
                <a:spLocks/>
              </p:cNvSpPr>
              <p:nvPr/>
            </p:nvSpPr>
            <p:spPr bwMode="auto">
              <a:xfrm>
                <a:off x="2861" y="2708"/>
                <a:ext cx="225" cy="224"/>
              </a:xfrm>
              <a:custGeom>
                <a:avLst/>
                <a:gdLst>
                  <a:gd name="T0" fmla="*/ 171 w 225"/>
                  <a:gd name="T1" fmla="*/ 165 h 224"/>
                  <a:gd name="T2" fmla="*/ 161 w 225"/>
                  <a:gd name="T3" fmla="*/ 149 h 224"/>
                  <a:gd name="T4" fmla="*/ 177 w 225"/>
                  <a:gd name="T5" fmla="*/ 133 h 224"/>
                  <a:gd name="T6" fmla="*/ 225 w 225"/>
                  <a:gd name="T7" fmla="*/ 123 h 224"/>
                  <a:gd name="T8" fmla="*/ 214 w 225"/>
                  <a:gd name="T9" fmla="*/ 101 h 224"/>
                  <a:gd name="T10" fmla="*/ 192 w 225"/>
                  <a:gd name="T11" fmla="*/ 80 h 224"/>
                  <a:gd name="T12" fmla="*/ 182 w 225"/>
                  <a:gd name="T13" fmla="*/ 58 h 224"/>
                  <a:gd name="T14" fmla="*/ 150 w 225"/>
                  <a:gd name="T15" fmla="*/ 48 h 224"/>
                  <a:gd name="T16" fmla="*/ 134 w 225"/>
                  <a:gd name="T17" fmla="*/ 16 h 224"/>
                  <a:gd name="T18" fmla="*/ 97 w 225"/>
                  <a:gd name="T19" fmla="*/ 16 h 224"/>
                  <a:gd name="T20" fmla="*/ 53 w 225"/>
                  <a:gd name="T21" fmla="*/ 0 h 224"/>
                  <a:gd name="T22" fmla="*/ 38 w 225"/>
                  <a:gd name="T23" fmla="*/ 16 h 224"/>
                  <a:gd name="T24" fmla="*/ 5 w 225"/>
                  <a:gd name="T25" fmla="*/ 21 h 224"/>
                  <a:gd name="T26" fmla="*/ 0 w 225"/>
                  <a:gd name="T27" fmla="*/ 26 h 224"/>
                  <a:gd name="T28" fmla="*/ 22 w 225"/>
                  <a:gd name="T29" fmla="*/ 37 h 224"/>
                  <a:gd name="T30" fmla="*/ 43 w 225"/>
                  <a:gd name="T31" fmla="*/ 64 h 224"/>
                  <a:gd name="T32" fmla="*/ 75 w 225"/>
                  <a:gd name="T33" fmla="*/ 91 h 224"/>
                  <a:gd name="T34" fmla="*/ 97 w 225"/>
                  <a:gd name="T35" fmla="*/ 107 h 224"/>
                  <a:gd name="T36" fmla="*/ 123 w 225"/>
                  <a:gd name="T37" fmla="*/ 139 h 224"/>
                  <a:gd name="T38" fmla="*/ 123 w 225"/>
                  <a:gd name="T39" fmla="*/ 165 h 224"/>
                  <a:gd name="T40" fmla="*/ 134 w 225"/>
                  <a:gd name="T41" fmla="*/ 214 h 224"/>
                  <a:gd name="T42" fmla="*/ 150 w 225"/>
                  <a:gd name="T43" fmla="*/ 224 h 224"/>
                  <a:gd name="T44" fmla="*/ 161 w 225"/>
                  <a:gd name="T45" fmla="*/ 208 h 224"/>
                  <a:gd name="T46" fmla="*/ 171 w 225"/>
                  <a:gd name="T47" fmla="*/ 165 h 22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25" h="224">
                    <a:moveTo>
                      <a:pt x="171" y="165"/>
                    </a:moveTo>
                    <a:lnTo>
                      <a:pt x="161" y="149"/>
                    </a:lnTo>
                    <a:lnTo>
                      <a:pt x="177" y="133"/>
                    </a:lnTo>
                    <a:lnTo>
                      <a:pt x="225" y="123"/>
                    </a:lnTo>
                    <a:lnTo>
                      <a:pt x="214" y="101"/>
                    </a:lnTo>
                    <a:lnTo>
                      <a:pt x="192" y="80"/>
                    </a:lnTo>
                    <a:lnTo>
                      <a:pt x="182" y="58"/>
                    </a:lnTo>
                    <a:lnTo>
                      <a:pt x="150" y="48"/>
                    </a:lnTo>
                    <a:lnTo>
                      <a:pt x="134" y="16"/>
                    </a:lnTo>
                    <a:lnTo>
                      <a:pt x="97" y="16"/>
                    </a:lnTo>
                    <a:lnTo>
                      <a:pt x="53" y="0"/>
                    </a:lnTo>
                    <a:lnTo>
                      <a:pt x="38" y="16"/>
                    </a:lnTo>
                    <a:lnTo>
                      <a:pt x="5" y="21"/>
                    </a:lnTo>
                    <a:lnTo>
                      <a:pt x="0" y="26"/>
                    </a:lnTo>
                    <a:lnTo>
                      <a:pt x="22" y="37"/>
                    </a:lnTo>
                    <a:lnTo>
                      <a:pt x="43" y="64"/>
                    </a:lnTo>
                    <a:lnTo>
                      <a:pt x="75" y="91"/>
                    </a:lnTo>
                    <a:lnTo>
                      <a:pt x="97" y="107"/>
                    </a:lnTo>
                    <a:lnTo>
                      <a:pt x="123" y="139"/>
                    </a:lnTo>
                    <a:lnTo>
                      <a:pt x="123" y="165"/>
                    </a:lnTo>
                    <a:lnTo>
                      <a:pt x="134" y="214"/>
                    </a:lnTo>
                    <a:lnTo>
                      <a:pt x="150" y="224"/>
                    </a:lnTo>
                    <a:lnTo>
                      <a:pt x="161" y="208"/>
                    </a:lnTo>
                    <a:lnTo>
                      <a:pt x="171" y="16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4" name="Freeform 267"/>
            <p:cNvSpPr>
              <a:spLocks/>
            </p:cNvSpPr>
            <p:nvPr/>
          </p:nvSpPr>
          <p:spPr bwMode="auto">
            <a:xfrm>
              <a:off x="4437" y="2381"/>
              <a:ext cx="546" cy="438"/>
            </a:xfrm>
            <a:custGeom>
              <a:avLst/>
              <a:gdLst>
                <a:gd name="T0" fmla="*/ 492 w 546"/>
                <a:gd name="T1" fmla="*/ 374 h 438"/>
                <a:gd name="T2" fmla="*/ 524 w 546"/>
                <a:gd name="T3" fmla="*/ 310 h 438"/>
                <a:gd name="T4" fmla="*/ 546 w 546"/>
                <a:gd name="T5" fmla="*/ 305 h 438"/>
                <a:gd name="T6" fmla="*/ 540 w 546"/>
                <a:gd name="T7" fmla="*/ 278 h 438"/>
                <a:gd name="T8" fmla="*/ 519 w 546"/>
                <a:gd name="T9" fmla="*/ 235 h 438"/>
                <a:gd name="T10" fmla="*/ 503 w 546"/>
                <a:gd name="T11" fmla="*/ 214 h 438"/>
                <a:gd name="T12" fmla="*/ 498 w 546"/>
                <a:gd name="T13" fmla="*/ 177 h 438"/>
                <a:gd name="T14" fmla="*/ 476 w 546"/>
                <a:gd name="T15" fmla="*/ 171 h 438"/>
                <a:gd name="T16" fmla="*/ 476 w 546"/>
                <a:gd name="T17" fmla="*/ 155 h 438"/>
                <a:gd name="T18" fmla="*/ 503 w 546"/>
                <a:gd name="T19" fmla="*/ 123 h 438"/>
                <a:gd name="T20" fmla="*/ 476 w 546"/>
                <a:gd name="T21" fmla="*/ 70 h 438"/>
                <a:gd name="T22" fmla="*/ 460 w 546"/>
                <a:gd name="T23" fmla="*/ 27 h 438"/>
                <a:gd name="T24" fmla="*/ 423 w 546"/>
                <a:gd name="T25" fmla="*/ 11 h 438"/>
                <a:gd name="T26" fmla="*/ 337 w 546"/>
                <a:gd name="T27" fmla="*/ 27 h 438"/>
                <a:gd name="T28" fmla="*/ 284 w 546"/>
                <a:gd name="T29" fmla="*/ 16 h 438"/>
                <a:gd name="T30" fmla="*/ 257 w 546"/>
                <a:gd name="T31" fmla="*/ 32 h 438"/>
                <a:gd name="T32" fmla="*/ 230 w 546"/>
                <a:gd name="T33" fmla="*/ 27 h 438"/>
                <a:gd name="T34" fmla="*/ 209 w 546"/>
                <a:gd name="T35" fmla="*/ 16 h 438"/>
                <a:gd name="T36" fmla="*/ 188 w 546"/>
                <a:gd name="T37" fmla="*/ 0 h 438"/>
                <a:gd name="T38" fmla="*/ 161 w 546"/>
                <a:gd name="T39" fmla="*/ 6 h 438"/>
                <a:gd name="T40" fmla="*/ 113 w 546"/>
                <a:gd name="T41" fmla="*/ 27 h 438"/>
                <a:gd name="T42" fmla="*/ 108 w 546"/>
                <a:gd name="T43" fmla="*/ 49 h 438"/>
                <a:gd name="T44" fmla="*/ 80 w 546"/>
                <a:gd name="T45" fmla="*/ 59 h 438"/>
                <a:gd name="T46" fmla="*/ 16 w 546"/>
                <a:gd name="T47" fmla="*/ 86 h 438"/>
                <a:gd name="T48" fmla="*/ 6 w 546"/>
                <a:gd name="T49" fmla="*/ 86 h 438"/>
                <a:gd name="T50" fmla="*/ 11 w 546"/>
                <a:gd name="T51" fmla="*/ 118 h 438"/>
                <a:gd name="T52" fmla="*/ 16 w 546"/>
                <a:gd name="T53" fmla="*/ 139 h 438"/>
                <a:gd name="T54" fmla="*/ 0 w 546"/>
                <a:gd name="T55" fmla="*/ 171 h 438"/>
                <a:gd name="T56" fmla="*/ 33 w 546"/>
                <a:gd name="T57" fmla="*/ 193 h 438"/>
                <a:gd name="T58" fmla="*/ 33 w 546"/>
                <a:gd name="T59" fmla="*/ 214 h 438"/>
                <a:gd name="T60" fmla="*/ 49 w 546"/>
                <a:gd name="T61" fmla="*/ 241 h 438"/>
                <a:gd name="T62" fmla="*/ 38 w 546"/>
                <a:gd name="T63" fmla="*/ 267 h 438"/>
                <a:gd name="T64" fmla="*/ 54 w 546"/>
                <a:gd name="T65" fmla="*/ 289 h 438"/>
                <a:gd name="T66" fmla="*/ 54 w 546"/>
                <a:gd name="T67" fmla="*/ 316 h 438"/>
                <a:gd name="T68" fmla="*/ 80 w 546"/>
                <a:gd name="T69" fmla="*/ 331 h 438"/>
                <a:gd name="T70" fmla="*/ 108 w 546"/>
                <a:gd name="T71" fmla="*/ 342 h 438"/>
                <a:gd name="T72" fmla="*/ 134 w 546"/>
                <a:gd name="T73" fmla="*/ 342 h 438"/>
                <a:gd name="T74" fmla="*/ 129 w 546"/>
                <a:gd name="T75" fmla="*/ 364 h 438"/>
                <a:gd name="T76" fmla="*/ 155 w 546"/>
                <a:gd name="T77" fmla="*/ 385 h 438"/>
                <a:gd name="T78" fmla="*/ 172 w 546"/>
                <a:gd name="T79" fmla="*/ 374 h 438"/>
                <a:gd name="T80" fmla="*/ 172 w 546"/>
                <a:gd name="T81" fmla="*/ 358 h 438"/>
                <a:gd name="T82" fmla="*/ 203 w 546"/>
                <a:gd name="T83" fmla="*/ 369 h 438"/>
                <a:gd name="T84" fmla="*/ 214 w 546"/>
                <a:gd name="T85" fmla="*/ 385 h 438"/>
                <a:gd name="T86" fmla="*/ 241 w 546"/>
                <a:gd name="T87" fmla="*/ 390 h 438"/>
                <a:gd name="T88" fmla="*/ 267 w 546"/>
                <a:gd name="T89" fmla="*/ 396 h 438"/>
                <a:gd name="T90" fmla="*/ 278 w 546"/>
                <a:gd name="T91" fmla="*/ 417 h 438"/>
                <a:gd name="T92" fmla="*/ 295 w 546"/>
                <a:gd name="T93" fmla="*/ 428 h 438"/>
                <a:gd name="T94" fmla="*/ 316 w 546"/>
                <a:gd name="T95" fmla="*/ 412 h 438"/>
                <a:gd name="T96" fmla="*/ 332 w 546"/>
                <a:gd name="T97" fmla="*/ 428 h 438"/>
                <a:gd name="T98" fmla="*/ 337 w 546"/>
                <a:gd name="T99" fmla="*/ 438 h 438"/>
                <a:gd name="T100" fmla="*/ 353 w 546"/>
                <a:gd name="T101" fmla="*/ 438 h 438"/>
                <a:gd name="T102" fmla="*/ 369 w 546"/>
                <a:gd name="T103" fmla="*/ 422 h 438"/>
                <a:gd name="T104" fmla="*/ 390 w 546"/>
                <a:gd name="T105" fmla="*/ 422 h 438"/>
                <a:gd name="T106" fmla="*/ 406 w 546"/>
                <a:gd name="T107" fmla="*/ 412 h 438"/>
                <a:gd name="T108" fmla="*/ 434 w 546"/>
                <a:gd name="T109" fmla="*/ 412 h 438"/>
                <a:gd name="T110" fmla="*/ 449 w 546"/>
                <a:gd name="T111" fmla="*/ 417 h 438"/>
                <a:gd name="T112" fmla="*/ 487 w 546"/>
                <a:gd name="T113" fmla="*/ 422 h 438"/>
                <a:gd name="T114" fmla="*/ 481 w 546"/>
                <a:gd name="T115" fmla="*/ 428 h 438"/>
                <a:gd name="T116" fmla="*/ 503 w 546"/>
                <a:gd name="T117" fmla="*/ 422 h 438"/>
                <a:gd name="T118" fmla="*/ 492 w 546"/>
                <a:gd name="T119" fmla="*/ 374 h 4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46" h="438">
                  <a:moveTo>
                    <a:pt x="492" y="374"/>
                  </a:moveTo>
                  <a:lnTo>
                    <a:pt x="524" y="310"/>
                  </a:lnTo>
                  <a:lnTo>
                    <a:pt x="546" y="305"/>
                  </a:lnTo>
                  <a:lnTo>
                    <a:pt x="540" y="278"/>
                  </a:lnTo>
                  <a:lnTo>
                    <a:pt x="519" y="235"/>
                  </a:lnTo>
                  <a:lnTo>
                    <a:pt x="503" y="214"/>
                  </a:lnTo>
                  <a:lnTo>
                    <a:pt x="498" y="177"/>
                  </a:lnTo>
                  <a:lnTo>
                    <a:pt x="476" y="171"/>
                  </a:lnTo>
                  <a:lnTo>
                    <a:pt x="476" y="155"/>
                  </a:lnTo>
                  <a:lnTo>
                    <a:pt x="503" y="123"/>
                  </a:lnTo>
                  <a:lnTo>
                    <a:pt x="476" y="70"/>
                  </a:lnTo>
                  <a:lnTo>
                    <a:pt x="460" y="27"/>
                  </a:lnTo>
                  <a:lnTo>
                    <a:pt x="423" y="11"/>
                  </a:lnTo>
                  <a:lnTo>
                    <a:pt x="337" y="27"/>
                  </a:lnTo>
                  <a:lnTo>
                    <a:pt x="284" y="16"/>
                  </a:lnTo>
                  <a:lnTo>
                    <a:pt x="257" y="32"/>
                  </a:lnTo>
                  <a:lnTo>
                    <a:pt x="230" y="27"/>
                  </a:lnTo>
                  <a:lnTo>
                    <a:pt x="209" y="16"/>
                  </a:lnTo>
                  <a:lnTo>
                    <a:pt x="188" y="0"/>
                  </a:lnTo>
                  <a:lnTo>
                    <a:pt x="161" y="6"/>
                  </a:lnTo>
                  <a:lnTo>
                    <a:pt x="113" y="27"/>
                  </a:lnTo>
                  <a:lnTo>
                    <a:pt x="108" y="49"/>
                  </a:lnTo>
                  <a:lnTo>
                    <a:pt x="80" y="59"/>
                  </a:lnTo>
                  <a:lnTo>
                    <a:pt x="16" y="86"/>
                  </a:lnTo>
                  <a:lnTo>
                    <a:pt x="6" y="86"/>
                  </a:lnTo>
                  <a:lnTo>
                    <a:pt x="11" y="118"/>
                  </a:lnTo>
                  <a:lnTo>
                    <a:pt x="16" y="139"/>
                  </a:lnTo>
                  <a:lnTo>
                    <a:pt x="0" y="171"/>
                  </a:lnTo>
                  <a:lnTo>
                    <a:pt x="33" y="193"/>
                  </a:lnTo>
                  <a:lnTo>
                    <a:pt x="33" y="214"/>
                  </a:lnTo>
                  <a:lnTo>
                    <a:pt x="49" y="241"/>
                  </a:lnTo>
                  <a:lnTo>
                    <a:pt x="38" y="267"/>
                  </a:lnTo>
                  <a:lnTo>
                    <a:pt x="54" y="289"/>
                  </a:lnTo>
                  <a:lnTo>
                    <a:pt x="54" y="316"/>
                  </a:lnTo>
                  <a:lnTo>
                    <a:pt x="80" y="331"/>
                  </a:lnTo>
                  <a:lnTo>
                    <a:pt x="108" y="342"/>
                  </a:lnTo>
                  <a:lnTo>
                    <a:pt x="134" y="342"/>
                  </a:lnTo>
                  <a:lnTo>
                    <a:pt x="129" y="364"/>
                  </a:lnTo>
                  <a:lnTo>
                    <a:pt x="155" y="385"/>
                  </a:lnTo>
                  <a:lnTo>
                    <a:pt x="172" y="374"/>
                  </a:lnTo>
                  <a:lnTo>
                    <a:pt x="172" y="358"/>
                  </a:lnTo>
                  <a:lnTo>
                    <a:pt x="203" y="369"/>
                  </a:lnTo>
                  <a:lnTo>
                    <a:pt x="214" y="385"/>
                  </a:lnTo>
                  <a:lnTo>
                    <a:pt x="241" y="390"/>
                  </a:lnTo>
                  <a:lnTo>
                    <a:pt x="267" y="396"/>
                  </a:lnTo>
                  <a:lnTo>
                    <a:pt x="278" y="417"/>
                  </a:lnTo>
                  <a:lnTo>
                    <a:pt x="295" y="428"/>
                  </a:lnTo>
                  <a:lnTo>
                    <a:pt x="316" y="412"/>
                  </a:lnTo>
                  <a:lnTo>
                    <a:pt x="332" y="428"/>
                  </a:lnTo>
                  <a:lnTo>
                    <a:pt x="337" y="438"/>
                  </a:lnTo>
                  <a:lnTo>
                    <a:pt x="353" y="438"/>
                  </a:lnTo>
                  <a:lnTo>
                    <a:pt x="369" y="422"/>
                  </a:lnTo>
                  <a:lnTo>
                    <a:pt x="390" y="422"/>
                  </a:lnTo>
                  <a:lnTo>
                    <a:pt x="406" y="412"/>
                  </a:lnTo>
                  <a:lnTo>
                    <a:pt x="434" y="412"/>
                  </a:lnTo>
                  <a:lnTo>
                    <a:pt x="449" y="417"/>
                  </a:lnTo>
                  <a:lnTo>
                    <a:pt x="487" y="422"/>
                  </a:lnTo>
                  <a:lnTo>
                    <a:pt x="481" y="428"/>
                  </a:lnTo>
                  <a:lnTo>
                    <a:pt x="503" y="422"/>
                  </a:lnTo>
                  <a:lnTo>
                    <a:pt x="492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Freeform 268"/>
            <p:cNvSpPr>
              <a:spLocks/>
            </p:cNvSpPr>
            <p:nvPr/>
          </p:nvSpPr>
          <p:spPr bwMode="auto">
            <a:xfrm>
              <a:off x="4722" y="2337"/>
              <a:ext cx="133" cy="76"/>
            </a:xfrm>
            <a:custGeom>
              <a:avLst/>
              <a:gdLst>
                <a:gd name="T0" fmla="*/ 106 w 133"/>
                <a:gd name="T1" fmla="*/ 6 h 76"/>
                <a:gd name="T2" fmla="*/ 69 w 133"/>
                <a:gd name="T3" fmla="*/ 6 h 76"/>
                <a:gd name="T4" fmla="*/ 48 w 133"/>
                <a:gd name="T5" fmla="*/ 0 h 76"/>
                <a:gd name="T6" fmla="*/ 42 w 133"/>
                <a:gd name="T7" fmla="*/ 16 h 76"/>
                <a:gd name="T8" fmla="*/ 26 w 133"/>
                <a:gd name="T9" fmla="*/ 22 h 76"/>
                <a:gd name="T10" fmla="*/ 5 w 133"/>
                <a:gd name="T11" fmla="*/ 33 h 76"/>
                <a:gd name="T12" fmla="*/ 5 w 133"/>
                <a:gd name="T13" fmla="*/ 49 h 76"/>
                <a:gd name="T14" fmla="*/ 0 w 133"/>
                <a:gd name="T15" fmla="*/ 65 h 76"/>
                <a:gd name="T16" fmla="*/ 53 w 133"/>
                <a:gd name="T17" fmla="*/ 76 h 76"/>
                <a:gd name="T18" fmla="*/ 133 w 133"/>
                <a:gd name="T19" fmla="*/ 60 h 76"/>
                <a:gd name="T20" fmla="*/ 122 w 133"/>
                <a:gd name="T21" fmla="*/ 11 h 76"/>
                <a:gd name="T22" fmla="*/ 106 w 133"/>
                <a:gd name="T23" fmla="*/ 6 h 7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3" h="76">
                  <a:moveTo>
                    <a:pt x="106" y="6"/>
                  </a:moveTo>
                  <a:lnTo>
                    <a:pt x="69" y="6"/>
                  </a:lnTo>
                  <a:lnTo>
                    <a:pt x="48" y="0"/>
                  </a:lnTo>
                  <a:lnTo>
                    <a:pt x="42" y="16"/>
                  </a:lnTo>
                  <a:lnTo>
                    <a:pt x="26" y="22"/>
                  </a:lnTo>
                  <a:lnTo>
                    <a:pt x="5" y="33"/>
                  </a:lnTo>
                  <a:lnTo>
                    <a:pt x="5" y="49"/>
                  </a:lnTo>
                  <a:lnTo>
                    <a:pt x="0" y="65"/>
                  </a:lnTo>
                  <a:lnTo>
                    <a:pt x="53" y="76"/>
                  </a:lnTo>
                  <a:lnTo>
                    <a:pt x="133" y="60"/>
                  </a:lnTo>
                  <a:lnTo>
                    <a:pt x="122" y="11"/>
                  </a:lnTo>
                  <a:lnTo>
                    <a:pt x="10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86" name="Group 269"/>
            <p:cNvGrpSpPr>
              <a:grpSpLocks/>
            </p:cNvGrpSpPr>
            <p:nvPr/>
          </p:nvGrpSpPr>
          <p:grpSpPr bwMode="auto">
            <a:xfrm>
              <a:off x="4437" y="2381"/>
              <a:ext cx="546" cy="438"/>
              <a:chOff x="2135" y="2290"/>
              <a:chExt cx="546" cy="438"/>
            </a:xfrm>
          </p:grpSpPr>
          <p:sp>
            <p:nvSpPr>
              <p:cNvPr id="336" name="Freeform 270"/>
              <p:cNvSpPr>
                <a:spLocks/>
              </p:cNvSpPr>
              <p:nvPr/>
            </p:nvSpPr>
            <p:spPr bwMode="auto">
              <a:xfrm>
                <a:off x="2135" y="2290"/>
                <a:ext cx="546" cy="438"/>
              </a:xfrm>
              <a:custGeom>
                <a:avLst/>
                <a:gdLst>
                  <a:gd name="T0" fmla="*/ 492 w 546"/>
                  <a:gd name="T1" fmla="*/ 374 h 438"/>
                  <a:gd name="T2" fmla="*/ 524 w 546"/>
                  <a:gd name="T3" fmla="*/ 310 h 438"/>
                  <a:gd name="T4" fmla="*/ 546 w 546"/>
                  <a:gd name="T5" fmla="*/ 305 h 438"/>
                  <a:gd name="T6" fmla="*/ 540 w 546"/>
                  <a:gd name="T7" fmla="*/ 278 h 438"/>
                  <a:gd name="T8" fmla="*/ 519 w 546"/>
                  <a:gd name="T9" fmla="*/ 235 h 438"/>
                  <a:gd name="T10" fmla="*/ 503 w 546"/>
                  <a:gd name="T11" fmla="*/ 214 h 438"/>
                  <a:gd name="T12" fmla="*/ 498 w 546"/>
                  <a:gd name="T13" fmla="*/ 177 h 438"/>
                  <a:gd name="T14" fmla="*/ 476 w 546"/>
                  <a:gd name="T15" fmla="*/ 171 h 438"/>
                  <a:gd name="T16" fmla="*/ 476 w 546"/>
                  <a:gd name="T17" fmla="*/ 155 h 438"/>
                  <a:gd name="T18" fmla="*/ 503 w 546"/>
                  <a:gd name="T19" fmla="*/ 123 h 438"/>
                  <a:gd name="T20" fmla="*/ 476 w 546"/>
                  <a:gd name="T21" fmla="*/ 70 h 438"/>
                  <a:gd name="T22" fmla="*/ 460 w 546"/>
                  <a:gd name="T23" fmla="*/ 27 h 438"/>
                  <a:gd name="T24" fmla="*/ 423 w 546"/>
                  <a:gd name="T25" fmla="*/ 11 h 438"/>
                  <a:gd name="T26" fmla="*/ 337 w 546"/>
                  <a:gd name="T27" fmla="*/ 27 h 438"/>
                  <a:gd name="T28" fmla="*/ 284 w 546"/>
                  <a:gd name="T29" fmla="*/ 16 h 438"/>
                  <a:gd name="T30" fmla="*/ 257 w 546"/>
                  <a:gd name="T31" fmla="*/ 32 h 438"/>
                  <a:gd name="T32" fmla="*/ 230 w 546"/>
                  <a:gd name="T33" fmla="*/ 27 h 438"/>
                  <a:gd name="T34" fmla="*/ 209 w 546"/>
                  <a:gd name="T35" fmla="*/ 16 h 438"/>
                  <a:gd name="T36" fmla="*/ 188 w 546"/>
                  <a:gd name="T37" fmla="*/ 0 h 438"/>
                  <a:gd name="T38" fmla="*/ 161 w 546"/>
                  <a:gd name="T39" fmla="*/ 6 h 438"/>
                  <a:gd name="T40" fmla="*/ 113 w 546"/>
                  <a:gd name="T41" fmla="*/ 27 h 438"/>
                  <a:gd name="T42" fmla="*/ 108 w 546"/>
                  <a:gd name="T43" fmla="*/ 49 h 438"/>
                  <a:gd name="T44" fmla="*/ 80 w 546"/>
                  <a:gd name="T45" fmla="*/ 59 h 438"/>
                  <a:gd name="T46" fmla="*/ 16 w 546"/>
                  <a:gd name="T47" fmla="*/ 86 h 438"/>
                  <a:gd name="T48" fmla="*/ 6 w 546"/>
                  <a:gd name="T49" fmla="*/ 86 h 438"/>
                  <a:gd name="T50" fmla="*/ 11 w 546"/>
                  <a:gd name="T51" fmla="*/ 118 h 438"/>
                  <a:gd name="T52" fmla="*/ 16 w 546"/>
                  <a:gd name="T53" fmla="*/ 139 h 438"/>
                  <a:gd name="T54" fmla="*/ 0 w 546"/>
                  <a:gd name="T55" fmla="*/ 171 h 438"/>
                  <a:gd name="T56" fmla="*/ 33 w 546"/>
                  <a:gd name="T57" fmla="*/ 193 h 438"/>
                  <a:gd name="T58" fmla="*/ 33 w 546"/>
                  <a:gd name="T59" fmla="*/ 214 h 438"/>
                  <a:gd name="T60" fmla="*/ 49 w 546"/>
                  <a:gd name="T61" fmla="*/ 241 h 438"/>
                  <a:gd name="T62" fmla="*/ 38 w 546"/>
                  <a:gd name="T63" fmla="*/ 267 h 438"/>
                  <a:gd name="T64" fmla="*/ 54 w 546"/>
                  <a:gd name="T65" fmla="*/ 289 h 438"/>
                  <a:gd name="T66" fmla="*/ 54 w 546"/>
                  <a:gd name="T67" fmla="*/ 316 h 438"/>
                  <a:gd name="T68" fmla="*/ 80 w 546"/>
                  <a:gd name="T69" fmla="*/ 331 h 438"/>
                  <a:gd name="T70" fmla="*/ 108 w 546"/>
                  <a:gd name="T71" fmla="*/ 342 h 438"/>
                  <a:gd name="T72" fmla="*/ 134 w 546"/>
                  <a:gd name="T73" fmla="*/ 342 h 438"/>
                  <a:gd name="T74" fmla="*/ 129 w 546"/>
                  <a:gd name="T75" fmla="*/ 364 h 438"/>
                  <a:gd name="T76" fmla="*/ 155 w 546"/>
                  <a:gd name="T77" fmla="*/ 385 h 438"/>
                  <a:gd name="T78" fmla="*/ 172 w 546"/>
                  <a:gd name="T79" fmla="*/ 374 h 438"/>
                  <a:gd name="T80" fmla="*/ 172 w 546"/>
                  <a:gd name="T81" fmla="*/ 358 h 438"/>
                  <a:gd name="T82" fmla="*/ 203 w 546"/>
                  <a:gd name="T83" fmla="*/ 369 h 438"/>
                  <a:gd name="T84" fmla="*/ 214 w 546"/>
                  <a:gd name="T85" fmla="*/ 385 h 438"/>
                  <a:gd name="T86" fmla="*/ 241 w 546"/>
                  <a:gd name="T87" fmla="*/ 390 h 438"/>
                  <a:gd name="T88" fmla="*/ 267 w 546"/>
                  <a:gd name="T89" fmla="*/ 396 h 438"/>
                  <a:gd name="T90" fmla="*/ 278 w 546"/>
                  <a:gd name="T91" fmla="*/ 417 h 438"/>
                  <a:gd name="T92" fmla="*/ 295 w 546"/>
                  <a:gd name="T93" fmla="*/ 428 h 438"/>
                  <a:gd name="T94" fmla="*/ 316 w 546"/>
                  <a:gd name="T95" fmla="*/ 412 h 438"/>
                  <a:gd name="T96" fmla="*/ 332 w 546"/>
                  <a:gd name="T97" fmla="*/ 428 h 438"/>
                  <a:gd name="T98" fmla="*/ 337 w 546"/>
                  <a:gd name="T99" fmla="*/ 438 h 438"/>
                  <a:gd name="T100" fmla="*/ 353 w 546"/>
                  <a:gd name="T101" fmla="*/ 438 h 438"/>
                  <a:gd name="T102" fmla="*/ 369 w 546"/>
                  <a:gd name="T103" fmla="*/ 422 h 438"/>
                  <a:gd name="T104" fmla="*/ 390 w 546"/>
                  <a:gd name="T105" fmla="*/ 422 h 438"/>
                  <a:gd name="T106" fmla="*/ 406 w 546"/>
                  <a:gd name="T107" fmla="*/ 412 h 438"/>
                  <a:gd name="T108" fmla="*/ 434 w 546"/>
                  <a:gd name="T109" fmla="*/ 412 h 438"/>
                  <a:gd name="T110" fmla="*/ 449 w 546"/>
                  <a:gd name="T111" fmla="*/ 417 h 438"/>
                  <a:gd name="T112" fmla="*/ 487 w 546"/>
                  <a:gd name="T113" fmla="*/ 422 h 438"/>
                  <a:gd name="T114" fmla="*/ 481 w 546"/>
                  <a:gd name="T115" fmla="*/ 428 h 438"/>
                  <a:gd name="T116" fmla="*/ 503 w 546"/>
                  <a:gd name="T117" fmla="*/ 422 h 438"/>
                  <a:gd name="T118" fmla="*/ 492 w 546"/>
                  <a:gd name="T119" fmla="*/ 374 h 4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46" h="438">
                    <a:moveTo>
                      <a:pt x="492" y="374"/>
                    </a:moveTo>
                    <a:lnTo>
                      <a:pt x="524" y="310"/>
                    </a:lnTo>
                    <a:lnTo>
                      <a:pt x="546" y="305"/>
                    </a:lnTo>
                    <a:lnTo>
                      <a:pt x="540" y="278"/>
                    </a:lnTo>
                    <a:lnTo>
                      <a:pt x="519" y="235"/>
                    </a:lnTo>
                    <a:lnTo>
                      <a:pt x="503" y="214"/>
                    </a:lnTo>
                    <a:lnTo>
                      <a:pt x="498" y="177"/>
                    </a:lnTo>
                    <a:lnTo>
                      <a:pt x="476" y="171"/>
                    </a:lnTo>
                    <a:lnTo>
                      <a:pt x="476" y="155"/>
                    </a:lnTo>
                    <a:lnTo>
                      <a:pt x="503" y="123"/>
                    </a:lnTo>
                    <a:lnTo>
                      <a:pt x="476" y="70"/>
                    </a:lnTo>
                    <a:lnTo>
                      <a:pt x="460" y="27"/>
                    </a:lnTo>
                    <a:lnTo>
                      <a:pt x="423" y="11"/>
                    </a:lnTo>
                    <a:lnTo>
                      <a:pt x="337" y="27"/>
                    </a:lnTo>
                    <a:lnTo>
                      <a:pt x="284" y="16"/>
                    </a:lnTo>
                    <a:lnTo>
                      <a:pt x="257" y="32"/>
                    </a:lnTo>
                    <a:lnTo>
                      <a:pt x="230" y="27"/>
                    </a:lnTo>
                    <a:lnTo>
                      <a:pt x="209" y="16"/>
                    </a:lnTo>
                    <a:lnTo>
                      <a:pt x="188" y="0"/>
                    </a:lnTo>
                    <a:lnTo>
                      <a:pt x="161" y="6"/>
                    </a:lnTo>
                    <a:lnTo>
                      <a:pt x="113" y="27"/>
                    </a:lnTo>
                    <a:lnTo>
                      <a:pt x="108" y="49"/>
                    </a:lnTo>
                    <a:lnTo>
                      <a:pt x="80" y="59"/>
                    </a:lnTo>
                    <a:lnTo>
                      <a:pt x="16" y="86"/>
                    </a:lnTo>
                    <a:lnTo>
                      <a:pt x="6" y="86"/>
                    </a:lnTo>
                    <a:lnTo>
                      <a:pt x="11" y="118"/>
                    </a:lnTo>
                    <a:lnTo>
                      <a:pt x="16" y="139"/>
                    </a:lnTo>
                    <a:lnTo>
                      <a:pt x="0" y="171"/>
                    </a:lnTo>
                    <a:lnTo>
                      <a:pt x="33" y="193"/>
                    </a:lnTo>
                    <a:lnTo>
                      <a:pt x="33" y="214"/>
                    </a:lnTo>
                    <a:lnTo>
                      <a:pt x="49" y="241"/>
                    </a:lnTo>
                    <a:lnTo>
                      <a:pt x="38" y="267"/>
                    </a:lnTo>
                    <a:lnTo>
                      <a:pt x="54" y="289"/>
                    </a:lnTo>
                    <a:lnTo>
                      <a:pt x="54" y="316"/>
                    </a:lnTo>
                    <a:lnTo>
                      <a:pt x="80" y="331"/>
                    </a:lnTo>
                    <a:lnTo>
                      <a:pt x="108" y="342"/>
                    </a:lnTo>
                    <a:lnTo>
                      <a:pt x="134" y="342"/>
                    </a:lnTo>
                    <a:lnTo>
                      <a:pt x="129" y="364"/>
                    </a:lnTo>
                    <a:lnTo>
                      <a:pt x="155" y="385"/>
                    </a:lnTo>
                    <a:lnTo>
                      <a:pt x="172" y="374"/>
                    </a:lnTo>
                    <a:lnTo>
                      <a:pt x="172" y="358"/>
                    </a:lnTo>
                    <a:lnTo>
                      <a:pt x="203" y="369"/>
                    </a:lnTo>
                    <a:lnTo>
                      <a:pt x="214" y="385"/>
                    </a:lnTo>
                    <a:lnTo>
                      <a:pt x="241" y="390"/>
                    </a:lnTo>
                    <a:lnTo>
                      <a:pt x="267" y="396"/>
                    </a:lnTo>
                    <a:lnTo>
                      <a:pt x="278" y="417"/>
                    </a:lnTo>
                    <a:lnTo>
                      <a:pt x="295" y="428"/>
                    </a:lnTo>
                    <a:lnTo>
                      <a:pt x="316" y="412"/>
                    </a:lnTo>
                    <a:lnTo>
                      <a:pt x="332" y="428"/>
                    </a:lnTo>
                    <a:lnTo>
                      <a:pt x="337" y="438"/>
                    </a:lnTo>
                    <a:lnTo>
                      <a:pt x="353" y="438"/>
                    </a:lnTo>
                    <a:lnTo>
                      <a:pt x="369" y="422"/>
                    </a:lnTo>
                    <a:lnTo>
                      <a:pt x="390" y="422"/>
                    </a:lnTo>
                    <a:lnTo>
                      <a:pt x="406" y="412"/>
                    </a:lnTo>
                    <a:lnTo>
                      <a:pt x="434" y="412"/>
                    </a:lnTo>
                    <a:lnTo>
                      <a:pt x="449" y="417"/>
                    </a:lnTo>
                    <a:lnTo>
                      <a:pt x="487" y="422"/>
                    </a:lnTo>
                    <a:lnTo>
                      <a:pt x="481" y="428"/>
                    </a:lnTo>
                    <a:lnTo>
                      <a:pt x="503" y="422"/>
                    </a:lnTo>
                    <a:lnTo>
                      <a:pt x="492" y="374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7" name="Freeform 271"/>
              <p:cNvSpPr>
                <a:spLocks/>
              </p:cNvSpPr>
              <p:nvPr/>
            </p:nvSpPr>
            <p:spPr bwMode="auto">
              <a:xfrm>
                <a:off x="2135" y="2290"/>
                <a:ext cx="546" cy="438"/>
              </a:xfrm>
              <a:custGeom>
                <a:avLst/>
                <a:gdLst>
                  <a:gd name="T0" fmla="*/ 492 w 546"/>
                  <a:gd name="T1" fmla="*/ 374 h 438"/>
                  <a:gd name="T2" fmla="*/ 524 w 546"/>
                  <a:gd name="T3" fmla="*/ 310 h 438"/>
                  <a:gd name="T4" fmla="*/ 546 w 546"/>
                  <a:gd name="T5" fmla="*/ 305 h 438"/>
                  <a:gd name="T6" fmla="*/ 540 w 546"/>
                  <a:gd name="T7" fmla="*/ 278 h 438"/>
                  <a:gd name="T8" fmla="*/ 519 w 546"/>
                  <a:gd name="T9" fmla="*/ 235 h 438"/>
                  <a:gd name="T10" fmla="*/ 503 w 546"/>
                  <a:gd name="T11" fmla="*/ 214 h 438"/>
                  <a:gd name="T12" fmla="*/ 498 w 546"/>
                  <a:gd name="T13" fmla="*/ 177 h 438"/>
                  <a:gd name="T14" fmla="*/ 476 w 546"/>
                  <a:gd name="T15" fmla="*/ 171 h 438"/>
                  <a:gd name="T16" fmla="*/ 476 w 546"/>
                  <a:gd name="T17" fmla="*/ 155 h 438"/>
                  <a:gd name="T18" fmla="*/ 503 w 546"/>
                  <a:gd name="T19" fmla="*/ 123 h 438"/>
                  <a:gd name="T20" fmla="*/ 476 w 546"/>
                  <a:gd name="T21" fmla="*/ 70 h 438"/>
                  <a:gd name="T22" fmla="*/ 460 w 546"/>
                  <a:gd name="T23" fmla="*/ 27 h 438"/>
                  <a:gd name="T24" fmla="*/ 423 w 546"/>
                  <a:gd name="T25" fmla="*/ 11 h 438"/>
                  <a:gd name="T26" fmla="*/ 337 w 546"/>
                  <a:gd name="T27" fmla="*/ 27 h 438"/>
                  <a:gd name="T28" fmla="*/ 284 w 546"/>
                  <a:gd name="T29" fmla="*/ 16 h 438"/>
                  <a:gd name="T30" fmla="*/ 257 w 546"/>
                  <a:gd name="T31" fmla="*/ 32 h 438"/>
                  <a:gd name="T32" fmla="*/ 230 w 546"/>
                  <a:gd name="T33" fmla="*/ 27 h 438"/>
                  <a:gd name="T34" fmla="*/ 209 w 546"/>
                  <a:gd name="T35" fmla="*/ 16 h 438"/>
                  <a:gd name="T36" fmla="*/ 188 w 546"/>
                  <a:gd name="T37" fmla="*/ 0 h 438"/>
                  <a:gd name="T38" fmla="*/ 161 w 546"/>
                  <a:gd name="T39" fmla="*/ 6 h 438"/>
                  <a:gd name="T40" fmla="*/ 113 w 546"/>
                  <a:gd name="T41" fmla="*/ 27 h 438"/>
                  <a:gd name="T42" fmla="*/ 108 w 546"/>
                  <a:gd name="T43" fmla="*/ 49 h 438"/>
                  <a:gd name="T44" fmla="*/ 80 w 546"/>
                  <a:gd name="T45" fmla="*/ 59 h 438"/>
                  <a:gd name="T46" fmla="*/ 16 w 546"/>
                  <a:gd name="T47" fmla="*/ 86 h 438"/>
                  <a:gd name="T48" fmla="*/ 6 w 546"/>
                  <a:gd name="T49" fmla="*/ 86 h 438"/>
                  <a:gd name="T50" fmla="*/ 11 w 546"/>
                  <a:gd name="T51" fmla="*/ 118 h 438"/>
                  <a:gd name="T52" fmla="*/ 16 w 546"/>
                  <a:gd name="T53" fmla="*/ 139 h 438"/>
                  <a:gd name="T54" fmla="*/ 0 w 546"/>
                  <a:gd name="T55" fmla="*/ 171 h 438"/>
                  <a:gd name="T56" fmla="*/ 33 w 546"/>
                  <a:gd name="T57" fmla="*/ 193 h 438"/>
                  <a:gd name="T58" fmla="*/ 33 w 546"/>
                  <a:gd name="T59" fmla="*/ 214 h 438"/>
                  <a:gd name="T60" fmla="*/ 49 w 546"/>
                  <a:gd name="T61" fmla="*/ 241 h 438"/>
                  <a:gd name="T62" fmla="*/ 38 w 546"/>
                  <a:gd name="T63" fmla="*/ 267 h 438"/>
                  <a:gd name="T64" fmla="*/ 54 w 546"/>
                  <a:gd name="T65" fmla="*/ 289 h 438"/>
                  <a:gd name="T66" fmla="*/ 54 w 546"/>
                  <a:gd name="T67" fmla="*/ 316 h 438"/>
                  <a:gd name="T68" fmla="*/ 80 w 546"/>
                  <a:gd name="T69" fmla="*/ 331 h 438"/>
                  <a:gd name="T70" fmla="*/ 108 w 546"/>
                  <a:gd name="T71" fmla="*/ 342 h 438"/>
                  <a:gd name="T72" fmla="*/ 134 w 546"/>
                  <a:gd name="T73" fmla="*/ 342 h 438"/>
                  <a:gd name="T74" fmla="*/ 129 w 546"/>
                  <a:gd name="T75" fmla="*/ 364 h 438"/>
                  <a:gd name="T76" fmla="*/ 155 w 546"/>
                  <a:gd name="T77" fmla="*/ 385 h 438"/>
                  <a:gd name="T78" fmla="*/ 172 w 546"/>
                  <a:gd name="T79" fmla="*/ 374 h 438"/>
                  <a:gd name="T80" fmla="*/ 172 w 546"/>
                  <a:gd name="T81" fmla="*/ 358 h 438"/>
                  <a:gd name="T82" fmla="*/ 203 w 546"/>
                  <a:gd name="T83" fmla="*/ 369 h 438"/>
                  <a:gd name="T84" fmla="*/ 214 w 546"/>
                  <a:gd name="T85" fmla="*/ 385 h 438"/>
                  <a:gd name="T86" fmla="*/ 241 w 546"/>
                  <a:gd name="T87" fmla="*/ 390 h 438"/>
                  <a:gd name="T88" fmla="*/ 267 w 546"/>
                  <a:gd name="T89" fmla="*/ 396 h 438"/>
                  <a:gd name="T90" fmla="*/ 278 w 546"/>
                  <a:gd name="T91" fmla="*/ 417 h 438"/>
                  <a:gd name="T92" fmla="*/ 295 w 546"/>
                  <a:gd name="T93" fmla="*/ 428 h 438"/>
                  <a:gd name="T94" fmla="*/ 316 w 546"/>
                  <a:gd name="T95" fmla="*/ 412 h 438"/>
                  <a:gd name="T96" fmla="*/ 332 w 546"/>
                  <a:gd name="T97" fmla="*/ 428 h 438"/>
                  <a:gd name="T98" fmla="*/ 337 w 546"/>
                  <a:gd name="T99" fmla="*/ 438 h 438"/>
                  <a:gd name="T100" fmla="*/ 353 w 546"/>
                  <a:gd name="T101" fmla="*/ 438 h 438"/>
                  <a:gd name="T102" fmla="*/ 369 w 546"/>
                  <a:gd name="T103" fmla="*/ 422 h 438"/>
                  <a:gd name="T104" fmla="*/ 390 w 546"/>
                  <a:gd name="T105" fmla="*/ 422 h 438"/>
                  <a:gd name="T106" fmla="*/ 406 w 546"/>
                  <a:gd name="T107" fmla="*/ 412 h 438"/>
                  <a:gd name="T108" fmla="*/ 434 w 546"/>
                  <a:gd name="T109" fmla="*/ 412 h 438"/>
                  <a:gd name="T110" fmla="*/ 449 w 546"/>
                  <a:gd name="T111" fmla="*/ 417 h 438"/>
                  <a:gd name="T112" fmla="*/ 487 w 546"/>
                  <a:gd name="T113" fmla="*/ 422 h 438"/>
                  <a:gd name="T114" fmla="*/ 481 w 546"/>
                  <a:gd name="T115" fmla="*/ 428 h 438"/>
                  <a:gd name="T116" fmla="*/ 503 w 546"/>
                  <a:gd name="T117" fmla="*/ 422 h 438"/>
                  <a:gd name="T118" fmla="*/ 492 w 546"/>
                  <a:gd name="T119" fmla="*/ 374 h 4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46" h="438">
                    <a:moveTo>
                      <a:pt x="492" y="374"/>
                    </a:moveTo>
                    <a:lnTo>
                      <a:pt x="524" y="310"/>
                    </a:lnTo>
                    <a:lnTo>
                      <a:pt x="546" y="305"/>
                    </a:lnTo>
                    <a:lnTo>
                      <a:pt x="540" y="278"/>
                    </a:lnTo>
                    <a:lnTo>
                      <a:pt x="519" y="235"/>
                    </a:lnTo>
                    <a:lnTo>
                      <a:pt x="503" y="214"/>
                    </a:lnTo>
                    <a:lnTo>
                      <a:pt x="498" y="177"/>
                    </a:lnTo>
                    <a:lnTo>
                      <a:pt x="476" y="171"/>
                    </a:lnTo>
                    <a:lnTo>
                      <a:pt x="476" y="155"/>
                    </a:lnTo>
                    <a:lnTo>
                      <a:pt x="503" y="123"/>
                    </a:lnTo>
                    <a:lnTo>
                      <a:pt x="476" y="70"/>
                    </a:lnTo>
                    <a:lnTo>
                      <a:pt x="460" y="27"/>
                    </a:lnTo>
                    <a:lnTo>
                      <a:pt x="423" y="11"/>
                    </a:lnTo>
                    <a:lnTo>
                      <a:pt x="337" y="27"/>
                    </a:lnTo>
                    <a:lnTo>
                      <a:pt x="284" y="16"/>
                    </a:lnTo>
                    <a:lnTo>
                      <a:pt x="257" y="32"/>
                    </a:lnTo>
                    <a:lnTo>
                      <a:pt x="230" y="27"/>
                    </a:lnTo>
                    <a:lnTo>
                      <a:pt x="209" y="16"/>
                    </a:lnTo>
                    <a:lnTo>
                      <a:pt x="188" y="0"/>
                    </a:lnTo>
                    <a:lnTo>
                      <a:pt x="161" y="6"/>
                    </a:lnTo>
                    <a:lnTo>
                      <a:pt x="113" y="27"/>
                    </a:lnTo>
                    <a:lnTo>
                      <a:pt x="108" y="49"/>
                    </a:lnTo>
                    <a:lnTo>
                      <a:pt x="80" y="59"/>
                    </a:lnTo>
                    <a:lnTo>
                      <a:pt x="16" y="86"/>
                    </a:lnTo>
                    <a:lnTo>
                      <a:pt x="6" y="86"/>
                    </a:lnTo>
                    <a:lnTo>
                      <a:pt x="11" y="118"/>
                    </a:lnTo>
                    <a:lnTo>
                      <a:pt x="16" y="139"/>
                    </a:lnTo>
                    <a:lnTo>
                      <a:pt x="0" y="171"/>
                    </a:lnTo>
                    <a:lnTo>
                      <a:pt x="33" y="193"/>
                    </a:lnTo>
                    <a:lnTo>
                      <a:pt x="33" y="214"/>
                    </a:lnTo>
                    <a:lnTo>
                      <a:pt x="49" y="241"/>
                    </a:lnTo>
                    <a:lnTo>
                      <a:pt x="38" y="267"/>
                    </a:lnTo>
                    <a:lnTo>
                      <a:pt x="54" y="289"/>
                    </a:lnTo>
                    <a:lnTo>
                      <a:pt x="54" y="316"/>
                    </a:lnTo>
                    <a:lnTo>
                      <a:pt x="80" y="331"/>
                    </a:lnTo>
                    <a:lnTo>
                      <a:pt x="108" y="342"/>
                    </a:lnTo>
                    <a:lnTo>
                      <a:pt x="134" y="342"/>
                    </a:lnTo>
                    <a:lnTo>
                      <a:pt x="129" y="364"/>
                    </a:lnTo>
                    <a:lnTo>
                      <a:pt x="155" y="385"/>
                    </a:lnTo>
                    <a:lnTo>
                      <a:pt x="172" y="374"/>
                    </a:lnTo>
                    <a:lnTo>
                      <a:pt x="172" y="358"/>
                    </a:lnTo>
                    <a:lnTo>
                      <a:pt x="203" y="369"/>
                    </a:lnTo>
                    <a:lnTo>
                      <a:pt x="214" y="385"/>
                    </a:lnTo>
                    <a:lnTo>
                      <a:pt x="241" y="390"/>
                    </a:lnTo>
                    <a:lnTo>
                      <a:pt x="267" y="396"/>
                    </a:lnTo>
                    <a:lnTo>
                      <a:pt x="278" y="417"/>
                    </a:lnTo>
                    <a:lnTo>
                      <a:pt x="295" y="428"/>
                    </a:lnTo>
                    <a:lnTo>
                      <a:pt x="316" y="412"/>
                    </a:lnTo>
                    <a:lnTo>
                      <a:pt x="332" y="428"/>
                    </a:lnTo>
                    <a:lnTo>
                      <a:pt x="337" y="438"/>
                    </a:lnTo>
                    <a:lnTo>
                      <a:pt x="353" y="438"/>
                    </a:lnTo>
                    <a:lnTo>
                      <a:pt x="369" y="422"/>
                    </a:lnTo>
                    <a:lnTo>
                      <a:pt x="390" y="422"/>
                    </a:lnTo>
                    <a:lnTo>
                      <a:pt x="406" y="412"/>
                    </a:lnTo>
                    <a:lnTo>
                      <a:pt x="434" y="412"/>
                    </a:lnTo>
                    <a:lnTo>
                      <a:pt x="449" y="417"/>
                    </a:lnTo>
                    <a:lnTo>
                      <a:pt x="487" y="422"/>
                    </a:lnTo>
                    <a:lnTo>
                      <a:pt x="481" y="428"/>
                    </a:lnTo>
                    <a:lnTo>
                      <a:pt x="503" y="422"/>
                    </a:lnTo>
                    <a:lnTo>
                      <a:pt x="492" y="374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7" name="Group 272"/>
            <p:cNvGrpSpPr>
              <a:grpSpLocks/>
            </p:cNvGrpSpPr>
            <p:nvPr/>
          </p:nvGrpSpPr>
          <p:grpSpPr bwMode="auto">
            <a:xfrm>
              <a:off x="4722" y="2332"/>
              <a:ext cx="133" cy="75"/>
              <a:chOff x="2420" y="2241"/>
              <a:chExt cx="133" cy="75"/>
            </a:xfrm>
          </p:grpSpPr>
          <p:sp>
            <p:nvSpPr>
              <p:cNvPr id="334" name="Freeform 273"/>
              <p:cNvSpPr>
                <a:spLocks/>
              </p:cNvSpPr>
              <p:nvPr/>
            </p:nvSpPr>
            <p:spPr bwMode="auto">
              <a:xfrm>
                <a:off x="2420" y="2241"/>
                <a:ext cx="133" cy="75"/>
              </a:xfrm>
              <a:custGeom>
                <a:avLst/>
                <a:gdLst>
                  <a:gd name="T0" fmla="*/ 106 w 133"/>
                  <a:gd name="T1" fmla="*/ 5 h 75"/>
                  <a:gd name="T2" fmla="*/ 69 w 133"/>
                  <a:gd name="T3" fmla="*/ 5 h 75"/>
                  <a:gd name="T4" fmla="*/ 48 w 133"/>
                  <a:gd name="T5" fmla="*/ 0 h 75"/>
                  <a:gd name="T6" fmla="*/ 42 w 133"/>
                  <a:gd name="T7" fmla="*/ 16 h 75"/>
                  <a:gd name="T8" fmla="*/ 26 w 133"/>
                  <a:gd name="T9" fmla="*/ 22 h 75"/>
                  <a:gd name="T10" fmla="*/ 5 w 133"/>
                  <a:gd name="T11" fmla="*/ 32 h 75"/>
                  <a:gd name="T12" fmla="*/ 5 w 133"/>
                  <a:gd name="T13" fmla="*/ 48 h 75"/>
                  <a:gd name="T14" fmla="*/ 0 w 133"/>
                  <a:gd name="T15" fmla="*/ 64 h 75"/>
                  <a:gd name="T16" fmla="*/ 53 w 133"/>
                  <a:gd name="T17" fmla="*/ 75 h 75"/>
                  <a:gd name="T18" fmla="*/ 133 w 133"/>
                  <a:gd name="T19" fmla="*/ 59 h 75"/>
                  <a:gd name="T20" fmla="*/ 122 w 133"/>
                  <a:gd name="T21" fmla="*/ 11 h 75"/>
                  <a:gd name="T22" fmla="*/ 106 w 133"/>
                  <a:gd name="T23" fmla="*/ 5 h 7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33" h="75">
                    <a:moveTo>
                      <a:pt x="106" y="5"/>
                    </a:moveTo>
                    <a:lnTo>
                      <a:pt x="69" y="5"/>
                    </a:lnTo>
                    <a:lnTo>
                      <a:pt x="48" y="0"/>
                    </a:lnTo>
                    <a:lnTo>
                      <a:pt x="42" y="16"/>
                    </a:lnTo>
                    <a:lnTo>
                      <a:pt x="26" y="22"/>
                    </a:lnTo>
                    <a:lnTo>
                      <a:pt x="5" y="32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3" y="75"/>
                    </a:lnTo>
                    <a:lnTo>
                      <a:pt x="133" y="59"/>
                    </a:lnTo>
                    <a:lnTo>
                      <a:pt x="122" y="11"/>
                    </a:lnTo>
                    <a:lnTo>
                      <a:pt x="106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5" name="Freeform 274"/>
              <p:cNvSpPr>
                <a:spLocks/>
              </p:cNvSpPr>
              <p:nvPr/>
            </p:nvSpPr>
            <p:spPr bwMode="auto">
              <a:xfrm>
                <a:off x="2420" y="2241"/>
                <a:ext cx="133" cy="75"/>
              </a:xfrm>
              <a:custGeom>
                <a:avLst/>
                <a:gdLst>
                  <a:gd name="T0" fmla="*/ 106 w 133"/>
                  <a:gd name="T1" fmla="*/ 5 h 75"/>
                  <a:gd name="T2" fmla="*/ 69 w 133"/>
                  <a:gd name="T3" fmla="*/ 5 h 75"/>
                  <a:gd name="T4" fmla="*/ 48 w 133"/>
                  <a:gd name="T5" fmla="*/ 0 h 75"/>
                  <a:gd name="T6" fmla="*/ 42 w 133"/>
                  <a:gd name="T7" fmla="*/ 16 h 75"/>
                  <a:gd name="T8" fmla="*/ 26 w 133"/>
                  <a:gd name="T9" fmla="*/ 22 h 75"/>
                  <a:gd name="T10" fmla="*/ 5 w 133"/>
                  <a:gd name="T11" fmla="*/ 32 h 75"/>
                  <a:gd name="T12" fmla="*/ 5 w 133"/>
                  <a:gd name="T13" fmla="*/ 48 h 75"/>
                  <a:gd name="T14" fmla="*/ 0 w 133"/>
                  <a:gd name="T15" fmla="*/ 64 h 75"/>
                  <a:gd name="T16" fmla="*/ 53 w 133"/>
                  <a:gd name="T17" fmla="*/ 75 h 75"/>
                  <a:gd name="T18" fmla="*/ 133 w 133"/>
                  <a:gd name="T19" fmla="*/ 59 h 75"/>
                  <a:gd name="T20" fmla="*/ 122 w 133"/>
                  <a:gd name="T21" fmla="*/ 11 h 75"/>
                  <a:gd name="T22" fmla="*/ 106 w 133"/>
                  <a:gd name="T23" fmla="*/ 5 h 7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33" h="75">
                    <a:moveTo>
                      <a:pt x="106" y="5"/>
                    </a:moveTo>
                    <a:lnTo>
                      <a:pt x="69" y="5"/>
                    </a:lnTo>
                    <a:lnTo>
                      <a:pt x="48" y="0"/>
                    </a:lnTo>
                    <a:lnTo>
                      <a:pt x="42" y="16"/>
                    </a:lnTo>
                    <a:lnTo>
                      <a:pt x="26" y="22"/>
                    </a:lnTo>
                    <a:lnTo>
                      <a:pt x="5" y="32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3" y="75"/>
                    </a:lnTo>
                    <a:lnTo>
                      <a:pt x="133" y="59"/>
                    </a:lnTo>
                    <a:lnTo>
                      <a:pt x="122" y="11"/>
                    </a:lnTo>
                    <a:lnTo>
                      <a:pt x="106" y="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88" name="Freeform 275"/>
            <p:cNvSpPr>
              <a:spLocks/>
            </p:cNvSpPr>
            <p:nvPr/>
          </p:nvSpPr>
          <p:spPr bwMode="auto">
            <a:xfrm>
              <a:off x="4748" y="2214"/>
              <a:ext cx="287" cy="215"/>
            </a:xfrm>
            <a:custGeom>
              <a:avLst/>
              <a:gdLst>
                <a:gd name="T0" fmla="*/ 197 w 287"/>
                <a:gd name="T1" fmla="*/ 204 h 215"/>
                <a:gd name="T2" fmla="*/ 207 w 287"/>
                <a:gd name="T3" fmla="*/ 199 h 215"/>
                <a:gd name="T4" fmla="*/ 202 w 287"/>
                <a:gd name="T5" fmla="*/ 182 h 215"/>
                <a:gd name="T6" fmla="*/ 223 w 287"/>
                <a:gd name="T7" fmla="*/ 177 h 215"/>
                <a:gd name="T8" fmla="*/ 239 w 287"/>
                <a:gd name="T9" fmla="*/ 166 h 215"/>
                <a:gd name="T10" fmla="*/ 255 w 287"/>
                <a:gd name="T11" fmla="*/ 172 h 215"/>
                <a:gd name="T12" fmla="*/ 244 w 287"/>
                <a:gd name="T13" fmla="*/ 150 h 215"/>
                <a:gd name="T14" fmla="*/ 244 w 287"/>
                <a:gd name="T15" fmla="*/ 129 h 215"/>
                <a:gd name="T16" fmla="*/ 244 w 287"/>
                <a:gd name="T17" fmla="*/ 107 h 215"/>
                <a:gd name="T18" fmla="*/ 261 w 287"/>
                <a:gd name="T19" fmla="*/ 102 h 215"/>
                <a:gd name="T20" fmla="*/ 266 w 287"/>
                <a:gd name="T21" fmla="*/ 86 h 215"/>
                <a:gd name="T22" fmla="*/ 281 w 287"/>
                <a:gd name="T23" fmla="*/ 81 h 215"/>
                <a:gd name="T24" fmla="*/ 287 w 287"/>
                <a:gd name="T25" fmla="*/ 70 h 215"/>
                <a:gd name="T26" fmla="*/ 271 w 287"/>
                <a:gd name="T27" fmla="*/ 64 h 215"/>
                <a:gd name="T28" fmla="*/ 271 w 287"/>
                <a:gd name="T29" fmla="*/ 43 h 215"/>
                <a:gd name="T30" fmla="*/ 250 w 287"/>
                <a:gd name="T31" fmla="*/ 38 h 215"/>
                <a:gd name="T32" fmla="*/ 234 w 287"/>
                <a:gd name="T33" fmla="*/ 27 h 215"/>
                <a:gd name="T34" fmla="*/ 213 w 287"/>
                <a:gd name="T35" fmla="*/ 16 h 215"/>
                <a:gd name="T36" fmla="*/ 180 w 287"/>
                <a:gd name="T37" fmla="*/ 11 h 215"/>
                <a:gd name="T38" fmla="*/ 175 w 287"/>
                <a:gd name="T39" fmla="*/ 0 h 215"/>
                <a:gd name="T40" fmla="*/ 143 w 287"/>
                <a:gd name="T41" fmla="*/ 22 h 215"/>
                <a:gd name="T42" fmla="*/ 117 w 287"/>
                <a:gd name="T43" fmla="*/ 16 h 215"/>
                <a:gd name="T44" fmla="*/ 90 w 287"/>
                <a:gd name="T45" fmla="*/ 22 h 215"/>
                <a:gd name="T46" fmla="*/ 53 w 287"/>
                <a:gd name="T47" fmla="*/ 22 h 215"/>
                <a:gd name="T48" fmla="*/ 16 w 287"/>
                <a:gd name="T49" fmla="*/ 43 h 215"/>
                <a:gd name="T50" fmla="*/ 0 w 287"/>
                <a:gd name="T51" fmla="*/ 59 h 215"/>
                <a:gd name="T52" fmla="*/ 5 w 287"/>
                <a:gd name="T53" fmla="*/ 70 h 215"/>
                <a:gd name="T54" fmla="*/ 16 w 287"/>
                <a:gd name="T55" fmla="*/ 113 h 215"/>
                <a:gd name="T56" fmla="*/ 22 w 287"/>
                <a:gd name="T57" fmla="*/ 123 h 215"/>
                <a:gd name="T58" fmla="*/ 42 w 287"/>
                <a:gd name="T59" fmla="*/ 129 h 215"/>
                <a:gd name="T60" fmla="*/ 79 w 287"/>
                <a:gd name="T61" fmla="*/ 129 h 215"/>
                <a:gd name="T62" fmla="*/ 95 w 287"/>
                <a:gd name="T63" fmla="*/ 134 h 215"/>
                <a:gd name="T64" fmla="*/ 106 w 287"/>
                <a:gd name="T65" fmla="*/ 182 h 215"/>
                <a:gd name="T66" fmla="*/ 112 w 287"/>
                <a:gd name="T67" fmla="*/ 182 h 215"/>
                <a:gd name="T68" fmla="*/ 149 w 287"/>
                <a:gd name="T69" fmla="*/ 199 h 215"/>
                <a:gd name="T70" fmla="*/ 154 w 287"/>
                <a:gd name="T71" fmla="*/ 215 h 215"/>
                <a:gd name="T72" fmla="*/ 175 w 287"/>
                <a:gd name="T73" fmla="*/ 199 h 215"/>
                <a:gd name="T74" fmla="*/ 197 w 287"/>
                <a:gd name="T75" fmla="*/ 204 h 21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87" h="215">
                  <a:moveTo>
                    <a:pt x="197" y="204"/>
                  </a:moveTo>
                  <a:lnTo>
                    <a:pt x="207" y="199"/>
                  </a:lnTo>
                  <a:lnTo>
                    <a:pt x="202" y="182"/>
                  </a:lnTo>
                  <a:lnTo>
                    <a:pt x="223" y="177"/>
                  </a:lnTo>
                  <a:lnTo>
                    <a:pt x="239" y="166"/>
                  </a:lnTo>
                  <a:lnTo>
                    <a:pt x="255" y="172"/>
                  </a:lnTo>
                  <a:lnTo>
                    <a:pt x="244" y="150"/>
                  </a:lnTo>
                  <a:lnTo>
                    <a:pt x="244" y="129"/>
                  </a:lnTo>
                  <a:lnTo>
                    <a:pt x="244" y="107"/>
                  </a:lnTo>
                  <a:lnTo>
                    <a:pt x="261" y="102"/>
                  </a:lnTo>
                  <a:lnTo>
                    <a:pt x="266" y="86"/>
                  </a:lnTo>
                  <a:lnTo>
                    <a:pt x="281" y="81"/>
                  </a:lnTo>
                  <a:lnTo>
                    <a:pt x="287" y="70"/>
                  </a:lnTo>
                  <a:lnTo>
                    <a:pt x="271" y="64"/>
                  </a:lnTo>
                  <a:lnTo>
                    <a:pt x="271" y="43"/>
                  </a:lnTo>
                  <a:lnTo>
                    <a:pt x="250" y="38"/>
                  </a:lnTo>
                  <a:lnTo>
                    <a:pt x="234" y="27"/>
                  </a:lnTo>
                  <a:lnTo>
                    <a:pt x="213" y="16"/>
                  </a:lnTo>
                  <a:lnTo>
                    <a:pt x="180" y="11"/>
                  </a:lnTo>
                  <a:lnTo>
                    <a:pt x="175" y="0"/>
                  </a:lnTo>
                  <a:lnTo>
                    <a:pt x="143" y="22"/>
                  </a:lnTo>
                  <a:lnTo>
                    <a:pt x="117" y="16"/>
                  </a:lnTo>
                  <a:lnTo>
                    <a:pt x="90" y="22"/>
                  </a:lnTo>
                  <a:lnTo>
                    <a:pt x="53" y="22"/>
                  </a:lnTo>
                  <a:lnTo>
                    <a:pt x="16" y="43"/>
                  </a:lnTo>
                  <a:lnTo>
                    <a:pt x="0" y="59"/>
                  </a:lnTo>
                  <a:lnTo>
                    <a:pt x="5" y="70"/>
                  </a:lnTo>
                  <a:lnTo>
                    <a:pt x="16" y="113"/>
                  </a:lnTo>
                  <a:lnTo>
                    <a:pt x="22" y="123"/>
                  </a:lnTo>
                  <a:lnTo>
                    <a:pt x="42" y="129"/>
                  </a:lnTo>
                  <a:lnTo>
                    <a:pt x="79" y="129"/>
                  </a:lnTo>
                  <a:lnTo>
                    <a:pt x="95" y="134"/>
                  </a:lnTo>
                  <a:lnTo>
                    <a:pt x="106" y="182"/>
                  </a:lnTo>
                  <a:lnTo>
                    <a:pt x="112" y="182"/>
                  </a:lnTo>
                  <a:lnTo>
                    <a:pt x="149" y="199"/>
                  </a:lnTo>
                  <a:lnTo>
                    <a:pt x="154" y="215"/>
                  </a:lnTo>
                  <a:lnTo>
                    <a:pt x="175" y="199"/>
                  </a:lnTo>
                  <a:lnTo>
                    <a:pt x="197" y="2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276"/>
            <p:cNvSpPr>
              <a:spLocks/>
            </p:cNvSpPr>
            <p:nvPr/>
          </p:nvSpPr>
          <p:spPr bwMode="auto">
            <a:xfrm>
              <a:off x="4907" y="2418"/>
              <a:ext cx="614" cy="621"/>
            </a:xfrm>
            <a:custGeom>
              <a:avLst/>
              <a:gdLst>
                <a:gd name="T0" fmla="*/ 576 w 614"/>
                <a:gd name="T1" fmla="*/ 64 h 621"/>
                <a:gd name="T2" fmla="*/ 576 w 614"/>
                <a:gd name="T3" fmla="*/ 27 h 621"/>
                <a:gd name="T4" fmla="*/ 523 w 614"/>
                <a:gd name="T5" fmla="*/ 0 h 621"/>
                <a:gd name="T6" fmla="*/ 464 w 614"/>
                <a:gd name="T7" fmla="*/ 21 h 621"/>
                <a:gd name="T8" fmla="*/ 438 w 614"/>
                <a:gd name="T9" fmla="*/ 48 h 621"/>
                <a:gd name="T10" fmla="*/ 390 w 614"/>
                <a:gd name="T11" fmla="*/ 107 h 621"/>
                <a:gd name="T12" fmla="*/ 363 w 614"/>
                <a:gd name="T13" fmla="*/ 118 h 621"/>
                <a:gd name="T14" fmla="*/ 320 w 614"/>
                <a:gd name="T15" fmla="*/ 123 h 621"/>
                <a:gd name="T16" fmla="*/ 283 w 614"/>
                <a:gd name="T17" fmla="*/ 134 h 621"/>
                <a:gd name="T18" fmla="*/ 245 w 614"/>
                <a:gd name="T19" fmla="*/ 150 h 621"/>
                <a:gd name="T20" fmla="*/ 186 w 614"/>
                <a:gd name="T21" fmla="*/ 139 h 621"/>
                <a:gd name="T22" fmla="*/ 91 w 614"/>
                <a:gd name="T23" fmla="*/ 150 h 621"/>
                <a:gd name="T24" fmla="*/ 53 w 614"/>
                <a:gd name="T25" fmla="*/ 182 h 621"/>
                <a:gd name="T26" fmla="*/ 47 w 614"/>
                <a:gd name="T27" fmla="*/ 203 h 621"/>
                <a:gd name="T28" fmla="*/ 75 w 614"/>
                <a:gd name="T29" fmla="*/ 273 h 621"/>
                <a:gd name="T30" fmla="*/ 21 w 614"/>
                <a:gd name="T31" fmla="*/ 343 h 621"/>
                <a:gd name="T32" fmla="*/ 10 w 614"/>
                <a:gd name="T33" fmla="*/ 396 h 621"/>
                <a:gd name="T34" fmla="*/ 0 w 614"/>
                <a:gd name="T35" fmla="*/ 455 h 621"/>
                <a:gd name="T36" fmla="*/ 32 w 614"/>
                <a:gd name="T37" fmla="*/ 466 h 621"/>
                <a:gd name="T38" fmla="*/ 69 w 614"/>
                <a:gd name="T39" fmla="*/ 466 h 621"/>
                <a:gd name="T40" fmla="*/ 112 w 614"/>
                <a:gd name="T41" fmla="*/ 471 h 621"/>
                <a:gd name="T42" fmla="*/ 165 w 614"/>
                <a:gd name="T43" fmla="*/ 476 h 621"/>
                <a:gd name="T44" fmla="*/ 229 w 614"/>
                <a:gd name="T45" fmla="*/ 444 h 621"/>
                <a:gd name="T46" fmla="*/ 256 w 614"/>
                <a:gd name="T47" fmla="*/ 412 h 621"/>
                <a:gd name="T48" fmla="*/ 293 w 614"/>
                <a:gd name="T49" fmla="*/ 401 h 621"/>
                <a:gd name="T50" fmla="*/ 352 w 614"/>
                <a:gd name="T51" fmla="*/ 401 h 621"/>
                <a:gd name="T52" fmla="*/ 405 w 614"/>
                <a:gd name="T53" fmla="*/ 434 h 621"/>
                <a:gd name="T54" fmla="*/ 448 w 614"/>
                <a:gd name="T55" fmla="*/ 466 h 621"/>
                <a:gd name="T56" fmla="*/ 480 w 614"/>
                <a:gd name="T57" fmla="*/ 509 h 621"/>
                <a:gd name="T58" fmla="*/ 416 w 614"/>
                <a:gd name="T59" fmla="*/ 535 h 621"/>
                <a:gd name="T60" fmla="*/ 416 w 614"/>
                <a:gd name="T61" fmla="*/ 594 h 621"/>
                <a:gd name="T62" fmla="*/ 427 w 614"/>
                <a:gd name="T63" fmla="*/ 621 h 621"/>
                <a:gd name="T64" fmla="*/ 485 w 614"/>
                <a:gd name="T65" fmla="*/ 605 h 621"/>
                <a:gd name="T66" fmla="*/ 512 w 614"/>
                <a:gd name="T67" fmla="*/ 514 h 621"/>
                <a:gd name="T68" fmla="*/ 549 w 614"/>
                <a:gd name="T69" fmla="*/ 471 h 621"/>
                <a:gd name="T70" fmla="*/ 614 w 614"/>
                <a:gd name="T71" fmla="*/ 460 h 621"/>
                <a:gd name="T72" fmla="*/ 592 w 614"/>
                <a:gd name="T73" fmla="*/ 70 h 62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14" h="621">
                  <a:moveTo>
                    <a:pt x="592" y="70"/>
                  </a:moveTo>
                  <a:lnTo>
                    <a:pt x="576" y="64"/>
                  </a:lnTo>
                  <a:lnTo>
                    <a:pt x="566" y="37"/>
                  </a:lnTo>
                  <a:lnTo>
                    <a:pt x="576" y="27"/>
                  </a:lnTo>
                  <a:lnTo>
                    <a:pt x="549" y="11"/>
                  </a:lnTo>
                  <a:lnTo>
                    <a:pt x="523" y="0"/>
                  </a:lnTo>
                  <a:lnTo>
                    <a:pt x="485" y="21"/>
                  </a:lnTo>
                  <a:lnTo>
                    <a:pt x="464" y="21"/>
                  </a:lnTo>
                  <a:lnTo>
                    <a:pt x="459" y="48"/>
                  </a:lnTo>
                  <a:lnTo>
                    <a:pt x="438" y="48"/>
                  </a:lnTo>
                  <a:lnTo>
                    <a:pt x="400" y="64"/>
                  </a:lnTo>
                  <a:lnTo>
                    <a:pt x="390" y="107"/>
                  </a:lnTo>
                  <a:lnTo>
                    <a:pt x="395" y="128"/>
                  </a:lnTo>
                  <a:lnTo>
                    <a:pt x="363" y="118"/>
                  </a:lnTo>
                  <a:lnTo>
                    <a:pt x="336" y="134"/>
                  </a:lnTo>
                  <a:lnTo>
                    <a:pt x="320" y="123"/>
                  </a:lnTo>
                  <a:lnTo>
                    <a:pt x="304" y="145"/>
                  </a:lnTo>
                  <a:lnTo>
                    <a:pt x="283" y="134"/>
                  </a:lnTo>
                  <a:lnTo>
                    <a:pt x="261" y="134"/>
                  </a:lnTo>
                  <a:lnTo>
                    <a:pt x="245" y="150"/>
                  </a:lnTo>
                  <a:lnTo>
                    <a:pt x="224" y="134"/>
                  </a:lnTo>
                  <a:lnTo>
                    <a:pt x="186" y="139"/>
                  </a:lnTo>
                  <a:lnTo>
                    <a:pt x="128" y="145"/>
                  </a:lnTo>
                  <a:lnTo>
                    <a:pt x="91" y="150"/>
                  </a:lnTo>
                  <a:lnTo>
                    <a:pt x="64" y="166"/>
                  </a:lnTo>
                  <a:lnTo>
                    <a:pt x="53" y="182"/>
                  </a:lnTo>
                  <a:lnTo>
                    <a:pt x="32" y="182"/>
                  </a:lnTo>
                  <a:lnTo>
                    <a:pt x="47" y="203"/>
                  </a:lnTo>
                  <a:lnTo>
                    <a:pt x="69" y="246"/>
                  </a:lnTo>
                  <a:lnTo>
                    <a:pt x="75" y="273"/>
                  </a:lnTo>
                  <a:lnTo>
                    <a:pt x="53" y="278"/>
                  </a:lnTo>
                  <a:lnTo>
                    <a:pt x="21" y="343"/>
                  </a:lnTo>
                  <a:lnTo>
                    <a:pt x="32" y="391"/>
                  </a:lnTo>
                  <a:lnTo>
                    <a:pt x="10" y="396"/>
                  </a:lnTo>
                  <a:lnTo>
                    <a:pt x="5" y="423"/>
                  </a:lnTo>
                  <a:lnTo>
                    <a:pt x="0" y="455"/>
                  </a:lnTo>
                  <a:lnTo>
                    <a:pt x="10" y="450"/>
                  </a:lnTo>
                  <a:lnTo>
                    <a:pt x="32" y="466"/>
                  </a:lnTo>
                  <a:lnTo>
                    <a:pt x="47" y="482"/>
                  </a:lnTo>
                  <a:lnTo>
                    <a:pt x="69" y="466"/>
                  </a:lnTo>
                  <a:lnTo>
                    <a:pt x="91" y="471"/>
                  </a:lnTo>
                  <a:lnTo>
                    <a:pt x="112" y="471"/>
                  </a:lnTo>
                  <a:lnTo>
                    <a:pt x="144" y="466"/>
                  </a:lnTo>
                  <a:lnTo>
                    <a:pt x="165" y="476"/>
                  </a:lnTo>
                  <a:lnTo>
                    <a:pt x="181" y="460"/>
                  </a:lnTo>
                  <a:lnTo>
                    <a:pt x="229" y="444"/>
                  </a:lnTo>
                  <a:lnTo>
                    <a:pt x="251" y="412"/>
                  </a:lnTo>
                  <a:lnTo>
                    <a:pt x="256" y="412"/>
                  </a:lnTo>
                  <a:lnTo>
                    <a:pt x="261" y="407"/>
                  </a:lnTo>
                  <a:lnTo>
                    <a:pt x="293" y="401"/>
                  </a:lnTo>
                  <a:lnTo>
                    <a:pt x="309" y="385"/>
                  </a:lnTo>
                  <a:lnTo>
                    <a:pt x="352" y="401"/>
                  </a:lnTo>
                  <a:lnTo>
                    <a:pt x="390" y="401"/>
                  </a:lnTo>
                  <a:lnTo>
                    <a:pt x="405" y="434"/>
                  </a:lnTo>
                  <a:lnTo>
                    <a:pt x="438" y="444"/>
                  </a:lnTo>
                  <a:lnTo>
                    <a:pt x="448" y="466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32" y="519"/>
                  </a:lnTo>
                  <a:lnTo>
                    <a:pt x="416" y="535"/>
                  </a:lnTo>
                  <a:lnTo>
                    <a:pt x="427" y="551"/>
                  </a:lnTo>
                  <a:lnTo>
                    <a:pt x="416" y="594"/>
                  </a:lnTo>
                  <a:lnTo>
                    <a:pt x="405" y="610"/>
                  </a:lnTo>
                  <a:lnTo>
                    <a:pt x="427" y="621"/>
                  </a:lnTo>
                  <a:lnTo>
                    <a:pt x="459" y="605"/>
                  </a:lnTo>
                  <a:lnTo>
                    <a:pt x="485" y="605"/>
                  </a:lnTo>
                  <a:lnTo>
                    <a:pt x="485" y="583"/>
                  </a:lnTo>
                  <a:lnTo>
                    <a:pt x="512" y="514"/>
                  </a:lnTo>
                  <a:lnTo>
                    <a:pt x="528" y="492"/>
                  </a:lnTo>
                  <a:lnTo>
                    <a:pt x="549" y="471"/>
                  </a:lnTo>
                  <a:lnTo>
                    <a:pt x="582" y="455"/>
                  </a:lnTo>
                  <a:lnTo>
                    <a:pt x="614" y="460"/>
                  </a:lnTo>
                  <a:lnTo>
                    <a:pt x="614" y="70"/>
                  </a:lnTo>
                  <a:lnTo>
                    <a:pt x="592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0" name="Group 277"/>
            <p:cNvGrpSpPr>
              <a:grpSpLocks/>
            </p:cNvGrpSpPr>
            <p:nvPr/>
          </p:nvGrpSpPr>
          <p:grpSpPr bwMode="auto">
            <a:xfrm>
              <a:off x="4748" y="2209"/>
              <a:ext cx="287" cy="215"/>
              <a:chOff x="2446" y="2118"/>
              <a:chExt cx="287" cy="215"/>
            </a:xfrm>
          </p:grpSpPr>
          <p:sp>
            <p:nvSpPr>
              <p:cNvPr id="332" name="Freeform 278"/>
              <p:cNvSpPr>
                <a:spLocks/>
              </p:cNvSpPr>
              <p:nvPr/>
            </p:nvSpPr>
            <p:spPr bwMode="auto">
              <a:xfrm>
                <a:off x="2446" y="2118"/>
                <a:ext cx="287" cy="215"/>
              </a:xfrm>
              <a:custGeom>
                <a:avLst/>
                <a:gdLst>
                  <a:gd name="T0" fmla="*/ 197 w 287"/>
                  <a:gd name="T1" fmla="*/ 204 h 215"/>
                  <a:gd name="T2" fmla="*/ 207 w 287"/>
                  <a:gd name="T3" fmla="*/ 199 h 215"/>
                  <a:gd name="T4" fmla="*/ 202 w 287"/>
                  <a:gd name="T5" fmla="*/ 182 h 215"/>
                  <a:gd name="T6" fmla="*/ 223 w 287"/>
                  <a:gd name="T7" fmla="*/ 177 h 215"/>
                  <a:gd name="T8" fmla="*/ 239 w 287"/>
                  <a:gd name="T9" fmla="*/ 166 h 215"/>
                  <a:gd name="T10" fmla="*/ 255 w 287"/>
                  <a:gd name="T11" fmla="*/ 172 h 215"/>
                  <a:gd name="T12" fmla="*/ 244 w 287"/>
                  <a:gd name="T13" fmla="*/ 150 h 215"/>
                  <a:gd name="T14" fmla="*/ 244 w 287"/>
                  <a:gd name="T15" fmla="*/ 129 h 215"/>
                  <a:gd name="T16" fmla="*/ 244 w 287"/>
                  <a:gd name="T17" fmla="*/ 107 h 215"/>
                  <a:gd name="T18" fmla="*/ 261 w 287"/>
                  <a:gd name="T19" fmla="*/ 102 h 215"/>
                  <a:gd name="T20" fmla="*/ 266 w 287"/>
                  <a:gd name="T21" fmla="*/ 86 h 215"/>
                  <a:gd name="T22" fmla="*/ 281 w 287"/>
                  <a:gd name="T23" fmla="*/ 81 h 215"/>
                  <a:gd name="T24" fmla="*/ 287 w 287"/>
                  <a:gd name="T25" fmla="*/ 70 h 215"/>
                  <a:gd name="T26" fmla="*/ 271 w 287"/>
                  <a:gd name="T27" fmla="*/ 64 h 215"/>
                  <a:gd name="T28" fmla="*/ 271 w 287"/>
                  <a:gd name="T29" fmla="*/ 43 h 215"/>
                  <a:gd name="T30" fmla="*/ 250 w 287"/>
                  <a:gd name="T31" fmla="*/ 38 h 215"/>
                  <a:gd name="T32" fmla="*/ 234 w 287"/>
                  <a:gd name="T33" fmla="*/ 27 h 215"/>
                  <a:gd name="T34" fmla="*/ 213 w 287"/>
                  <a:gd name="T35" fmla="*/ 16 h 215"/>
                  <a:gd name="T36" fmla="*/ 180 w 287"/>
                  <a:gd name="T37" fmla="*/ 11 h 215"/>
                  <a:gd name="T38" fmla="*/ 175 w 287"/>
                  <a:gd name="T39" fmla="*/ 0 h 215"/>
                  <a:gd name="T40" fmla="*/ 143 w 287"/>
                  <a:gd name="T41" fmla="*/ 22 h 215"/>
                  <a:gd name="T42" fmla="*/ 117 w 287"/>
                  <a:gd name="T43" fmla="*/ 16 h 215"/>
                  <a:gd name="T44" fmla="*/ 90 w 287"/>
                  <a:gd name="T45" fmla="*/ 22 h 215"/>
                  <a:gd name="T46" fmla="*/ 53 w 287"/>
                  <a:gd name="T47" fmla="*/ 22 h 215"/>
                  <a:gd name="T48" fmla="*/ 16 w 287"/>
                  <a:gd name="T49" fmla="*/ 43 h 215"/>
                  <a:gd name="T50" fmla="*/ 0 w 287"/>
                  <a:gd name="T51" fmla="*/ 59 h 215"/>
                  <a:gd name="T52" fmla="*/ 5 w 287"/>
                  <a:gd name="T53" fmla="*/ 70 h 215"/>
                  <a:gd name="T54" fmla="*/ 16 w 287"/>
                  <a:gd name="T55" fmla="*/ 113 h 215"/>
                  <a:gd name="T56" fmla="*/ 22 w 287"/>
                  <a:gd name="T57" fmla="*/ 123 h 215"/>
                  <a:gd name="T58" fmla="*/ 42 w 287"/>
                  <a:gd name="T59" fmla="*/ 129 h 215"/>
                  <a:gd name="T60" fmla="*/ 79 w 287"/>
                  <a:gd name="T61" fmla="*/ 129 h 215"/>
                  <a:gd name="T62" fmla="*/ 95 w 287"/>
                  <a:gd name="T63" fmla="*/ 134 h 215"/>
                  <a:gd name="T64" fmla="*/ 106 w 287"/>
                  <a:gd name="T65" fmla="*/ 182 h 215"/>
                  <a:gd name="T66" fmla="*/ 112 w 287"/>
                  <a:gd name="T67" fmla="*/ 182 h 215"/>
                  <a:gd name="T68" fmla="*/ 149 w 287"/>
                  <a:gd name="T69" fmla="*/ 199 h 215"/>
                  <a:gd name="T70" fmla="*/ 154 w 287"/>
                  <a:gd name="T71" fmla="*/ 215 h 215"/>
                  <a:gd name="T72" fmla="*/ 175 w 287"/>
                  <a:gd name="T73" fmla="*/ 199 h 215"/>
                  <a:gd name="T74" fmla="*/ 197 w 287"/>
                  <a:gd name="T75" fmla="*/ 204 h 21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87" h="215">
                    <a:moveTo>
                      <a:pt x="197" y="204"/>
                    </a:moveTo>
                    <a:lnTo>
                      <a:pt x="207" y="199"/>
                    </a:lnTo>
                    <a:lnTo>
                      <a:pt x="202" y="182"/>
                    </a:lnTo>
                    <a:lnTo>
                      <a:pt x="223" y="177"/>
                    </a:lnTo>
                    <a:lnTo>
                      <a:pt x="239" y="166"/>
                    </a:lnTo>
                    <a:lnTo>
                      <a:pt x="255" y="172"/>
                    </a:lnTo>
                    <a:lnTo>
                      <a:pt x="244" y="150"/>
                    </a:lnTo>
                    <a:lnTo>
                      <a:pt x="244" y="129"/>
                    </a:lnTo>
                    <a:lnTo>
                      <a:pt x="244" y="107"/>
                    </a:lnTo>
                    <a:lnTo>
                      <a:pt x="261" y="102"/>
                    </a:lnTo>
                    <a:lnTo>
                      <a:pt x="266" y="86"/>
                    </a:lnTo>
                    <a:lnTo>
                      <a:pt x="281" y="81"/>
                    </a:lnTo>
                    <a:lnTo>
                      <a:pt x="287" y="70"/>
                    </a:lnTo>
                    <a:lnTo>
                      <a:pt x="271" y="64"/>
                    </a:lnTo>
                    <a:lnTo>
                      <a:pt x="271" y="43"/>
                    </a:lnTo>
                    <a:lnTo>
                      <a:pt x="250" y="38"/>
                    </a:lnTo>
                    <a:lnTo>
                      <a:pt x="234" y="27"/>
                    </a:lnTo>
                    <a:lnTo>
                      <a:pt x="213" y="16"/>
                    </a:lnTo>
                    <a:lnTo>
                      <a:pt x="180" y="11"/>
                    </a:lnTo>
                    <a:lnTo>
                      <a:pt x="175" y="0"/>
                    </a:lnTo>
                    <a:lnTo>
                      <a:pt x="143" y="22"/>
                    </a:lnTo>
                    <a:lnTo>
                      <a:pt x="117" y="16"/>
                    </a:lnTo>
                    <a:lnTo>
                      <a:pt x="90" y="22"/>
                    </a:lnTo>
                    <a:lnTo>
                      <a:pt x="53" y="22"/>
                    </a:lnTo>
                    <a:lnTo>
                      <a:pt x="16" y="43"/>
                    </a:lnTo>
                    <a:lnTo>
                      <a:pt x="0" y="59"/>
                    </a:lnTo>
                    <a:lnTo>
                      <a:pt x="5" y="70"/>
                    </a:lnTo>
                    <a:lnTo>
                      <a:pt x="16" y="113"/>
                    </a:lnTo>
                    <a:lnTo>
                      <a:pt x="22" y="123"/>
                    </a:lnTo>
                    <a:lnTo>
                      <a:pt x="42" y="129"/>
                    </a:lnTo>
                    <a:lnTo>
                      <a:pt x="79" y="129"/>
                    </a:lnTo>
                    <a:lnTo>
                      <a:pt x="95" y="134"/>
                    </a:lnTo>
                    <a:lnTo>
                      <a:pt x="106" y="182"/>
                    </a:lnTo>
                    <a:lnTo>
                      <a:pt x="112" y="182"/>
                    </a:lnTo>
                    <a:lnTo>
                      <a:pt x="149" y="199"/>
                    </a:lnTo>
                    <a:lnTo>
                      <a:pt x="154" y="215"/>
                    </a:lnTo>
                    <a:lnTo>
                      <a:pt x="175" y="199"/>
                    </a:lnTo>
                    <a:lnTo>
                      <a:pt x="197" y="204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3" name="Freeform 279"/>
              <p:cNvSpPr>
                <a:spLocks/>
              </p:cNvSpPr>
              <p:nvPr/>
            </p:nvSpPr>
            <p:spPr bwMode="auto">
              <a:xfrm>
                <a:off x="2446" y="2118"/>
                <a:ext cx="287" cy="215"/>
              </a:xfrm>
              <a:custGeom>
                <a:avLst/>
                <a:gdLst>
                  <a:gd name="T0" fmla="*/ 197 w 287"/>
                  <a:gd name="T1" fmla="*/ 204 h 215"/>
                  <a:gd name="T2" fmla="*/ 207 w 287"/>
                  <a:gd name="T3" fmla="*/ 199 h 215"/>
                  <a:gd name="T4" fmla="*/ 202 w 287"/>
                  <a:gd name="T5" fmla="*/ 182 h 215"/>
                  <a:gd name="T6" fmla="*/ 223 w 287"/>
                  <a:gd name="T7" fmla="*/ 177 h 215"/>
                  <a:gd name="T8" fmla="*/ 239 w 287"/>
                  <a:gd name="T9" fmla="*/ 166 h 215"/>
                  <a:gd name="T10" fmla="*/ 255 w 287"/>
                  <a:gd name="T11" fmla="*/ 172 h 215"/>
                  <a:gd name="T12" fmla="*/ 244 w 287"/>
                  <a:gd name="T13" fmla="*/ 150 h 215"/>
                  <a:gd name="T14" fmla="*/ 244 w 287"/>
                  <a:gd name="T15" fmla="*/ 129 h 215"/>
                  <a:gd name="T16" fmla="*/ 244 w 287"/>
                  <a:gd name="T17" fmla="*/ 107 h 215"/>
                  <a:gd name="T18" fmla="*/ 261 w 287"/>
                  <a:gd name="T19" fmla="*/ 102 h 215"/>
                  <a:gd name="T20" fmla="*/ 266 w 287"/>
                  <a:gd name="T21" fmla="*/ 86 h 215"/>
                  <a:gd name="T22" fmla="*/ 281 w 287"/>
                  <a:gd name="T23" fmla="*/ 81 h 215"/>
                  <a:gd name="T24" fmla="*/ 287 w 287"/>
                  <a:gd name="T25" fmla="*/ 70 h 215"/>
                  <a:gd name="T26" fmla="*/ 271 w 287"/>
                  <a:gd name="T27" fmla="*/ 64 h 215"/>
                  <a:gd name="T28" fmla="*/ 271 w 287"/>
                  <a:gd name="T29" fmla="*/ 43 h 215"/>
                  <a:gd name="T30" fmla="*/ 250 w 287"/>
                  <a:gd name="T31" fmla="*/ 38 h 215"/>
                  <a:gd name="T32" fmla="*/ 234 w 287"/>
                  <a:gd name="T33" fmla="*/ 27 h 215"/>
                  <a:gd name="T34" fmla="*/ 213 w 287"/>
                  <a:gd name="T35" fmla="*/ 16 h 215"/>
                  <a:gd name="T36" fmla="*/ 180 w 287"/>
                  <a:gd name="T37" fmla="*/ 11 h 215"/>
                  <a:gd name="T38" fmla="*/ 175 w 287"/>
                  <a:gd name="T39" fmla="*/ 0 h 215"/>
                  <a:gd name="T40" fmla="*/ 143 w 287"/>
                  <a:gd name="T41" fmla="*/ 22 h 215"/>
                  <a:gd name="T42" fmla="*/ 117 w 287"/>
                  <a:gd name="T43" fmla="*/ 16 h 215"/>
                  <a:gd name="T44" fmla="*/ 90 w 287"/>
                  <a:gd name="T45" fmla="*/ 22 h 215"/>
                  <a:gd name="T46" fmla="*/ 53 w 287"/>
                  <a:gd name="T47" fmla="*/ 22 h 215"/>
                  <a:gd name="T48" fmla="*/ 16 w 287"/>
                  <a:gd name="T49" fmla="*/ 43 h 215"/>
                  <a:gd name="T50" fmla="*/ 0 w 287"/>
                  <a:gd name="T51" fmla="*/ 59 h 215"/>
                  <a:gd name="T52" fmla="*/ 5 w 287"/>
                  <a:gd name="T53" fmla="*/ 70 h 215"/>
                  <a:gd name="T54" fmla="*/ 16 w 287"/>
                  <a:gd name="T55" fmla="*/ 113 h 215"/>
                  <a:gd name="T56" fmla="*/ 22 w 287"/>
                  <a:gd name="T57" fmla="*/ 123 h 215"/>
                  <a:gd name="T58" fmla="*/ 42 w 287"/>
                  <a:gd name="T59" fmla="*/ 129 h 215"/>
                  <a:gd name="T60" fmla="*/ 79 w 287"/>
                  <a:gd name="T61" fmla="*/ 129 h 215"/>
                  <a:gd name="T62" fmla="*/ 95 w 287"/>
                  <a:gd name="T63" fmla="*/ 134 h 215"/>
                  <a:gd name="T64" fmla="*/ 106 w 287"/>
                  <a:gd name="T65" fmla="*/ 182 h 215"/>
                  <a:gd name="T66" fmla="*/ 112 w 287"/>
                  <a:gd name="T67" fmla="*/ 182 h 215"/>
                  <a:gd name="T68" fmla="*/ 149 w 287"/>
                  <a:gd name="T69" fmla="*/ 199 h 215"/>
                  <a:gd name="T70" fmla="*/ 154 w 287"/>
                  <a:gd name="T71" fmla="*/ 215 h 215"/>
                  <a:gd name="T72" fmla="*/ 175 w 287"/>
                  <a:gd name="T73" fmla="*/ 199 h 215"/>
                  <a:gd name="T74" fmla="*/ 197 w 287"/>
                  <a:gd name="T75" fmla="*/ 204 h 21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87" h="215">
                    <a:moveTo>
                      <a:pt x="197" y="204"/>
                    </a:moveTo>
                    <a:lnTo>
                      <a:pt x="207" y="199"/>
                    </a:lnTo>
                    <a:lnTo>
                      <a:pt x="202" y="182"/>
                    </a:lnTo>
                    <a:lnTo>
                      <a:pt x="223" y="177"/>
                    </a:lnTo>
                    <a:lnTo>
                      <a:pt x="239" y="166"/>
                    </a:lnTo>
                    <a:lnTo>
                      <a:pt x="255" y="172"/>
                    </a:lnTo>
                    <a:lnTo>
                      <a:pt x="244" y="150"/>
                    </a:lnTo>
                    <a:lnTo>
                      <a:pt x="244" y="129"/>
                    </a:lnTo>
                    <a:lnTo>
                      <a:pt x="244" y="107"/>
                    </a:lnTo>
                    <a:lnTo>
                      <a:pt x="261" y="102"/>
                    </a:lnTo>
                    <a:lnTo>
                      <a:pt x="266" y="86"/>
                    </a:lnTo>
                    <a:lnTo>
                      <a:pt x="281" y="81"/>
                    </a:lnTo>
                    <a:lnTo>
                      <a:pt x="287" y="70"/>
                    </a:lnTo>
                    <a:lnTo>
                      <a:pt x="271" y="64"/>
                    </a:lnTo>
                    <a:lnTo>
                      <a:pt x="271" y="43"/>
                    </a:lnTo>
                    <a:lnTo>
                      <a:pt x="250" y="38"/>
                    </a:lnTo>
                    <a:lnTo>
                      <a:pt x="234" y="27"/>
                    </a:lnTo>
                    <a:lnTo>
                      <a:pt x="213" y="16"/>
                    </a:lnTo>
                    <a:lnTo>
                      <a:pt x="180" y="11"/>
                    </a:lnTo>
                    <a:lnTo>
                      <a:pt x="175" y="0"/>
                    </a:lnTo>
                    <a:lnTo>
                      <a:pt x="143" y="22"/>
                    </a:lnTo>
                    <a:lnTo>
                      <a:pt x="117" y="16"/>
                    </a:lnTo>
                    <a:lnTo>
                      <a:pt x="90" y="22"/>
                    </a:lnTo>
                    <a:lnTo>
                      <a:pt x="53" y="22"/>
                    </a:lnTo>
                    <a:lnTo>
                      <a:pt x="16" y="43"/>
                    </a:lnTo>
                    <a:lnTo>
                      <a:pt x="0" y="59"/>
                    </a:lnTo>
                    <a:lnTo>
                      <a:pt x="5" y="70"/>
                    </a:lnTo>
                    <a:lnTo>
                      <a:pt x="16" y="113"/>
                    </a:lnTo>
                    <a:lnTo>
                      <a:pt x="22" y="123"/>
                    </a:lnTo>
                    <a:lnTo>
                      <a:pt x="42" y="129"/>
                    </a:lnTo>
                    <a:lnTo>
                      <a:pt x="79" y="129"/>
                    </a:lnTo>
                    <a:lnTo>
                      <a:pt x="95" y="134"/>
                    </a:lnTo>
                    <a:lnTo>
                      <a:pt x="106" y="182"/>
                    </a:lnTo>
                    <a:lnTo>
                      <a:pt x="112" y="182"/>
                    </a:lnTo>
                    <a:lnTo>
                      <a:pt x="149" y="199"/>
                    </a:lnTo>
                    <a:lnTo>
                      <a:pt x="154" y="215"/>
                    </a:lnTo>
                    <a:lnTo>
                      <a:pt x="175" y="199"/>
                    </a:lnTo>
                    <a:lnTo>
                      <a:pt x="197" y="204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1" name="Group 280"/>
            <p:cNvGrpSpPr>
              <a:grpSpLocks/>
            </p:cNvGrpSpPr>
            <p:nvPr/>
          </p:nvGrpSpPr>
          <p:grpSpPr bwMode="auto">
            <a:xfrm>
              <a:off x="4907" y="2413"/>
              <a:ext cx="614" cy="621"/>
              <a:chOff x="2605" y="2322"/>
              <a:chExt cx="614" cy="621"/>
            </a:xfrm>
          </p:grpSpPr>
          <p:sp>
            <p:nvSpPr>
              <p:cNvPr id="330" name="Freeform 281"/>
              <p:cNvSpPr>
                <a:spLocks/>
              </p:cNvSpPr>
              <p:nvPr/>
            </p:nvSpPr>
            <p:spPr bwMode="auto">
              <a:xfrm>
                <a:off x="2605" y="2322"/>
                <a:ext cx="614" cy="621"/>
              </a:xfrm>
              <a:custGeom>
                <a:avLst/>
                <a:gdLst>
                  <a:gd name="T0" fmla="*/ 576 w 614"/>
                  <a:gd name="T1" fmla="*/ 64 h 621"/>
                  <a:gd name="T2" fmla="*/ 576 w 614"/>
                  <a:gd name="T3" fmla="*/ 27 h 621"/>
                  <a:gd name="T4" fmla="*/ 523 w 614"/>
                  <a:gd name="T5" fmla="*/ 0 h 621"/>
                  <a:gd name="T6" fmla="*/ 464 w 614"/>
                  <a:gd name="T7" fmla="*/ 21 h 621"/>
                  <a:gd name="T8" fmla="*/ 438 w 614"/>
                  <a:gd name="T9" fmla="*/ 48 h 621"/>
                  <a:gd name="T10" fmla="*/ 390 w 614"/>
                  <a:gd name="T11" fmla="*/ 107 h 621"/>
                  <a:gd name="T12" fmla="*/ 363 w 614"/>
                  <a:gd name="T13" fmla="*/ 118 h 621"/>
                  <a:gd name="T14" fmla="*/ 320 w 614"/>
                  <a:gd name="T15" fmla="*/ 123 h 621"/>
                  <a:gd name="T16" fmla="*/ 283 w 614"/>
                  <a:gd name="T17" fmla="*/ 134 h 621"/>
                  <a:gd name="T18" fmla="*/ 245 w 614"/>
                  <a:gd name="T19" fmla="*/ 150 h 621"/>
                  <a:gd name="T20" fmla="*/ 186 w 614"/>
                  <a:gd name="T21" fmla="*/ 139 h 621"/>
                  <a:gd name="T22" fmla="*/ 91 w 614"/>
                  <a:gd name="T23" fmla="*/ 150 h 621"/>
                  <a:gd name="T24" fmla="*/ 53 w 614"/>
                  <a:gd name="T25" fmla="*/ 182 h 621"/>
                  <a:gd name="T26" fmla="*/ 47 w 614"/>
                  <a:gd name="T27" fmla="*/ 203 h 621"/>
                  <a:gd name="T28" fmla="*/ 75 w 614"/>
                  <a:gd name="T29" fmla="*/ 273 h 621"/>
                  <a:gd name="T30" fmla="*/ 21 w 614"/>
                  <a:gd name="T31" fmla="*/ 343 h 621"/>
                  <a:gd name="T32" fmla="*/ 10 w 614"/>
                  <a:gd name="T33" fmla="*/ 396 h 621"/>
                  <a:gd name="T34" fmla="*/ 0 w 614"/>
                  <a:gd name="T35" fmla="*/ 455 h 621"/>
                  <a:gd name="T36" fmla="*/ 32 w 614"/>
                  <a:gd name="T37" fmla="*/ 466 h 621"/>
                  <a:gd name="T38" fmla="*/ 69 w 614"/>
                  <a:gd name="T39" fmla="*/ 466 h 621"/>
                  <a:gd name="T40" fmla="*/ 112 w 614"/>
                  <a:gd name="T41" fmla="*/ 471 h 621"/>
                  <a:gd name="T42" fmla="*/ 165 w 614"/>
                  <a:gd name="T43" fmla="*/ 476 h 621"/>
                  <a:gd name="T44" fmla="*/ 229 w 614"/>
                  <a:gd name="T45" fmla="*/ 444 h 621"/>
                  <a:gd name="T46" fmla="*/ 256 w 614"/>
                  <a:gd name="T47" fmla="*/ 412 h 621"/>
                  <a:gd name="T48" fmla="*/ 293 w 614"/>
                  <a:gd name="T49" fmla="*/ 401 h 621"/>
                  <a:gd name="T50" fmla="*/ 352 w 614"/>
                  <a:gd name="T51" fmla="*/ 401 h 621"/>
                  <a:gd name="T52" fmla="*/ 405 w 614"/>
                  <a:gd name="T53" fmla="*/ 434 h 621"/>
                  <a:gd name="T54" fmla="*/ 448 w 614"/>
                  <a:gd name="T55" fmla="*/ 466 h 621"/>
                  <a:gd name="T56" fmla="*/ 480 w 614"/>
                  <a:gd name="T57" fmla="*/ 509 h 621"/>
                  <a:gd name="T58" fmla="*/ 416 w 614"/>
                  <a:gd name="T59" fmla="*/ 535 h 621"/>
                  <a:gd name="T60" fmla="*/ 416 w 614"/>
                  <a:gd name="T61" fmla="*/ 594 h 621"/>
                  <a:gd name="T62" fmla="*/ 427 w 614"/>
                  <a:gd name="T63" fmla="*/ 621 h 621"/>
                  <a:gd name="T64" fmla="*/ 485 w 614"/>
                  <a:gd name="T65" fmla="*/ 605 h 621"/>
                  <a:gd name="T66" fmla="*/ 512 w 614"/>
                  <a:gd name="T67" fmla="*/ 514 h 621"/>
                  <a:gd name="T68" fmla="*/ 549 w 614"/>
                  <a:gd name="T69" fmla="*/ 471 h 621"/>
                  <a:gd name="T70" fmla="*/ 614 w 614"/>
                  <a:gd name="T71" fmla="*/ 460 h 621"/>
                  <a:gd name="T72" fmla="*/ 592 w 614"/>
                  <a:gd name="T73" fmla="*/ 69 h 6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14" h="621">
                    <a:moveTo>
                      <a:pt x="592" y="69"/>
                    </a:moveTo>
                    <a:lnTo>
                      <a:pt x="576" y="64"/>
                    </a:lnTo>
                    <a:lnTo>
                      <a:pt x="566" y="37"/>
                    </a:lnTo>
                    <a:lnTo>
                      <a:pt x="576" y="27"/>
                    </a:lnTo>
                    <a:lnTo>
                      <a:pt x="549" y="11"/>
                    </a:lnTo>
                    <a:lnTo>
                      <a:pt x="523" y="0"/>
                    </a:lnTo>
                    <a:lnTo>
                      <a:pt x="485" y="21"/>
                    </a:lnTo>
                    <a:lnTo>
                      <a:pt x="464" y="21"/>
                    </a:lnTo>
                    <a:lnTo>
                      <a:pt x="459" y="48"/>
                    </a:lnTo>
                    <a:lnTo>
                      <a:pt x="438" y="48"/>
                    </a:lnTo>
                    <a:lnTo>
                      <a:pt x="400" y="64"/>
                    </a:lnTo>
                    <a:lnTo>
                      <a:pt x="390" y="107"/>
                    </a:lnTo>
                    <a:lnTo>
                      <a:pt x="395" y="128"/>
                    </a:lnTo>
                    <a:lnTo>
                      <a:pt x="363" y="118"/>
                    </a:lnTo>
                    <a:lnTo>
                      <a:pt x="336" y="134"/>
                    </a:lnTo>
                    <a:lnTo>
                      <a:pt x="320" y="123"/>
                    </a:lnTo>
                    <a:lnTo>
                      <a:pt x="304" y="144"/>
                    </a:lnTo>
                    <a:lnTo>
                      <a:pt x="283" y="134"/>
                    </a:lnTo>
                    <a:lnTo>
                      <a:pt x="261" y="134"/>
                    </a:lnTo>
                    <a:lnTo>
                      <a:pt x="245" y="150"/>
                    </a:lnTo>
                    <a:lnTo>
                      <a:pt x="224" y="134"/>
                    </a:lnTo>
                    <a:lnTo>
                      <a:pt x="186" y="139"/>
                    </a:lnTo>
                    <a:lnTo>
                      <a:pt x="128" y="144"/>
                    </a:lnTo>
                    <a:lnTo>
                      <a:pt x="91" y="150"/>
                    </a:lnTo>
                    <a:lnTo>
                      <a:pt x="64" y="166"/>
                    </a:lnTo>
                    <a:lnTo>
                      <a:pt x="53" y="182"/>
                    </a:lnTo>
                    <a:lnTo>
                      <a:pt x="32" y="182"/>
                    </a:lnTo>
                    <a:lnTo>
                      <a:pt x="47" y="203"/>
                    </a:lnTo>
                    <a:lnTo>
                      <a:pt x="69" y="246"/>
                    </a:lnTo>
                    <a:lnTo>
                      <a:pt x="75" y="273"/>
                    </a:lnTo>
                    <a:lnTo>
                      <a:pt x="53" y="278"/>
                    </a:lnTo>
                    <a:lnTo>
                      <a:pt x="21" y="343"/>
                    </a:lnTo>
                    <a:lnTo>
                      <a:pt x="32" y="391"/>
                    </a:lnTo>
                    <a:lnTo>
                      <a:pt x="10" y="396"/>
                    </a:lnTo>
                    <a:lnTo>
                      <a:pt x="5" y="423"/>
                    </a:lnTo>
                    <a:lnTo>
                      <a:pt x="0" y="455"/>
                    </a:lnTo>
                    <a:lnTo>
                      <a:pt x="10" y="450"/>
                    </a:lnTo>
                    <a:lnTo>
                      <a:pt x="32" y="466"/>
                    </a:lnTo>
                    <a:lnTo>
                      <a:pt x="47" y="482"/>
                    </a:lnTo>
                    <a:lnTo>
                      <a:pt x="69" y="466"/>
                    </a:lnTo>
                    <a:lnTo>
                      <a:pt x="91" y="471"/>
                    </a:lnTo>
                    <a:lnTo>
                      <a:pt x="112" y="471"/>
                    </a:lnTo>
                    <a:lnTo>
                      <a:pt x="144" y="466"/>
                    </a:lnTo>
                    <a:lnTo>
                      <a:pt x="165" y="476"/>
                    </a:lnTo>
                    <a:lnTo>
                      <a:pt x="181" y="460"/>
                    </a:lnTo>
                    <a:lnTo>
                      <a:pt x="229" y="444"/>
                    </a:lnTo>
                    <a:lnTo>
                      <a:pt x="251" y="412"/>
                    </a:lnTo>
                    <a:lnTo>
                      <a:pt x="256" y="412"/>
                    </a:lnTo>
                    <a:lnTo>
                      <a:pt x="261" y="407"/>
                    </a:lnTo>
                    <a:lnTo>
                      <a:pt x="293" y="401"/>
                    </a:lnTo>
                    <a:lnTo>
                      <a:pt x="309" y="385"/>
                    </a:lnTo>
                    <a:lnTo>
                      <a:pt x="352" y="401"/>
                    </a:lnTo>
                    <a:lnTo>
                      <a:pt x="390" y="401"/>
                    </a:lnTo>
                    <a:lnTo>
                      <a:pt x="405" y="434"/>
                    </a:lnTo>
                    <a:lnTo>
                      <a:pt x="438" y="444"/>
                    </a:lnTo>
                    <a:lnTo>
                      <a:pt x="448" y="466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32" y="519"/>
                    </a:lnTo>
                    <a:lnTo>
                      <a:pt x="416" y="535"/>
                    </a:lnTo>
                    <a:lnTo>
                      <a:pt x="427" y="551"/>
                    </a:lnTo>
                    <a:lnTo>
                      <a:pt x="416" y="594"/>
                    </a:lnTo>
                    <a:lnTo>
                      <a:pt x="405" y="610"/>
                    </a:lnTo>
                    <a:lnTo>
                      <a:pt x="427" y="621"/>
                    </a:lnTo>
                    <a:lnTo>
                      <a:pt x="459" y="605"/>
                    </a:lnTo>
                    <a:lnTo>
                      <a:pt x="485" y="605"/>
                    </a:lnTo>
                    <a:lnTo>
                      <a:pt x="485" y="583"/>
                    </a:lnTo>
                    <a:lnTo>
                      <a:pt x="512" y="514"/>
                    </a:lnTo>
                    <a:lnTo>
                      <a:pt x="528" y="492"/>
                    </a:lnTo>
                    <a:lnTo>
                      <a:pt x="549" y="471"/>
                    </a:lnTo>
                    <a:lnTo>
                      <a:pt x="582" y="455"/>
                    </a:lnTo>
                    <a:lnTo>
                      <a:pt x="614" y="460"/>
                    </a:lnTo>
                    <a:lnTo>
                      <a:pt x="614" y="69"/>
                    </a:lnTo>
                    <a:lnTo>
                      <a:pt x="592" y="6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1" name="Freeform 282"/>
              <p:cNvSpPr>
                <a:spLocks/>
              </p:cNvSpPr>
              <p:nvPr/>
            </p:nvSpPr>
            <p:spPr bwMode="auto">
              <a:xfrm>
                <a:off x="2605" y="2322"/>
                <a:ext cx="614" cy="621"/>
              </a:xfrm>
              <a:custGeom>
                <a:avLst/>
                <a:gdLst>
                  <a:gd name="T0" fmla="*/ 576 w 614"/>
                  <a:gd name="T1" fmla="*/ 64 h 621"/>
                  <a:gd name="T2" fmla="*/ 576 w 614"/>
                  <a:gd name="T3" fmla="*/ 27 h 621"/>
                  <a:gd name="T4" fmla="*/ 523 w 614"/>
                  <a:gd name="T5" fmla="*/ 0 h 621"/>
                  <a:gd name="T6" fmla="*/ 464 w 614"/>
                  <a:gd name="T7" fmla="*/ 21 h 621"/>
                  <a:gd name="T8" fmla="*/ 438 w 614"/>
                  <a:gd name="T9" fmla="*/ 48 h 621"/>
                  <a:gd name="T10" fmla="*/ 390 w 614"/>
                  <a:gd name="T11" fmla="*/ 107 h 621"/>
                  <a:gd name="T12" fmla="*/ 363 w 614"/>
                  <a:gd name="T13" fmla="*/ 118 h 621"/>
                  <a:gd name="T14" fmla="*/ 320 w 614"/>
                  <a:gd name="T15" fmla="*/ 123 h 621"/>
                  <a:gd name="T16" fmla="*/ 283 w 614"/>
                  <a:gd name="T17" fmla="*/ 134 h 621"/>
                  <a:gd name="T18" fmla="*/ 245 w 614"/>
                  <a:gd name="T19" fmla="*/ 150 h 621"/>
                  <a:gd name="T20" fmla="*/ 186 w 614"/>
                  <a:gd name="T21" fmla="*/ 139 h 621"/>
                  <a:gd name="T22" fmla="*/ 91 w 614"/>
                  <a:gd name="T23" fmla="*/ 150 h 621"/>
                  <a:gd name="T24" fmla="*/ 53 w 614"/>
                  <a:gd name="T25" fmla="*/ 182 h 621"/>
                  <a:gd name="T26" fmla="*/ 47 w 614"/>
                  <a:gd name="T27" fmla="*/ 203 h 621"/>
                  <a:gd name="T28" fmla="*/ 75 w 614"/>
                  <a:gd name="T29" fmla="*/ 273 h 621"/>
                  <a:gd name="T30" fmla="*/ 21 w 614"/>
                  <a:gd name="T31" fmla="*/ 343 h 621"/>
                  <a:gd name="T32" fmla="*/ 10 w 614"/>
                  <a:gd name="T33" fmla="*/ 396 h 621"/>
                  <a:gd name="T34" fmla="*/ 0 w 614"/>
                  <a:gd name="T35" fmla="*/ 455 h 621"/>
                  <a:gd name="T36" fmla="*/ 32 w 614"/>
                  <a:gd name="T37" fmla="*/ 466 h 621"/>
                  <a:gd name="T38" fmla="*/ 69 w 614"/>
                  <a:gd name="T39" fmla="*/ 466 h 621"/>
                  <a:gd name="T40" fmla="*/ 112 w 614"/>
                  <a:gd name="T41" fmla="*/ 471 h 621"/>
                  <a:gd name="T42" fmla="*/ 165 w 614"/>
                  <a:gd name="T43" fmla="*/ 476 h 621"/>
                  <a:gd name="T44" fmla="*/ 229 w 614"/>
                  <a:gd name="T45" fmla="*/ 444 h 621"/>
                  <a:gd name="T46" fmla="*/ 256 w 614"/>
                  <a:gd name="T47" fmla="*/ 412 h 621"/>
                  <a:gd name="T48" fmla="*/ 293 w 614"/>
                  <a:gd name="T49" fmla="*/ 401 h 621"/>
                  <a:gd name="T50" fmla="*/ 352 w 614"/>
                  <a:gd name="T51" fmla="*/ 401 h 621"/>
                  <a:gd name="T52" fmla="*/ 405 w 614"/>
                  <a:gd name="T53" fmla="*/ 434 h 621"/>
                  <a:gd name="T54" fmla="*/ 448 w 614"/>
                  <a:gd name="T55" fmla="*/ 466 h 621"/>
                  <a:gd name="T56" fmla="*/ 480 w 614"/>
                  <a:gd name="T57" fmla="*/ 509 h 621"/>
                  <a:gd name="T58" fmla="*/ 416 w 614"/>
                  <a:gd name="T59" fmla="*/ 535 h 621"/>
                  <a:gd name="T60" fmla="*/ 416 w 614"/>
                  <a:gd name="T61" fmla="*/ 594 h 621"/>
                  <a:gd name="T62" fmla="*/ 427 w 614"/>
                  <a:gd name="T63" fmla="*/ 621 h 621"/>
                  <a:gd name="T64" fmla="*/ 485 w 614"/>
                  <a:gd name="T65" fmla="*/ 605 h 621"/>
                  <a:gd name="T66" fmla="*/ 512 w 614"/>
                  <a:gd name="T67" fmla="*/ 514 h 621"/>
                  <a:gd name="T68" fmla="*/ 549 w 614"/>
                  <a:gd name="T69" fmla="*/ 471 h 621"/>
                  <a:gd name="T70" fmla="*/ 614 w 614"/>
                  <a:gd name="T71" fmla="*/ 460 h 621"/>
                  <a:gd name="T72" fmla="*/ 592 w 614"/>
                  <a:gd name="T73" fmla="*/ 69 h 6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14" h="621">
                    <a:moveTo>
                      <a:pt x="592" y="69"/>
                    </a:moveTo>
                    <a:lnTo>
                      <a:pt x="576" y="64"/>
                    </a:lnTo>
                    <a:lnTo>
                      <a:pt x="566" y="37"/>
                    </a:lnTo>
                    <a:lnTo>
                      <a:pt x="576" y="27"/>
                    </a:lnTo>
                    <a:lnTo>
                      <a:pt x="549" y="11"/>
                    </a:lnTo>
                    <a:lnTo>
                      <a:pt x="523" y="0"/>
                    </a:lnTo>
                    <a:lnTo>
                      <a:pt x="485" y="21"/>
                    </a:lnTo>
                    <a:lnTo>
                      <a:pt x="464" y="21"/>
                    </a:lnTo>
                    <a:lnTo>
                      <a:pt x="459" y="48"/>
                    </a:lnTo>
                    <a:lnTo>
                      <a:pt x="438" y="48"/>
                    </a:lnTo>
                    <a:lnTo>
                      <a:pt x="400" y="64"/>
                    </a:lnTo>
                    <a:lnTo>
                      <a:pt x="390" y="107"/>
                    </a:lnTo>
                    <a:lnTo>
                      <a:pt x="395" y="128"/>
                    </a:lnTo>
                    <a:lnTo>
                      <a:pt x="363" y="118"/>
                    </a:lnTo>
                    <a:lnTo>
                      <a:pt x="336" y="134"/>
                    </a:lnTo>
                    <a:lnTo>
                      <a:pt x="320" y="123"/>
                    </a:lnTo>
                    <a:lnTo>
                      <a:pt x="304" y="144"/>
                    </a:lnTo>
                    <a:lnTo>
                      <a:pt x="283" y="134"/>
                    </a:lnTo>
                    <a:lnTo>
                      <a:pt x="261" y="134"/>
                    </a:lnTo>
                    <a:lnTo>
                      <a:pt x="245" y="150"/>
                    </a:lnTo>
                    <a:lnTo>
                      <a:pt x="224" y="134"/>
                    </a:lnTo>
                    <a:lnTo>
                      <a:pt x="186" y="139"/>
                    </a:lnTo>
                    <a:lnTo>
                      <a:pt x="128" y="144"/>
                    </a:lnTo>
                    <a:lnTo>
                      <a:pt x="91" y="150"/>
                    </a:lnTo>
                    <a:lnTo>
                      <a:pt x="64" y="166"/>
                    </a:lnTo>
                    <a:lnTo>
                      <a:pt x="53" y="182"/>
                    </a:lnTo>
                    <a:lnTo>
                      <a:pt x="32" y="182"/>
                    </a:lnTo>
                    <a:lnTo>
                      <a:pt x="47" y="203"/>
                    </a:lnTo>
                    <a:lnTo>
                      <a:pt x="69" y="246"/>
                    </a:lnTo>
                    <a:lnTo>
                      <a:pt x="75" y="273"/>
                    </a:lnTo>
                    <a:lnTo>
                      <a:pt x="53" y="278"/>
                    </a:lnTo>
                    <a:lnTo>
                      <a:pt x="21" y="343"/>
                    </a:lnTo>
                    <a:lnTo>
                      <a:pt x="32" y="391"/>
                    </a:lnTo>
                    <a:lnTo>
                      <a:pt x="10" y="396"/>
                    </a:lnTo>
                    <a:lnTo>
                      <a:pt x="5" y="423"/>
                    </a:lnTo>
                    <a:lnTo>
                      <a:pt x="0" y="455"/>
                    </a:lnTo>
                    <a:lnTo>
                      <a:pt x="10" y="450"/>
                    </a:lnTo>
                    <a:lnTo>
                      <a:pt x="32" y="466"/>
                    </a:lnTo>
                    <a:lnTo>
                      <a:pt x="47" y="482"/>
                    </a:lnTo>
                    <a:lnTo>
                      <a:pt x="69" y="466"/>
                    </a:lnTo>
                    <a:lnTo>
                      <a:pt x="91" y="471"/>
                    </a:lnTo>
                    <a:lnTo>
                      <a:pt x="112" y="471"/>
                    </a:lnTo>
                    <a:lnTo>
                      <a:pt x="144" y="466"/>
                    </a:lnTo>
                    <a:lnTo>
                      <a:pt x="165" y="476"/>
                    </a:lnTo>
                    <a:lnTo>
                      <a:pt x="181" y="460"/>
                    </a:lnTo>
                    <a:lnTo>
                      <a:pt x="229" y="444"/>
                    </a:lnTo>
                    <a:lnTo>
                      <a:pt x="251" y="412"/>
                    </a:lnTo>
                    <a:lnTo>
                      <a:pt x="256" y="412"/>
                    </a:lnTo>
                    <a:lnTo>
                      <a:pt x="261" y="407"/>
                    </a:lnTo>
                    <a:lnTo>
                      <a:pt x="293" y="401"/>
                    </a:lnTo>
                    <a:lnTo>
                      <a:pt x="309" y="385"/>
                    </a:lnTo>
                    <a:lnTo>
                      <a:pt x="352" y="401"/>
                    </a:lnTo>
                    <a:lnTo>
                      <a:pt x="390" y="401"/>
                    </a:lnTo>
                    <a:lnTo>
                      <a:pt x="405" y="434"/>
                    </a:lnTo>
                    <a:lnTo>
                      <a:pt x="438" y="444"/>
                    </a:lnTo>
                    <a:lnTo>
                      <a:pt x="448" y="466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32" y="519"/>
                    </a:lnTo>
                    <a:lnTo>
                      <a:pt x="416" y="535"/>
                    </a:lnTo>
                    <a:lnTo>
                      <a:pt x="427" y="551"/>
                    </a:lnTo>
                    <a:lnTo>
                      <a:pt x="416" y="594"/>
                    </a:lnTo>
                    <a:lnTo>
                      <a:pt x="405" y="610"/>
                    </a:lnTo>
                    <a:lnTo>
                      <a:pt x="427" y="621"/>
                    </a:lnTo>
                    <a:lnTo>
                      <a:pt x="459" y="605"/>
                    </a:lnTo>
                    <a:lnTo>
                      <a:pt x="485" y="605"/>
                    </a:lnTo>
                    <a:lnTo>
                      <a:pt x="485" y="583"/>
                    </a:lnTo>
                    <a:lnTo>
                      <a:pt x="512" y="514"/>
                    </a:lnTo>
                    <a:lnTo>
                      <a:pt x="528" y="492"/>
                    </a:lnTo>
                    <a:lnTo>
                      <a:pt x="549" y="471"/>
                    </a:lnTo>
                    <a:lnTo>
                      <a:pt x="582" y="455"/>
                    </a:lnTo>
                    <a:lnTo>
                      <a:pt x="614" y="460"/>
                    </a:lnTo>
                    <a:lnTo>
                      <a:pt x="614" y="69"/>
                    </a:lnTo>
                    <a:lnTo>
                      <a:pt x="592" y="6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2" name="Freeform 283"/>
            <p:cNvSpPr>
              <a:spLocks/>
            </p:cNvSpPr>
            <p:nvPr/>
          </p:nvSpPr>
          <p:spPr bwMode="auto">
            <a:xfrm>
              <a:off x="4902" y="2198"/>
              <a:ext cx="459" cy="402"/>
            </a:xfrm>
            <a:custGeom>
              <a:avLst/>
              <a:gdLst>
                <a:gd name="T0" fmla="*/ 416 w 459"/>
                <a:gd name="T1" fmla="*/ 214 h 402"/>
                <a:gd name="T2" fmla="*/ 405 w 459"/>
                <a:gd name="T3" fmla="*/ 188 h 402"/>
                <a:gd name="T4" fmla="*/ 448 w 459"/>
                <a:gd name="T5" fmla="*/ 172 h 402"/>
                <a:gd name="T6" fmla="*/ 443 w 459"/>
                <a:gd name="T7" fmla="*/ 139 h 402"/>
                <a:gd name="T8" fmla="*/ 395 w 459"/>
                <a:gd name="T9" fmla="*/ 113 h 402"/>
                <a:gd name="T10" fmla="*/ 347 w 459"/>
                <a:gd name="T11" fmla="*/ 91 h 402"/>
                <a:gd name="T12" fmla="*/ 325 w 459"/>
                <a:gd name="T13" fmla="*/ 70 h 402"/>
                <a:gd name="T14" fmla="*/ 320 w 459"/>
                <a:gd name="T15" fmla="*/ 27 h 402"/>
                <a:gd name="T16" fmla="*/ 277 w 459"/>
                <a:gd name="T17" fmla="*/ 6 h 402"/>
                <a:gd name="T18" fmla="*/ 240 w 459"/>
                <a:gd name="T19" fmla="*/ 11 h 402"/>
                <a:gd name="T20" fmla="*/ 208 w 459"/>
                <a:gd name="T21" fmla="*/ 11 h 402"/>
                <a:gd name="T22" fmla="*/ 176 w 459"/>
                <a:gd name="T23" fmla="*/ 0 h 402"/>
                <a:gd name="T24" fmla="*/ 128 w 459"/>
                <a:gd name="T25" fmla="*/ 43 h 402"/>
                <a:gd name="T26" fmla="*/ 118 w 459"/>
                <a:gd name="T27" fmla="*/ 59 h 402"/>
                <a:gd name="T28" fmla="*/ 133 w 459"/>
                <a:gd name="T29" fmla="*/ 86 h 402"/>
                <a:gd name="T30" fmla="*/ 112 w 459"/>
                <a:gd name="T31" fmla="*/ 102 h 402"/>
                <a:gd name="T32" fmla="*/ 90 w 459"/>
                <a:gd name="T33" fmla="*/ 123 h 402"/>
                <a:gd name="T34" fmla="*/ 90 w 459"/>
                <a:gd name="T35" fmla="*/ 166 h 402"/>
                <a:gd name="T36" fmla="*/ 85 w 459"/>
                <a:gd name="T37" fmla="*/ 182 h 402"/>
                <a:gd name="T38" fmla="*/ 48 w 459"/>
                <a:gd name="T39" fmla="*/ 198 h 402"/>
                <a:gd name="T40" fmla="*/ 43 w 459"/>
                <a:gd name="T41" fmla="*/ 220 h 402"/>
                <a:gd name="T42" fmla="*/ 0 w 459"/>
                <a:gd name="T43" fmla="*/ 230 h 402"/>
                <a:gd name="T44" fmla="*/ 37 w 459"/>
                <a:gd name="T45" fmla="*/ 311 h 402"/>
                <a:gd name="T46" fmla="*/ 11 w 459"/>
                <a:gd name="T47" fmla="*/ 359 h 402"/>
                <a:gd name="T48" fmla="*/ 37 w 459"/>
                <a:gd name="T49" fmla="*/ 402 h 402"/>
                <a:gd name="T50" fmla="*/ 69 w 459"/>
                <a:gd name="T51" fmla="*/ 386 h 402"/>
                <a:gd name="T52" fmla="*/ 133 w 459"/>
                <a:gd name="T53" fmla="*/ 364 h 402"/>
                <a:gd name="T54" fmla="*/ 229 w 459"/>
                <a:gd name="T55" fmla="*/ 354 h 402"/>
                <a:gd name="T56" fmla="*/ 266 w 459"/>
                <a:gd name="T57" fmla="*/ 354 h 402"/>
                <a:gd name="T58" fmla="*/ 309 w 459"/>
                <a:gd name="T59" fmla="*/ 364 h 402"/>
                <a:gd name="T60" fmla="*/ 341 w 459"/>
                <a:gd name="T61" fmla="*/ 354 h 402"/>
                <a:gd name="T62" fmla="*/ 400 w 459"/>
                <a:gd name="T63" fmla="*/ 348 h 402"/>
                <a:gd name="T64" fmla="*/ 405 w 459"/>
                <a:gd name="T65" fmla="*/ 284 h 402"/>
                <a:gd name="T66" fmla="*/ 426 w 459"/>
                <a:gd name="T67" fmla="*/ 246 h 40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9" h="402">
                  <a:moveTo>
                    <a:pt x="416" y="230"/>
                  </a:moveTo>
                  <a:lnTo>
                    <a:pt x="416" y="214"/>
                  </a:lnTo>
                  <a:lnTo>
                    <a:pt x="400" y="204"/>
                  </a:lnTo>
                  <a:lnTo>
                    <a:pt x="405" y="188"/>
                  </a:lnTo>
                  <a:lnTo>
                    <a:pt x="437" y="182"/>
                  </a:lnTo>
                  <a:lnTo>
                    <a:pt x="448" y="172"/>
                  </a:lnTo>
                  <a:lnTo>
                    <a:pt x="459" y="155"/>
                  </a:lnTo>
                  <a:lnTo>
                    <a:pt x="443" y="139"/>
                  </a:lnTo>
                  <a:lnTo>
                    <a:pt x="400" y="129"/>
                  </a:lnTo>
                  <a:lnTo>
                    <a:pt x="395" y="113"/>
                  </a:lnTo>
                  <a:lnTo>
                    <a:pt x="368" y="107"/>
                  </a:lnTo>
                  <a:lnTo>
                    <a:pt x="347" y="91"/>
                  </a:lnTo>
                  <a:lnTo>
                    <a:pt x="347" y="81"/>
                  </a:lnTo>
                  <a:lnTo>
                    <a:pt x="325" y="70"/>
                  </a:lnTo>
                  <a:lnTo>
                    <a:pt x="325" y="48"/>
                  </a:lnTo>
                  <a:lnTo>
                    <a:pt x="320" y="27"/>
                  </a:lnTo>
                  <a:lnTo>
                    <a:pt x="299" y="11"/>
                  </a:lnTo>
                  <a:lnTo>
                    <a:pt x="277" y="6"/>
                  </a:lnTo>
                  <a:lnTo>
                    <a:pt x="250" y="22"/>
                  </a:lnTo>
                  <a:lnTo>
                    <a:pt x="240" y="11"/>
                  </a:lnTo>
                  <a:lnTo>
                    <a:pt x="219" y="6"/>
                  </a:lnTo>
                  <a:lnTo>
                    <a:pt x="208" y="11"/>
                  </a:lnTo>
                  <a:lnTo>
                    <a:pt x="192" y="0"/>
                  </a:lnTo>
                  <a:lnTo>
                    <a:pt x="176" y="0"/>
                  </a:lnTo>
                  <a:lnTo>
                    <a:pt x="155" y="43"/>
                  </a:lnTo>
                  <a:lnTo>
                    <a:pt x="128" y="43"/>
                  </a:lnTo>
                  <a:lnTo>
                    <a:pt x="112" y="54"/>
                  </a:lnTo>
                  <a:lnTo>
                    <a:pt x="118" y="59"/>
                  </a:lnTo>
                  <a:lnTo>
                    <a:pt x="118" y="81"/>
                  </a:lnTo>
                  <a:lnTo>
                    <a:pt x="133" y="86"/>
                  </a:lnTo>
                  <a:lnTo>
                    <a:pt x="128" y="97"/>
                  </a:lnTo>
                  <a:lnTo>
                    <a:pt x="112" y="102"/>
                  </a:lnTo>
                  <a:lnTo>
                    <a:pt x="107" y="118"/>
                  </a:lnTo>
                  <a:lnTo>
                    <a:pt x="90" y="123"/>
                  </a:lnTo>
                  <a:lnTo>
                    <a:pt x="90" y="145"/>
                  </a:lnTo>
                  <a:lnTo>
                    <a:pt x="90" y="166"/>
                  </a:lnTo>
                  <a:lnTo>
                    <a:pt x="101" y="188"/>
                  </a:lnTo>
                  <a:lnTo>
                    <a:pt x="85" y="182"/>
                  </a:lnTo>
                  <a:lnTo>
                    <a:pt x="69" y="193"/>
                  </a:lnTo>
                  <a:lnTo>
                    <a:pt x="48" y="198"/>
                  </a:lnTo>
                  <a:lnTo>
                    <a:pt x="53" y="214"/>
                  </a:lnTo>
                  <a:lnTo>
                    <a:pt x="43" y="220"/>
                  </a:lnTo>
                  <a:lnTo>
                    <a:pt x="21" y="214"/>
                  </a:lnTo>
                  <a:lnTo>
                    <a:pt x="0" y="230"/>
                  </a:lnTo>
                  <a:lnTo>
                    <a:pt x="11" y="257"/>
                  </a:lnTo>
                  <a:lnTo>
                    <a:pt x="37" y="311"/>
                  </a:lnTo>
                  <a:lnTo>
                    <a:pt x="11" y="343"/>
                  </a:lnTo>
                  <a:lnTo>
                    <a:pt x="11" y="359"/>
                  </a:lnTo>
                  <a:lnTo>
                    <a:pt x="32" y="364"/>
                  </a:lnTo>
                  <a:lnTo>
                    <a:pt x="37" y="402"/>
                  </a:lnTo>
                  <a:lnTo>
                    <a:pt x="59" y="402"/>
                  </a:lnTo>
                  <a:lnTo>
                    <a:pt x="69" y="386"/>
                  </a:lnTo>
                  <a:lnTo>
                    <a:pt x="96" y="370"/>
                  </a:lnTo>
                  <a:lnTo>
                    <a:pt x="133" y="364"/>
                  </a:lnTo>
                  <a:lnTo>
                    <a:pt x="192" y="359"/>
                  </a:lnTo>
                  <a:lnTo>
                    <a:pt x="229" y="354"/>
                  </a:lnTo>
                  <a:lnTo>
                    <a:pt x="250" y="370"/>
                  </a:lnTo>
                  <a:lnTo>
                    <a:pt x="266" y="354"/>
                  </a:lnTo>
                  <a:lnTo>
                    <a:pt x="288" y="354"/>
                  </a:lnTo>
                  <a:lnTo>
                    <a:pt x="309" y="364"/>
                  </a:lnTo>
                  <a:lnTo>
                    <a:pt x="325" y="343"/>
                  </a:lnTo>
                  <a:lnTo>
                    <a:pt x="341" y="354"/>
                  </a:lnTo>
                  <a:lnTo>
                    <a:pt x="368" y="337"/>
                  </a:lnTo>
                  <a:lnTo>
                    <a:pt x="400" y="348"/>
                  </a:lnTo>
                  <a:lnTo>
                    <a:pt x="395" y="327"/>
                  </a:lnTo>
                  <a:lnTo>
                    <a:pt x="405" y="284"/>
                  </a:lnTo>
                  <a:lnTo>
                    <a:pt x="443" y="268"/>
                  </a:lnTo>
                  <a:lnTo>
                    <a:pt x="426" y="246"/>
                  </a:lnTo>
                  <a:lnTo>
                    <a:pt x="416" y="2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284"/>
            <p:cNvSpPr>
              <a:spLocks/>
            </p:cNvSpPr>
            <p:nvPr/>
          </p:nvSpPr>
          <p:spPr bwMode="auto">
            <a:xfrm>
              <a:off x="4742" y="2086"/>
              <a:ext cx="336" cy="188"/>
            </a:xfrm>
            <a:custGeom>
              <a:avLst/>
              <a:gdLst>
                <a:gd name="T0" fmla="*/ 299 w 336"/>
                <a:gd name="T1" fmla="*/ 54 h 188"/>
                <a:gd name="T2" fmla="*/ 293 w 336"/>
                <a:gd name="T3" fmla="*/ 27 h 188"/>
                <a:gd name="T4" fmla="*/ 261 w 336"/>
                <a:gd name="T5" fmla="*/ 22 h 188"/>
                <a:gd name="T6" fmla="*/ 235 w 336"/>
                <a:gd name="T7" fmla="*/ 27 h 188"/>
                <a:gd name="T8" fmla="*/ 192 w 336"/>
                <a:gd name="T9" fmla="*/ 0 h 188"/>
                <a:gd name="T10" fmla="*/ 166 w 336"/>
                <a:gd name="T11" fmla="*/ 0 h 188"/>
                <a:gd name="T12" fmla="*/ 133 w 336"/>
                <a:gd name="T13" fmla="*/ 22 h 188"/>
                <a:gd name="T14" fmla="*/ 133 w 336"/>
                <a:gd name="T15" fmla="*/ 27 h 188"/>
                <a:gd name="T16" fmla="*/ 138 w 336"/>
                <a:gd name="T17" fmla="*/ 48 h 188"/>
                <a:gd name="T18" fmla="*/ 138 w 336"/>
                <a:gd name="T19" fmla="*/ 70 h 188"/>
                <a:gd name="T20" fmla="*/ 133 w 336"/>
                <a:gd name="T21" fmla="*/ 86 h 188"/>
                <a:gd name="T22" fmla="*/ 123 w 336"/>
                <a:gd name="T23" fmla="*/ 86 h 188"/>
                <a:gd name="T24" fmla="*/ 101 w 336"/>
                <a:gd name="T25" fmla="*/ 86 h 188"/>
                <a:gd name="T26" fmla="*/ 69 w 336"/>
                <a:gd name="T27" fmla="*/ 54 h 188"/>
                <a:gd name="T28" fmla="*/ 48 w 336"/>
                <a:gd name="T29" fmla="*/ 43 h 188"/>
                <a:gd name="T30" fmla="*/ 27 w 336"/>
                <a:gd name="T31" fmla="*/ 59 h 188"/>
                <a:gd name="T32" fmla="*/ 10 w 336"/>
                <a:gd name="T33" fmla="*/ 108 h 188"/>
                <a:gd name="T34" fmla="*/ 0 w 336"/>
                <a:gd name="T35" fmla="*/ 129 h 188"/>
                <a:gd name="T36" fmla="*/ 0 w 336"/>
                <a:gd name="T37" fmla="*/ 151 h 188"/>
                <a:gd name="T38" fmla="*/ 5 w 336"/>
                <a:gd name="T39" fmla="*/ 188 h 188"/>
                <a:gd name="T40" fmla="*/ 21 w 336"/>
                <a:gd name="T41" fmla="*/ 172 h 188"/>
                <a:gd name="T42" fmla="*/ 59 w 336"/>
                <a:gd name="T43" fmla="*/ 151 h 188"/>
                <a:gd name="T44" fmla="*/ 96 w 336"/>
                <a:gd name="T45" fmla="*/ 151 h 188"/>
                <a:gd name="T46" fmla="*/ 123 w 336"/>
                <a:gd name="T47" fmla="*/ 145 h 188"/>
                <a:gd name="T48" fmla="*/ 149 w 336"/>
                <a:gd name="T49" fmla="*/ 151 h 188"/>
                <a:gd name="T50" fmla="*/ 181 w 336"/>
                <a:gd name="T51" fmla="*/ 129 h 188"/>
                <a:gd name="T52" fmla="*/ 186 w 336"/>
                <a:gd name="T53" fmla="*/ 140 h 188"/>
                <a:gd name="T54" fmla="*/ 219 w 336"/>
                <a:gd name="T55" fmla="*/ 145 h 188"/>
                <a:gd name="T56" fmla="*/ 240 w 336"/>
                <a:gd name="T57" fmla="*/ 156 h 188"/>
                <a:gd name="T58" fmla="*/ 256 w 336"/>
                <a:gd name="T59" fmla="*/ 167 h 188"/>
                <a:gd name="T60" fmla="*/ 272 w 336"/>
                <a:gd name="T61" fmla="*/ 167 h 188"/>
                <a:gd name="T62" fmla="*/ 288 w 336"/>
                <a:gd name="T63" fmla="*/ 156 h 188"/>
                <a:gd name="T64" fmla="*/ 315 w 336"/>
                <a:gd name="T65" fmla="*/ 156 h 188"/>
                <a:gd name="T66" fmla="*/ 336 w 336"/>
                <a:gd name="T67" fmla="*/ 118 h 188"/>
                <a:gd name="T68" fmla="*/ 320 w 336"/>
                <a:gd name="T69" fmla="*/ 75 h 188"/>
                <a:gd name="T70" fmla="*/ 299 w 336"/>
                <a:gd name="T71" fmla="*/ 54 h 18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36" h="188">
                  <a:moveTo>
                    <a:pt x="299" y="54"/>
                  </a:moveTo>
                  <a:lnTo>
                    <a:pt x="293" y="27"/>
                  </a:lnTo>
                  <a:lnTo>
                    <a:pt x="261" y="22"/>
                  </a:lnTo>
                  <a:lnTo>
                    <a:pt x="235" y="27"/>
                  </a:lnTo>
                  <a:lnTo>
                    <a:pt x="192" y="0"/>
                  </a:lnTo>
                  <a:lnTo>
                    <a:pt x="166" y="0"/>
                  </a:lnTo>
                  <a:lnTo>
                    <a:pt x="133" y="22"/>
                  </a:lnTo>
                  <a:lnTo>
                    <a:pt x="133" y="27"/>
                  </a:lnTo>
                  <a:lnTo>
                    <a:pt x="138" y="48"/>
                  </a:lnTo>
                  <a:lnTo>
                    <a:pt x="138" y="70"/>
                  </a:lnTo>
                  <a:lnTo>
                    <a:pt x="133" y="86"/>
                  </a:lnTo>
                  <a:lnTo>
                    <a:pt x="123" y="86"/>
                  </a:lnTo>
                  <a:lnTo>
                    <a:pt x="101" y="86"/>
                  </a:lnTo>
                  <a:lnTo>
                    <a:pt x="69" y="54"/>
                  </a:lnTo>
                  <a:lnTo>
                    <a:pt x="48" y="43"/>
                  </a:lnTo>
                  <a:lnTo>
                    <a:pt x="27" y="59"/>
                  </a:lnTo>
                  <a:lnTo>
                    <a:pt x="10" y="108"/>
                  </a:lnTo>
                  <a:lnTo>
                    <a:pt x="0" y="129"/>
                  </a:lnTo>
                  <a:lnTo>
                    <a:pt x="0" y="151"/>
                  </a:lnTo>
                  <a:lnTo>
                    <a:pt x="5" y="188"/>
                  </a:lnTo>
                  <a:lnTo>
                    <a:pt x="21" y="172"/>
                  </a:lnTo>
                  <a:lnTo>
                    <a:pt x="59" y="151"/>
                  </a:lnTo>
                  <a:lnTo>
                    <a:pt x="96" y="151"/>
                  </a:lnTo>
                  <a:lnTo>
                    <a:pt x="123" y="145"/>
                  </a:lnTo>
                  <a:lnTo>
                    <a:pt x="149" y="151"/>
                  </a:lnTo>
                  <a:lnTo>
                    <a:pt x="181" y="129"/>
                  </a:lnTo>
                  <a:lnTo>
                    <a:pt x="186" y="140"/>
                  </a:lnTo>
                  <a:lnTo>
                    <a:pt x="219" y="145"/>
                  </a:lnTo>
                  <a:lnTo>
                    <a:pt x="240" y="156"/>
                  </a:lnTo>
                  <a:lnTo>
                    <a:pt x="256" y="167"/>
                  </a:lnTo>
                  <a:lnTo>
                    <a:pt x="272" y="167"/>
                  </a:lnTo>
                  <a:lnTo>
                    <a:pt x="288" y="156"/>
                  </a:lnTo>
                  <a:lnTo>
                    <a:pt x="315" y="156"/>
                  </a:lnTo>
                  <a:lnTo>
                    <a:pt x="336" y="118"/>
                  </a:lnTo>
                  <a:lnTo>
                    <a:pt x="320" y="75"/>
                  </a:lnTo>
                  <a:lnTo>
                    <a:pt x="299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" name="Group 285"/>
            <p:cNvGrpSpPr>
              <a:grpSpLocks/>
            </p:cNvGrpSpPr>
            <p:nvPr/>
          </p:nvGrpSpPr>
          <p:grpSpPr bwMode="auto">
            <a:xfrm>
              <a:off x="4902" y="2193"/>
              <a:ext cx="459" cy="402"/>
              <a:chOff x="2600" y="2102"/>
              <a:chExt cx="459" cy="402"/>
            </a:xfrm>
          </p:grpSpPr>
          <p:sp>
            <p:nvSpPr>
              <p:cNvPr id="328" name="Freeform 286"/>
              <p:cNvSpPr>
                <a:spLocks/>
              </p:cNvSpPr>
              <p:nvPr/>
            </p:nvSpPr>
            <p:spPr bwMode="auto">
              <a:xfrm>
                <a:off x="2600" y="2102"/>
                <a:ext cx="459" cy="402"/>
              </a:xfrm>
              <a:custGeom>
                <a:avLst/>
                <a:gdLst>
                  <a:gd name="T0" fmla="*/ 416 w 459"/>
                  <a:gd name="T1" fmla="*/ 214 h 402"/>
                  <a:gd name="T2" fmla="*/ 405 w 459"/>
                  <a:gd name="T3" fmla="*/ 188 h 402"/>
                  <a:gd name="T4" fmla="*/ 448 w 459"/>
                  <a:gd name="T5" fmla="*/ 172 h 402"/>
                  <a:gd name="T6" fmla="*/ 443 w 459"/>
                  <a:gd name="T7" fmla="*/ 139 h 402"/>
                  <a:gd name="T8" fmla="*/ 395 w 459"/>
                  <a:gd name="T9" fmla="*/ 113 h 402"/>
                  <a:gd name="T10" fmla="*/ 347 w 459"/>
                  <a:gd name="T11" fmla="*/ 91 h 402"/>
                  <a:gd name="T12" fmla="*/ 325 w 459"/>
                  <a:gd name="T13" fmla="*/ 70 h 402"/>
                  <a:gd name="T14" fmla="*/ 320 w 459"/>
                  <a:gd name="T15" fmla="*/ 27 h 402"/>
                  <a:gd name="T16" fmla="*/ 277 w 459"/>
                  <a:gd name="T17" fmla="*/ 6 h 402"/>
                  <a:gd name="T18" fmla="*/ 240 w 459"/>
                  <a:gd name="T19" fmla="*/ 11 h 402"/>
                  <a:gd name="T20" fmla="*/ 208 w 459"/>
                  <a:gd name="T21" fmla="*/ 11 h 402"/>
                  <a:gd name="T22" fmla="*/ 176 w 459"/>
                  <a:gd name="T23" fmla="*/ 0 h 402"/>
                  <a:gd name="T24" fmla="*/ 128 w 459"/>
                  <a:gd name="T25" fmla="*/ 43 h 402"/>
                  <a:gd name="T26" fmla="*/ 118 w 459"/>
                  <a:gd name="T27" fmla="*/ 59 h 402"/>
                  <a:gd name="T28" fmla="*/ 133 w 459"/>
                  <a:gd name="T29" fmla="*/ 86 h 402"/>
                  <a:gd name="T30" fmla="*/ 112 w 459"/>
                  <a:gd name="T31" fmla="*/ 102 h 402"/>
                  <a:gd name="T32" fmla="*/ 90 w 459"/>
                  <a:gd name="T33" fmla="*/ 123 h 402"/>
                  <a:gd name="T34" fmla="*/ 90 w 459"/>
                  <a:gd name="T35" fmla="*/ 166 h 402"/>
                  <a:gd name="T36" fmla="*/ 85 w 459"/>
                  <a:gd name="T37" fmla="*/ 182 h 402"/>
                  <a:gd name="T38" fmla="*/ 48 w 459"/>
                  <a:gd name="T39" fmla="*/ 198 h 402"/>
                  <a:gd name="T40" fmla="*/ 43 w 459"/>
                  <a:gd name="T41" fmla="*/ 220 h 402"/>
                  <a:gd name="T42" fmla="*/ 0 w 459"/>
                  <a:gd name="T43" fmla="*/ 230 h 402"/>
                  <a:gd name="T44" fmla="*/ 37 w 459"/>
                  <a:gd name="T45" fmla="*/ 311 h 402"/>
                  <a:gd name="T46" fmla="*/ 11 w 459"/>
                  <a:gd name="T47" fmla="*/ 359 h 402"/>
                  <a:gd name="T48" fmla="*/ 37 w 459"/>
                  <a:gd name="T49" fmla="*/ 402 h 402"/>
                  <a:gd name="T50" fmla="*/ 69 w 459"/>
                  <a:gd name="T51" fmla="*/ 386 h 402"/>
                  <a:gd name="T52" fmla="*/ 133 w 459"/>
                  <a:gd name="T53" fmla="*/ 364 h 402"/>
                  <a:gd name="T54" fmla="*/ 229 w 459"/>
                  <a:gd name="T55" fmla="*/ 353 h 402"/>
                  <a:gd name="T56" fmla="*/ 266 w 459"/>
                  <a:gd name="T57" fmla="*/ 353 h 402"/>
                  <a:gd name="T58" fmla="*/ 309 w 459"/>
                  <a:gd name="T59" fmla="*/ 364 h 402"/>
                  <a:gd name="T60" fmla="*/ 341 w 459"/>
                  <a:gd name="T61" fmla="*/ 353 h 402"/>
                  <a:gd name="T62" fmla="*/ 400 w 459"/>
                  <a:gd name="T63" fmla="*/ 348 h 402"/>
                  <a:gd name="T64" fmla="*/ 405 w 459"/>
                  <a:gd name="T65" fmla="*/ 284 h 402"/>
                  <a:gd name="T66" fmla="*/ 426 w 459"/>
                  <a:gd name="T67" fmla="*/ 246 h 4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59" h="402">
                    <a:moveTo>
                      <a:pt x="416" y="230"/>
                    </a:moveTo>
                    <a:lnTo>
                      <a:pt x="416" y="214"/>
                    </a:lnTo>
                    <a:lnTo>
                      <a:pt x="400" y="204"/>
                    </a:lnTo>
                    <a:lnTo>
                      <a:pt x="405" y="188"/>
                    </a:lnTo>
                    <a:lnTo>
                      <a:pt x="437" y="182"/>
                    </a:lnTo>
                    <a:lnTo>
                      <a:pt x="448" y="172"/>
                    </a:lnTo>
                    <a:lnTo>
                      <a:pt x="459" y="155"/>
                    </a:lnTo>
                    <a:lnTo>
                      <a:pt x="443" y="139"/>
                    </a:lnTo>
                    <a:lnTo>
                      <a:pt x="400" y="129"/>
                    </a:lnTo>
                    <a:lnTo>
                      <a:pt x="395" y="113"/>
                    </a:lnTo>
                    <a:lnTo>
                      <a:pt x="368" y="107"/>
                    </a:lnTo>
                    <a:lnTo>
                      <a:pt x="347" y="91"/>
                    </a:lnTo>
                    <a:lnTo>
                      <a:pt x="347" y="81"/>
                    </a:lnTo>
                    <a:lnTo>
                      <a:pt x="325" y="70"/>
                    </a:lnTo>
                    <a:lnTo>
                      <a:pt x="325" y="48"/>
                    </a:lnTo>
                    <a:lnTo>
                      <a:pt x="320" y="27"/>
                    </a:lnTo>
                    <a:lnTo>
                      <a:pt x="299" y="11"/>
                    </a:lnTo>
                    <a:lnTo>
                      <a:pt x="277" y="6"/>
                    </a:lnTo>
                    <a:lnTo>
                      <a:pt x="250" y="22"/>
                    </a:lnTo>
                    <a:lnTo>
                      <a:pt x="240" y="11"/>
                    </a:lnTo>
                    <a:lnTo>
                      <a:pt x="219" y="6"/>
                    </a:lnTo>
                    <a:lnTo>
                      <a:pt x="208" y="11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55" y="43"/>
                    </a:lnTo>
                    <a:lnTo>
                      <a:pt x="128" y="43"/>
                    </a:lnTo>
                    <a:lnTo>
                      <a:pt x="112" y="54"/>
                    </a:lnTo>
                    <a:lnTo>
                      <a:pt x="118" y="59"/>
                    </a:lnTo>
                    <a:lnTo>
                      <a:pt x="118" y="81"/>
                    </a:lnTo>
                    <a:lnTo>
                      <a:pt x="133" y="86"/>
                    </a:lnTo>
                    <a:lnTo>
                      <a:pt x="128" y="97"/>
                    </a:lnTo>
                    <a:lnTo>
                      <a:pt x="112" y="102"/>
                    </a:lnTo>
                    <a:lnTo>
                      <a:pt x="107" y="118"/>
                    </a:lnTo>
                    <a:lnTo>
                      <a:pt x="90" y="123"/>
                    </a:lnTo>
                    <a:lnTo>
                      <a:pt x="90" y="145"/>
                    </a:lnTo>
                    <a:lnTo>
                      <a:pt x="90" y="166"/>
                    </a:lnTo>
                    <a:lnTo>
                      <a:pt x="101" y="188"/>
                    </a:lnTo>
                    <a:lnTo>
                      <a:pt x="85" y="182"/>
                    </a:lnTo>
                    <a:lnTo>
                      <a:pt x="69" y="193"/>
                    </a:lnTo>
                    <a:lnTo>
                      <a:pt x="48" y="198"/>
                    </a:lnTo>
                    <a:lnTo>
                      <a:pt x="53" y="214"/>
                    </a:lnTo>
                    <a:lnTo>
                      <a:pt x="43" y="220"/>
                    </a:lnTo>
                    <a:lnTo>
                      <a:pt x="21" y="214"/>
                    </a:lnTo>
                    <a:lnTo>
                      <a:pt x="0" y="230"/>
                    </a:lnTo>
                    <a:lnTo>
                      <a:pt x="11" y="257"/>
                    </a:lnTo>
                    <a:lnTo>
                      <a:pt x="37" y="311"/>
                    </a:lnTo>
                    <a:lnTo>
                      <a:pt x="11" y="343"/>
                    </a:lnTo>
                    <a:lnTo>
                      <a:pt x="11" y="359"/>
                    </a:lnTo>
                    <a:lnTo>
                      <a:pt x="32" y="364"/>
                    </a:lnTo>
                    <a:lnTo>
                      <a:pt x="37" y="402"/>
                    </a:lnTo>
                    <a:lnTo>
                      <a:pt x="59" y="402"/>
                    </a:lnTo>
                    <a:lnTo>
                      <a:pt x="69" y="386"/>
                    </a:lnTo>
                    <a:lnTo>
                      <a:pt x="96" y="370"/>
                    </a:lnTo>
                    <a:lnTo>
                      <a:pt x="133" y="364"/>
                    </a:lnTo>
                    <a:lnTo>
                      <a:pt x="192" y="359"/>
                    </a:lnTo>
                    <a:lnTo>
                      <a:pt x="229" y="353"/>
                    </a:lnTo>
                    <a:lnTo>
                      <a:pt x="250" y="370"/>
                    </a:lnTo>
                    <a:lnTo>
                      <a:pt x="266" y="353"/>
                    </a:lnTo>
                    <a:lnTo>
                      <a:pt x="288" y="353"/>
                    </a:lnTo>
                    <a:lnTo>
                      <a:pt x="309" y="364"/>
                    </a:lnTo>
                    <a:lnTo>
                      <a:pt x="325" y="343"/>
                    </a:lnTo>
                    <a:lnTo>
                      <a:pt x="341" y="353"/>
                    </a:lnTo>
                    <a:lnTo>
                      <a:pt x="368" y="337"/>
                    </a:lnTo>
                    <a:lnTo>
                      <a:pt x="400" y="348"/>
                    </a:lnTo>
                    <a:lnTo>
                      <a:pt x="395" y="327"/>
                    </a:lnTo>
                    <a:lnTo>
                      <a:pt x="405" y="284"/>
                    </a:lnTo>
                    <a:lnTo>
                      <a:pt x="443" y="268"/>
                    </a:lnTo>
                    <a:lnTo>
                      <a:pt x="426" y="246"/>
                    </a:lnTo>
                    <a:lnTo>
                      <a:pt x="416" y="2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9" name="Freeform 287"/>
              <p:cNvSpPr>
                <a:spLocks/>
              </p:cNvSpPr>
              <p:nvPr/>
            </p:nvSpPr>
            <p:spPr bwMode="auto">
              <a:xfrm>
                <a:off x="2600" y="2102"/>
                <a:ext cx="459" cy="402"/>
              </a:xfrm>
              <a:custGeom>
                <a:avLst/>
                <a:gdLst>
                  <a:gd name="T0" fmla="*/ 416 w 459"/>
                  <a:gd name="T1" fmla="*/ 214 h 402"/>
                  <a:gd name="T2" fmla="*/ 405 w 459"/>
                  <a:gd name="T3" fmla="*/ 188 h 402"/>
                  <a:gd name="T4" fmla="*/ 448 w 459"/>
                  <a:gd name="T5" fmla="*/ 172 h 402"/>
                  <a:gd name="T6" fmla="*/ 443 w 459"/>
                  <a:gd name="T7" fmla="*/ 139 h 402"/>
                  <a:gd name="T8" fmla="*/ 395 w 459"/>
                  <a:gd name="T9" fmla="*/ 113 h 402"/>
                  <a:gd name="T10" fmla="*/ 347 w 459"/>
                  <a:gd name="T11" fmla="*/ 91 h 402"/>
                  <a:gd name="T12" fmla="*/ 325 w 459"/>
                  <a:gd name="T13" fmla="*/ 70 h 402"/>
                  <a:gd name="T14" fmla="*/ 320 w 459"/>
                  <a:gd name="T15" fmla="*/ 27 h 402"/>
                  <a:gd name="T16" fmla="*/ 277 w 459"/>
                  <a:gd name="T17" fmla="*/ 6 h 402"/>
                  <a:gd name="T18" fmla="*/ 240 w 459"/>
                  <a:gd name="T19" fmla="*/ 11 h 402"/>
                  <a:gd name="T20" fmla="*/ 208 w 459"/>
                  <a:gd name="T21" fmla="*/ 11 h 402"/>
                  <a:gd name="T22" fmla="*/ 176 w 459"/>
                  <a:gd name="T23" fmla="*/ 0 h 402"/>
                  <a:gd name="T24" fmla="*/ 128 w 459"/>
                  <a:gd name="T25" fmla="*/ 43 h 402"/>
                  <a:gd name="T26" fmla="*/ 118 w 459"/>
                  <a:gd name="T27" fmla="*/ 59 h 402"/>
                  <a:gd name="T28" fmla="*/ 133 w 459"/>
                  <a:gd name="T29" fmla="*/ 86 h 402"/>
                  <a:gd name="T30" fmla="*/ 112 w 459"/>
                  <a:gd name="T31" fmla="*/ 102 h 402"/>
                  <a:gd name="T32" fmla="*/ 90 w 459"/>
                  <a:gd name="T33" fmla="*/ 123 h 402"/>
                  <a:gd name="T34" fmla="*/ 90 w 459"/>
                  <a:gd name="T35" fmla="*/ 166 h 402"/>
                  <a:gd name="T36" fmla="*/ 85 w 459"/>
                  <a:gd name="T37" fmla="*/ 182 h 402"/>
                  <a:gd name="T38" fmla="*/ 48 w 459"/>
                  <a:gd name="T39" fmla="*/ 198 h 402"/>
                  <a:gd name="T40" fmla="*/ 43 w 459"/>
                  <a:gd name="T41" fmla="*/ 220 h 402"/>
                  <a:gd name="T42" fmla="*/ 0 w 459"/>
                  <a:gd name="T43" fmla="*/ 230 h 402"/>
                  <a:gd name="T44" fmla="*/ 37 w 459"/>
                  <a:gd name="T45" fmla="*/ 311 h 402"/>
                  <a:gd name="T46" fmla="*/ 11 w 459"/>
                  <a:gd name="T47" fmla="*/ 359 h 402"/>
                  <a:gd name="T48" fmla="*/ 37 w 459"/>
                  <a:gd name="T49" fmla="*/ 402 h 402"/>
                  <a:gd name="T50" fmla="*/ 69 w 459"/>
                  <a:gd name="T51" fmla="*/ 386 h 402"/>
                  <a:gd name="T52" fmla="*/ 133 w 459"/>
                  <a:gd name="T53" fmla="*/ 364 h 402"/>
                  <a:gd name="T54" fmla="*/ 229 w 459"/>
                  <a:gd name="T55" fmla="*/ 353 h 402"/>
                  <a:gd name="T56" fmla="*/ 266 w 459"/>
                  <a:gd name="T57" fmla="*/ 353 h 402"/>
                  <a:gd name="T58" fmla="*/ 309 w 459"/>
                  <a:gd name="T59" fmla="*/ 364 h 402"/>
                  <a:gd name="T60" fmla="*/ 341 w 459"/>
                  <a:gd name="T61" fmla="*/ 353 h 402"/>
                  <a:gd name="T62" fmla="*/ 400 w 459"/>
                  <a:gd name="T63" fmla="*/ 348 h 402"/>
                  <a:gd name="T64" fmla="*/ 405 w 459"/>
                  <a:gd name="T65" fmla="*/ 284 h 402"/>
                  <a:gd name="T66" fmla="*/ 426 w 459"/>
                  <a:gd name="T67" fmla="*/ 246 h 4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59" h="402">
                    <a:moveTo>
                      <a:pt x="416" y="230"/>
                    </a:moveTo>
                    <a:lnTo>
                      <a:pt x="416" y="214"/>
                    </a:lnTo>
                    <a:lnTo>
                      <a:pt x="400" y="204"/>
                    </a:lnTo>
                    <a:lnTo>
                      <a:pt x="405" y="188"/>
                    </a:lnTo>
                    <a:lnTo>
                      <a:pt x="437" y="182"/>
                    </a:lnTo>
                    <a:lnTo>
                      <a:pt x="448" y="172"/>
                    </a:lnTo>
                    <a:lnTo>
                      <a:pt x="459" y="155"/>
                    </a:lnTo>
                    <a:lnTo>
                      <a:pt x="443" y="139"/>
                    </a:lnTo>
                    <a:lnTo>
                      <a:pt x="400" y="129"/>
                    </a:lnTo>
                    <a:lnTo>
                      <a:pt x="395" y="113"/>
                    </a:lnTo>
                    <a:lnTo>
                      <a:pt x="368" y="107"/>
                    </a:lnTo>
                    <a:lnTo>
                      <a:pt x="347" y="91"/>
                    </a:lnTo>
                    <a:lnTo>
                      <a:pt x="347" y="81"/>
                    </a:lnTo>
                    <a:lnTo>
                      <a:pt x="325" y="70"/>
                    </a:lnTo>
                    <a:lnTo>
                      <a:pt x="325" y="48"/>
                    </a:lnTo>
                    <a:lnTo>
                      <a:pt x="320" y="27"/>
                    </a:lnTo>
                    <a:lnTo>
                      <a:pt x="299" y="11"/>
                    </a:lnTo>
                    <a:lnTo>
                      <a:pt x="277" y="6"/>
                    </a:lnTo>
                    <a:lnTo>
                      <a:pt x="250" y="22"/>
                    </a:lnTo>
                    <a:lnTo>
                      <a:pt x="240" y="11"/>
                    </a:lnTo>
                    <a:lnTo>
                      <a:pt x="219" y="6"/>
                    </a:lnTo>
                    <a:lnTo>
                      <a:pt x="208" y="11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55" y="43"/>
                    </a:lnTo>
                    <a:lnTo>
                      <a:pt x="128" y="43"/>
                    </a:lnTo>
                    <a:lnTo>
                      <a:pt x="112" y="54"/>
                    </a:lnTo>
                    <a:lnTo>
                      <a:pt x="118" y="59"/>
                    </a:lnTo>
                    <a:lnTo>
                      <a:pt x="118" y="81"/>
                    </a:lnTo>
                    <a:lnTo>
                      <a:pt x="133" y="86"/>
                    </a:lnTo>
                    <a:lnTo>
                      <a:pt x="128" y="97"/>
                    </a:lnTo>
                    <a:lnTo>
                      <a:pt x="112" y="102"/>
                    </a:lnTo>
                    <a:lnTo>
                      <a:pt x="107" y="118"/>
                    </a:lnTo>
                    <a:lnTo>
                      <a:pt x="90" y="123"/>
                    </a:lnTo>
                    <a:lnTo>
                      <a:pt x="90" y="145"/>
                    </a:lnTo>
                    <a:lnTo>
                      <a:pt x="90" y="166"/>
                    </a:lnTo>
                    <a:lnTo>
                      <a:pt x="101" y="188"/>
                    </a:lnTo>
                    <a:lnTo>
                      <a:pt x="85" y="182"/>
                    </a:lnTo>
                    <a:lnTo>
                      <a:pt x="69" y="193"/>
                    </a:lnTo>
                    <a:lnTo>
                      <a:pt x="48" y="198"/>
                    </a:lnTo>
                    <a:lnTo>
                      <a:pt x="53" y="214"/>
                    </a:lnTo>
                    <a:lnTo>
                      <a:pt x="43" y="220"/>
                    </a:lnTo>
                    <a:lnTo>
                      <a:pt x="21" y="214"/>
                    </a:lnTo>
                    <a:lnTo>
                      <a:pt x="0" y="230"/>
                    </a:lnTo>
                    <a:lnTo>
                      <a:pt x="11" y="257"/>
                    </a:lnTo>
                    <a:lnTo>
                      <a:pt x="37" y="311"/>
                    </a:lnTo>
                    <a:lnTo>
                      <a:pt x="11" y="343"/>
                    </a:lnTo>
                    <a:lnTo>
                      <a:pt x="11" y="359"/>
                    </a:lnTo>
                    <a:lnTo>
                      <a:pt x="32" y="364"/>
                    </a:lnTo>
                    <a:lnTo>
                      <a:pt x="37" y="402"/>
                    </a:lnTo>
                    <a:lnTo>
                      <a:pt x="59" y="402"/>
                    </a:lnTo>
                    <a:lnTo>
                      <a:pt x="69" y="386"/>
                    </a:lnTo>
                    <a:lnTo>
                      <a:pt x="96" y="370"/>
                    </a:lnTo>
                    <a:lnTo>
                      <a:pt x="133" y="364"/>
                    </a:lnTo>
                    <a:lnTo>
                      <a:pt x="192" y="359"/>
                    </a:lnTo>
                    <a:lnTo>
                      <a:pt x="229" y="353"/>
                    </a:lnTo>
                    <a:lnTo>
                      <a:pt x="250" y="370"/>
                    </a:lnTo>
                    <a:lnTo>
                      <a:pt x="266" y="353"/>
                    </a:lnTo>
                    <a:lnTo>
                      <a:pt x="288" y="353"/>
                    </a:lnTo>
                    <a:lnTo>
                      <a:pt x="309" y="364"/>
                    </a:lnTo>
                    <a:lnTo>
                      <a:pt x="325" y="343"/>
                    </a:lnTo>
                    <a:lnTo>
                      <a:pt x="341" y="353"/>
                    </a:lnTo>
                    <a:lnTo>
                      <a:pt x="368" y="337"/>
                    </a:lnTo>
                    <a:lnTo>
                      <a:pt x="400" y="348"/>
                    </a:lnTo>
                    <a:lnTo>
                      <a:pt x="395" y="327"/>
                    </a:lnTo>
                    <a:lnTo>
                      <a:pt x="405" y="284"/>
                    </a:lnTo>
                    <a:lnTo>
                      <a:pt x="443" y="268"/>
                    </a:lnTo>
                    <a:lnTo>
                      <a:pt x="426" y="246"/>
                    </a:lnTo>
                    <a:lnTo>
                      <a:pt x="416" y="23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5" name="Group 288"/>
            <p:cNvGrpSpPr>
              <a:grpSpLocks/>
            </p:cNvGrpSpPr>
            <p:nvPr/>
          </p:nvGrpSpPr>
          <p:grpSpPr bwMode="auto">
            <a:xfrm>
              <a:off x="4742" y="2081"/>
              <a:ext cx="336" cy="187"/>
              <a:chOff x="2440" y="1990"/>
              <a:chExt cx="336" cy="187"/>
            </a:xfrm>
          </p:grpSpPr>
          <p:sp>
            <p:nvSpPr>
              <p:cNvPr id="326" name="Freeform 289"/>
              <p:cNvSpPr>
                <a:spLocks/>
              </p:cNvSpPr>
              <p:nvPr/>
            </p:nvSpPr>
            <p:spPr bwMode="auto">
              <a:xfrm>
                <a:off x="2440" y="1990"/>
                <a:ext cx="336" cy="187"/>
              </a:xfrm>
              <a:custGeom>
                <a:avLst/>
                <a:gdLst>
                  <a:gd name="T0" fmla="*/ 299 w 336"/>
                  <a:gd name="T1" fmla="*/ 53 h 187"/>
                  <a:gd name="T2" fmla="*/ 293 w 336"/>
                  <a:gd name="T3" fmla="*/ 27 h 187"/>
                  <a:gd name="T4" fmla="*/ 261 w 336"/>
                  <a:gd name="T5" fmla="*/ 21 h 187"/>
                  <a:gd name="T6" fmla="*/ 235 w 336"/>
                  <a:gd name="T7" fmla="*/ 27 h 187"/>
                  <a:gd name="T8" fmla="*/ 192 w 336"/>
                  <a:gd name="T9" fmla="*/ 0 h 187"/>
                  <a:gd name="T10" fmla="*/ 166 w 336"/>
                  <a:gd name="T11" fmla="*/ 0 h 187"/>
                  <a:gd name="T12" fmla="*/ 133 w 336"/>
                  <a:gd name="T13" fmla="*/ 21 h 187"/>
                  <a:gd name="T14" fmla="*/ 133 w 336"/>
                  <a:gd name="T15" fmla="*/ 27 h 187"/>
                  <a:gd name="T16" fmla="*/ 138 w 336"/>
                  <a:gd name="T17" fmla="*/ 48 h 187"/>
                  <a:gd name="T18" fmla="*/ 138 w 336"/>
                  <a:gd name="T19" fmla="*/ 69 h 187"/>
                  <a:gd name="T20" fmla="*/ 133 w 336"/>
                  <a:gd name="T21" fmla="*/ 85 h 187"/>
                  <a:gd name="T22" fmla="*/ 123 w 336"/>
                  <a:gd name="T23" fmla="*/ 85 h 187"/>
                  <a:gd name="T24" fmla="*/ 101 w 336"/>
                  <a:gd name="T25" fmla="*/ 85 h 187"/>
                  <a:gd name="T26" fmla="*/ 69 w 336"/>
                  <a:gd name="T27" fmla="*/ 53 h 187"/>
                  <a:gd name="T28" fmla="*/ 48 w 336"/>
                  <a:gd name="T29" fmla="*/ 43 h 187"/>
                  <a:gd name="T30" fmla="*/ 27 w 336"/>
                  <a:gd name="T31" fmla="*/ 59 h 187"/>
                  <a:gd name="T32" fmla="*/ 10 w 336"/>
                  <a:gd name="T33" fmla="*/ 107 h 187"/>
                  <a:gd name="T34" fmla="*/ 0 w 336"/>
                  <a:gd name="T35" fmla="*/ 128 h 187"/>
                  <a:gd name="T36" fmla="*/ 0 w 336"/>
                  <a:gd name="T37" fmla="*/ 149 h 187"/>
                  <a:gd name="T38" fmla="*/ 5 w 336"/>
                  <a:gd name="T39" fmla="*/ 187 h 187"/>
                  <a:gd name="T40" fmla="*/ 21 w 336"/>
                  <a:gd name="T41" fmla="*/ 171 h 187"/>
                  <a:gd name="T42" fmla="*/ 59 w 336"/>
                  <a:gd name="T43" fmla="*/ 149 h 187"/>
                  <a:gd name="T44" fmla="*/ 96 w 336"/>
                  <a:gd name="T45" fmla="*/ 149 h 187"/>
                  <a:gd name="T46" fmla="*/ 123 w 336"/>
                  <a:gd name="T47" fmla="*/ 144 h 187"/>
                  <a:gd name="T48" fmla="*/ 149 w 336"/>
                  <a:gd name="T49" fmla="*/ 149 h 187"/>
                  <a:gd name="T50" fmla="*/ 181 w 336"/>
                  <a:gd name="T51" fmla="*/ 128 h 187"/>
                  <a:gd name="T52" fmla="*/ 186 w 336"/>
                  <a:gd name="T53" fmla="*/ 139 h 187"/>
                  <a:gd name="T54" fmla="*/ 219 w 336"/>
                  <a:gd name="T55" fmla="*/ 144 h 187"/>
                  <a:gd name="T56" fmla="*/ 240 w 336"/>
                  <a:gd name="T57" fmla="*/ 155 h 187"/>
                  <a:gd name="T58" fmla="*/ 256 w 336"/>
                  <a:gd name="T59" fmla="*/ 165 h 187"/>
                  <a:gd name="T60" fmla="*/ 272 w 336"/>
                  <a:gd name="T61" fmla="*/ 165 h 187"/>
                  <a:gd name="T62" fmla="*/ 288 w 336"/>
                  <a:gd name="T63" fmla="*/ 155 h 187"/>
                  <a:gd name="T64" fmla="*/ 315 w 336"/>
                  <a:gd name="T65" fmla="*/ 155 h 187"/>
                  <a:gd name="T66" fmla="*/ 336 w 336"/>
                  <a:gd name="T67" fmla="*/ 117 h 187"/>
                  <a:gd name="T68" fmla="*/ 320 w 336"/>
                  <a:gd name="T69" fmla="*/ 75 h 187"/>
                  <a:gd name="T70" fmla="*/ 299 w 336"/>
                  <a:gd name="T71" fmla="*/ 53 h 18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6" h="187">
                    <a:moveTo>
                      <a:pt x="299" y="53"/>
                    </a:moveTo>
                    <a:lnTo>
                      <a:pt x="293" y="27"/>
                    </a:lnTo>
                    <a:lnTo>
                      <a:pt x="261" y="21"/>
                    </a:lnTo>
                    <a:lnTo>
                      <a:pt x="235" y="27"/>
                    </a:lnTo>
                    <a:lnTo>
                      <a:pt x="192" y="0"/>
                    </a:lnTo>
                    <a:lnTo>
                      <a:pt x="166" y="0"/>
                    </a:lnTo>
                    <a:lnTo>
                      <a:pt x="133" y="21"/>
                    </a:lnTo>
                    <a:lnTo>
                      <a:pt x="133" y="27"/>
                    </a:lnTo>
                    <a:lnTo>
                      <a:pt x="138" y="48"/>
                    </a:lnTo>
                    <a:lnTo>
                      <a:pt x="138" y="69"/>
                    </a:lnTo>
                    <a:lnTo>
                      <a:pt x="133" y="85"/>
                    </a:lnTo>
                    <a:lnTo>
                      <a:pt x="123" y="85"/>
                    </a:lnTo>
                    <a:lnTo>
                      <a:pt x="101" y="85"/>
                    </a:lnTo>
                    <a:lnTo>
                      <a:pt x="69" y="53"/>
                    </a:lnTo>
                    <a:lnTo>
                      <a:pt x="48" y="43"/>
                    </a:lnTo>
                    <a:lnTo>
                      <a:pt x="27" y="59"/>
                    </a:lnTo>
                    <a:lnTo>
                      <a:pt x="10" y="107"/>
                    </a:lnTo>
                    <a:lnTo>
                      <a:pt x="0" y="128"/>
                    </a:lnTo>
                    <a:lnTo>
                      <a:pt x="0" y="149"/>
                    </a:lnTo>
                    <a:lnTo>
                      <a:pt x="5" y="187"/>
                    </a:lnTo>
                    <a:lnTo>
                      <a:pt x="21" y="171"/>
                    </a:lnTo>
                    <a:lnTo>
                      <a:pt x="59" y="149"/>
                    </a:lnTo>
                    <a:lnTo>
                      <a:pt x="96" y="149"/>
                    </a:lnTo>
                    <a:lnTo>
                      <a:pt x="123" y="144"/>
                    </a:lnTo>
                    <a:lnTo>
                      <a:pt x="149" y="149"/>
                    </a:lnTo>
                    <a:lnTo>
                      <a:pt x="181" y="128"/>
                    </a:lnTo>
                    <a:lnTo>
                      <a:pt x="186" y="139"/>
                    </a:lnTo>
                    <a:lnTo>
                      <a:pt x="219" y="144"/>
                    </a:lnTo>
                    <a:lnTo>
                      <a:pt x="240" y="155"/>
                    </a:lnTo>
                    <a:lnTo>
                      <a:pt x="256" y="165"/>
                    </a:lnTo>
                    <a:lnTo>
                      <a:pt x="272" y="165"/>
                    </a:lnTo>
                    <a:lnTo>
                      <a:pt x="288" y="155"/>
                    </a:lnTo>
                    <a:lnTo>
                      <a:pt x="315" y="155"/>
                    </a:lnTo>
                    <a:lnTo>
                      <a:pt x="336" y="117"/>
                    </a:lnTo>
                    <a:lnTo>
                      <a:pt x="320" y="75"/>
                    </a:lnTo>
                    <a:lnTo>
                      <a:pt x="299" y="53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" name="Freeform 290"/>
              <p:cNvSpPr>
                <a:spLocks/>
              </p:cNvSpPr>
              <p:nvPr/>
            </p:nvSpPr>
            <p:spPr bwMode="auto">
              <a:xfrm>
                <a:off x="2440" y="1990"/>
                <a:ext cx="336" cy="187"/>
              </a:xfrm>
              <a:custGeom>
                <a:avLst/>
                <a:gdLst>
                  <a:gd name="T0" fmla="*/ 299 w 336"/>
                  <a:gd name="T1" fmla="*/ 53 h 187"/>
                  <a:gd name="T2" fmla="*/ 293 w 336"/>
                  <a:gd name="T3" fmla="*/ 27 h 187"/>
                  <a:gd name="T4" fmla="*/ 261 w 336"/>
                  <a:gd name="T5" fmla="*/ 21 h 187"/>
                  <a:gd name="T6" fmla="*/ 235 w 336"/>
                  <a:gd name="T7" fmla="*/ 27 h 187"/>
                  <a:gd name="T8" fmla="*/ 192 w 336"/>
                  <a:gd name="T9" fmla="*/ 0 h 187"/>
                  <a:gd name="T10" fmla="*/ 166 w 336"/>
                  <a:gd name="T11" fmla="*/ 0 h 187"/>
                  <a:gd name="T12" fmla="*/ 133 w 336"/>
                  <a:gd name="T13" fmla="*/ 21 h 187"/>
                  <a:gd name="T14" fmla="*/ 133 w 336"/>
                  <a:gd name="T15" fmla="*/ 27 h 187"/>
                  <a:gd name="T16" fmla="*/ 138 w 336"/>
                  <a:gd name="T17" fmla="*/ 48 h 187"/>
                  <a:gd name="T18" fmla="*/ 138 w 336"/>
                  <a:gd name="T19" fmla="*/ 69 h 187"/>
                  <a:gd name="T20" fmla="*/ 133 w 336"/>
                  <a:gd name="T21" fmla="*/ 85 h 187"/>
                  <a:gd name="T22" fmla="*/ 123 w 336"/>
                  <a:gd name="T23" fmla="*/ 85 h 187"/>
                  <a:gd name="T24" fmla="*/ 101 w 336"/>
                  <a:gd name="T25" fmla="*/ 85 h 187"/>
                  <a:gd name="T26" fmla="*/ 69 w 336"/>
                  <a:gd name="T27" fmla="*/ 53 h 187"/>
                  <a:gd name="T28" fmla="*/ 48 w 336"/>
                  <a:gd name="T29" fmla="*/ 43 h 187"/>
                  <a:gd name="T30" fmla="*/ 27 w 336"/>
                  <a:gd name="T31" fmla="*/ 59 h 187"/>
                  <a:gd name="T32" fmla="*/ 10 w 336"/>
                  <a:gd name="T33" fmla="*/ 107 h 187"/>
                  <a:gd name="T34" fmla="*/ 0 w 336"/>
                  <a:gd name="T35" fmla="*/ 128 h 187"/>
                  <a:gd name="T36" fmla="*/ 0 w 336"/>
                  <a:gd name="T37" fmla="*/ 149 h 187"/>
                  <a:gd name="T38" fmla="*/ 5 w 336"/>
                  <a:gd name="T39" fmla="*/ 187 h 187"/>
                  <a:gd name="T40" fmla="*/ 21 w 336"/>
                  <a:gd name="T41" fmla="*/ 171 h 187"/>
                  <a:gd name="T42" fmla="*/ 59 w 336"/>
                  <a:gd name="T43" fmla="*/ 149 h 187"/>
                  <a:gd name="T44" fmla="*/ 96 w 336"/>
                  <a:gd name="T45" fmla="*/ 149 h 187"/>
                  <a:gd name="T46" fmla="*/ 123 w 336"/>
                  <a:gd name="T47" fmla="*/ 144 h 187"/>
                  <a:gd name="T48" fmla="*/ 149 w 336"/>
                  <a:gd name="T49" fmla="*/ 149 h 187"/>
                  <a:gd name="T50" fmla="*/ 181 w 336"/>
                  <a:gd name="T51" fmla="*/ 128 h 187"/>
                  <a:gd name="T52" fmla="*/ 186 w 336"/>
                  <a:gd name="T53" fmla="*/ 139 h 187"/>
                  <a:gd name="T54" fmla="*/ 219 w 336"/>
                  <a:gd name="T55" fmla="*/ 144 h 187"/>
                  <a:gd name="T56" fmla="*/ 240 w 336"/>
                  <a:gd name="T57" fmla="*/ 155 h 187"/>
                  <a:gd name="T58" fmla="*/ 256 w 336"/>
                  <a:gd name="T59" fmla="*/ 165 h 187"/>
                  <a:gd name="T60" fmla="*/ 272 w 336"/>
                  <a:gd name="T61" fmla="*/ 165 h 187"/>
                  <a:gd name="T62" fmla="*/ 288 w 336"/>
                  <a:gd name="T63" fmla="*/ 155 h 187"/>
                  <a:gd name="T64" fmla="*/ 315 w 336"/>
                  <a:gd name="T65" fmla="*/ 155 h 187"/>
                  <a:gd name="T66" fmla="*/ 336 w 336"/>
                  <a:gd name="T67" fmla="*/ 117 h 187"/>
                  <a:gd name="T68" fmla="*/ 320 w 336"/>
                  <a:gd name="T69" fmla="*/ 75 h 187"/>
                  <a:gd name="T70" fmla="*/ 299 w 336"/>
                  <a:gd name="T71" fmla="*/ 53 h 18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6" h="187">
                    <a:moveTo>
                      <a:pt x="299" y="53"/>
                    </a:moveTo>
                    <a:lnTo>
                      <a:pt x="293" y="27"/>
                    </a:lnTo>
                    <a:lnTo>
                      <a:pt x="261" y="21"/>
                    </a:lnTo>
                    <a:lnTo>
                      <a:pt x="235" y="27"/>
                    </a:lnTo>
                    <a:lnTo>
                      <a:pt x="192" y="0"/>
                    </a:lnTo>
                    <a:lnTo>
                      <a:pt x="166" y="0"/>
                    </a:lnTo>
                    <a:lnTo>
                      <a:pt x="133" y="21"/>
                    </a:lnTo>
                    <a:lnTo>
                      <a:pt x="133" y="27"/>
                    </a:lnTo>
                    <a:lnTo>
                      <a:pt x="138" y="48"/>
                    </a:lnTo>
                    <a:lnTo>
                      <a:pt x="138" y="69"/>
                    </a:lnTo>
                    <a:lnTo>
                      <a:pt x="133" y="85"/>
                    </a:lnTo>
                    <a:lnTo>
                      <a:pt x="123" y="85"/>
                    </a:lnTo>
                    <a:lnTo>
                      <a:pt x="101" y="85"/>
                    </a:lnTo>
                    <a:lnTo>
                      <a:pt x="69" y="53"/>
                    </a:lnTo>
                    <a:lnTo>
                      <a:pt x="48" y="43"/>
                    </a:lnTo>
                    <a:lnTo>
                      <a:pt x="27" y="59"/>
                    </a:lnTo>
                    <a:lnTo>
                      <a:pt x="10" y="107"/>
                    </a:lnTo>
                    <a:lnTo>
                      <a:pt x="0" y="128"/>
                    </a:lnTo>
                    <a:lnTo>
                      <a:pt x="0" y="149"/>
                    </a:lnTo>
                    <a:lnTo>
                      <a:pt x="5" y="187"/>
                    </a:lnTo>
                    <a:lnTo>
                      <a:pt x="21" y="171"/>
                    </a:lnTo>
                    <a:lnTo>
                      <a:pt x="59" y="149"/>
                    </a:lnTo>
                    <a:lnTo>
                      <a:pt x="96" y="149"/>
                    </a:lnTo>
                    <a:lnTo>
                      <a:pt x="123" y="144"/>
                    </a:lnTo>
                    <a:lnTo>
                      <a:pt x="149" y="149"/>
                    </a:lnTo>
                    <a:lnTo>
                      <a:pt x="181" y="128"/>
                    </a:lnTo>
                    <a:lnTo>
                      <a:pt x="186" y="139"/>
                    </a:lnTo>
                    <a:lnTo>
                      <a:pt x="219" y="144"/>
                    </a:lnTo>
                    <a:lnTo>
                      <a:pt x="240" y="155"/>
                    </a:lnTo>
                    <a:lnTo>
                      <a:pt x="256" y="165"/>
                    </a:lnTo>
                    <a:lnTo>
                      <a:pt x="272" y="165"/>
                    </a:lnTo>
                    <a:lnTo>
                      <a:pt x="288" y="155"/>
                    </a:lnTo>
                    <a:lnTo>
                      <a:pt x="315" y="155"/>
                    </a:lnTo>
                    <a:lnTo>
                      <a:pt x="336" y="117"/>
                    </a:lnTo>
                    <a:lnTo>
                      <a:pt x="320" y="75"/>
                    </a:lnTo>
                    <a:lnTo>
                      <a:pt x="299" y="5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" name="Freeform 291"/>
            <p:cNvSpPr>
              <a:spLocks/>
            </p:cNvSpPr>
            <p:nvPr/>
          </p:nvSpPr>
          <p:spPr bwMode="auto">
            <a:xfrm>
              <a:off x="4812" y="1947"/>
              <a:ext cx="213" cy="166"/>
            </a:xfrm>
            <a:custGeom>
              <a:avLst/>
              <a:gdLst>
                <a:gd name="T0" fmla="*/ 186 w 213"/>
                <a:gd name="T1" fmla="*/ 86 h 166"/>
                <a:gd name="T2" fmla="*/ 186 w 213"/>
                <a:gd name="T3" fmla="*/ 43 h 166"/>
                <a:gd name="T4" fmla="*/ 186 w 213"/>
                <a:gd name="T5" fmla="*/ 11 h 166"/>
                <a:gd name="T6" fmla="*/ 181 w 213"/>
                <a:gd name="T7" fmla="*/ 0 h 166"/>
                <a:gd name="T8" fmla="*/ 149 w 213"/>
                <a:gd name="T9" fmla="*/ 6 h 166"/>
                <a:gd name="T10" fmla="*/ 79 w 213"/>
                <a:gd name="T11" fmla="*/ 11 h 166"/>
                <a:gd name="T12" fmla="*/ 42 w 213"/>
                <a:gd name="T13" fmla="*/ 27 h 166"/>
                <a:gd name="T14" fmla="*/ 16 w 213"/>
                <a:gd name="T15" fmla="*/ 43 h 166"/>
                <a:gd name="T16" fmla="*/ 5 w 213"/>
                <a:gd name="T17" fmla="*/ 59 h 166"/>
                <a:gd name="T18" fmla="*/ 0 w 213"/>
                <a:gd name="T19" fmla="*/ 75 h 166"/>
                <a:gd name="T20" fmla="*/ 16 w 213"/>
                <a:gd name="T21" fmla="*/ 86 h 166"/>
                <a:gd name="T22" fmla="*/ 11 w 213"/>
                <a:gd name="T23" fmla="*/ 102 h 166"/>
                <a:gd name="T24" fmla="*/ 16 w 213"/>
                <a:gd name="T25" fmla="*/ 118 h 166"/>
                <a:gd name="T26" fmla="*/ 26 w 213"/>
                <a:gd name="T27" fmla="*/ 123 h 166"/>
                <a:gd name="T28" fmla="*/ 42 w 213"/>
                <a:gd name="T29" fmla="*/ 123 h 166"/>
                <a:gd name="T30" fmla="*/ 59 w 213"/>
                <a:gd name="T31" fmla="*/ 118 h 166"/>
                <a:gd name="T32" fmla="*/ 64 w 213"/>
                <a:gd name="T33" fmla="*/ 161 h 166"/>
                <a:gd name="T34" fmla="*/ 96 w 213"/>
                <a:gd name="T35" fmla="*/ 139 h 166"/>
                <a:gd name="T36" fmla="*/ 122 w 213"/>
                <a:gd name="T37" fmla="*/ 139 h 166"/>
                <a:gd name="T38" fmla="*/ 165 w 213"/>
                <a:gd name="T39" fmla="*/ 166 h 166"/>
                <a:gd name="T40" fmla="*/ 191 w 213"/>
                <a:gd name="T41" fmla="*/ 161 h 166"/>
                <a:gd name="T42" fmla="*/ 202 w 213"/>
                <a:gd name="T43" fmla="*/ 161 h 166"/>
                <a:gd name="T44" fmla="*/ 213 w 213"/>
                <a:gd name="T45" fmla="*/ 118 h 166"/>
                <a:gd name="T46" fmla="*/ 186 w 213"/>
                <a:gd name="T47" fmla="*/ 86 h 1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3" h="166">
                  <a:moveTo>
                    <a:pt x="186" y="86"/>
                  </a:moveTo>
                  <a:lnTo>
                    <a:pt x="186" y="43"/>
                  </a:lnTo>
                  <a:lnTo>
                    <a:pt x="186" y="11"/>
                  </a:lnTo>
                  <a:lnTo>
                    <a:pt x="181" y="0"/>
                  </a:lnTo>
                  <a:lnTo>
                    <a:pt x="149" y="6"/>
                  </a:lnTo>
                  <a:lnTo>
                    <a:pt x="79" y="11"/>
                  </a:lnTo>
                  <a:lnTo>
                    <a:pt x="42" y="27"/>
                  </a:lnTo>
                  <a:lnTo>
                    <a:pt x="16" y="43"/>
                  </a:lnTo>
                  <a:lnTo>
                    <a:pt x="5" y="59"/>
                  </a:lnTo>
                  <a:lnTo>
                    <a:pt x="0" y="75"/>
                  </a:lnTo>
                  <a:lnTo>
                    <a:pt x="16" y="86"/>
                  </a:lnTo>
                  <a:lnTo>
                    <a:pt x="11" y="102"/>
                  </a:lnTo>
                  <a:lnTo>
                    <a:pt x="16" y="118"/>
                  </a:lnTo>
                  <a:lnTo>
                    <a:pt x="26" y="123"/>
                  </a:lnTo>
                  <a:lnTo>
                    <a:pt x="42" y="123"/>
                  </a:lnTo>
                  <a:lnTo>
                    <a:pt x="59" y="118"/>
                  </a:lnTo>
                  <a:lnTo>
                    <a:pt x="64" y="161"/>
                  </a:lnTo>
                  <a:lnTo>
                    <a:pt x="96" y="139"/>
                  </a:lnTo>
                  <a:lnTo>
                    <a:pt x="122" y="139"/>
                  </a:lnTo>
                  <a:lnTo>
                    <a:pt x="165" y="166"/>
                  </a:lnTo>
                  <a:lnTo>
                    <a:pt x="191" y="161"/>
                  </a:lnTo>
                  <a:lnTo>
                    <a:pt x="202" y="161"/>
                  </a:lnTo>
                  <a:lnTo>
                    <a:pt x="213" y="118"/>
                  </a:lnTo>
                  <a:lnTo>
                    <a:pt x="18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Freeform 292"/>
            <p:cNvSpPr>
              <a:spLocks/>
            </p:cNvSpPr>
            <p:nvPr/>
          </p:nvSpPr>
          <p:spPr bwMode="auto">
            <a:xfrm>
              <a:off x="4817" y="1010"/>
              <a:ext cx="709" cy="1472"/>
            </a:xfrm>
            <a:custGeom>
              <a:avLst/>
              <a:gdLst>
                <a:gd name="T0" fmla="*/ 629 w 709"/>
                <a:gd name="T1" fmla="*/ 43 h 1472"/>
                <a:gd name="T2" fmla="*/ 634 w 709"/>
                <a:gd name="T3" fmla="*/ 107 h 1472"/>
                <a:gd name="T4" fmla="*/ 581 w 709"/>
                <a:gd name="T5" fmla="*/ 112 h 1472"/>
                <a:gd name="T6" fmla="*/ 555 w 709"/>
                <a:gd name="T7" fmla="*/ 112 h 1472"/>
                <a:gd name="T8" fmla="*/ 565 w 709"/>
                <a:gd name="T9" fmla="*/ 59 h 1472"/>
                <a:gd name="T10" fmla="*/ 538 w 709"/>
                <a:gd name="T11" fmla="*/ 11 h 1472"/>
                <a:gd name="T12" fmla="*/ 443 w 709"/>
                <a:gd name="T13" fmla="*/ 32 h 1472"/>
                <a:gd name="T14" fmla="*/ 512 w 709"/>
                <a:gd name="T15" fmla="*/ 118 h 1472"/>
                <a:gd name="T16" fmla="*/ 555 w 709"/>
                <a:gd name="T17" fmla="*/ 150 h 1472"/>
                <a:gd name="T18" fmla="*/ 538 w 709"/>
                <a:gd name="T19" fmla="*/ 203 h 1472"/>
                <a:gd name="T20" fmla="*/ 496 w 709"/>
                <a:gd name="T21" fmla="*/ 220 h 1472"/>
                <a:gd name="T22" fmla="*/ 458 w 709"/>
                <a:gd name="T23" fmla="*/ 300 h 1472"/>
                <a:gd name="T24" fmla="*/ 517 w 709"/>
                <a:gd name="T25" fmla="*/ 375 h 1472"/>
                <a:gd name="T26" fmla="*/ 379 w 709"/>
                <a:gd name="T27" fmla="*/ 380 h 1472"/>
                <a:gd name="T28" fmla="*/ 384 w 709"/>
                <a:gd name="T29" fmla="*/ 428 h 1472"/>
                <a:gd name="T30" fmla="*/ 443 w 709"/>
                <a:gd name="T31" fmla="*/ 444 h 1472"/>
                <a:gd name="T32" fmla="*/ 426 w 709"/>
                <a:gd name="T33" fmla="*/ 476 h 1472"/>
                <a:gd name="T34" fmla="*/ 346 w 709"/>
                <a:gd name="T35" fmla="*/ 460 h 1472"/>
                <a:gd name="T36" fmla="*/ 283 w 709"/>
                <a:gd name="T37" fmla="*/ 396 h 1472"/>
                <a:gd name="T38" fmla="*/ 272 w 709"/>
                <a:gd name="T39" fmla="*/ 343 h 1472"/>
                <a:gd name="T40" fmla="*/ 160 w 709"/>
                <a:gd name="T41" fmla="*/ 284 h 1472"/>
                <a:gd name="T42" fmla="*/ 250 w 709"/>
                <a:gd name="T43" fmla="*/ 294 h 1472"/>
                <a:gd name="T44" fmla="*/ 416 w 709"/>
                <a:gd name="T45" fmla="*/ 278 h 1472"/>
                <a:gd name="T46" fmla="*/ 453 w 709"/>
                <a:gd name="T47" fmla="*/ 193 h 1472"/>
                <a:gd name="T48" fmla="*/ 379 w 709"/>
                <a:gd name="T49" fmla="*/ 129 h 1472"/>
                <a:gd name="T50" fmla="*/ 192 w 709"/>
                <a:gd name="T51" fmla="*/ 86 h 1472"/>
                <a:gd name="T52" fmla="*/ 117 w 709"/>
                <a:gd name="T53" fmla="*/ 64 h 1472"/>
                <a:gd name="T54" fmla="*/ 69 w 709"/>
                <a:gd name="T55" fmla="*/ 75 h 1472"/>
                <a:gd name="T56" fmla="*/ 26 w 709"/>
                <a:gd name="T57" fmla="*/ 118 h 1472"/>
                <a:gd name="T58" fmla="*/ 16 w 709"/>
                <a:gd name="T59" fmla="*/ 225 h 1472"/>
                <a:gd name="T60" fmla="*/ 59 w 709"/>
                <a:gd name="T61" fmla="*/ 300 h 1472"/>
                <a:gd name="T62" fmla="*/ 107 w 709"/>
                <a:gd name="T63" fmla="*/ 439 h 1472"/>
                <a:gd name="T64" fmla="*/ 181 w 709"/>
                <a:gd name="T65" fmla="*/ 541 h 1472"/>
                <a:gd name="T66" fmla="*/ 245 w 709"/>
                <a:gd name="T67" fmla="*/ 632 h 1472"/>
                <a:gd name="T68" fmla="*/ 181 w 709"/>
                <a:gd name="T69" fmla="*/ 771 h 1472"/>
                <a:gd name="T70" fmla="*/ 192 w 709"/>
                <a:gd name="T71" fmla="*/ 846 h 1472"/>
                <a:gd name="T72" fmla="*/ 250 w 709"/>
                <a:gd name="T73" fmla="*/ 867 h 1472"/>
                <a:gd name="T74" fmla="*/ 219 w 709"/>
                <a:gd name="T75" fmla="*/ 878 h 1472"/>
                <a:gd name="T76" fmla="*/ 181 w 709"/>
                <a:gd name="T77" fmla="*/ 916 h 1472"/>
                <a:gd name="T78" fmla="*/ 181 w 709"/>
                <a:gd name="T79" fmla="*/ 942 h 1472"/>
                <a:gd name="T80" fmla="*/ 208 w 709"/>
                <a:gd name="T81" fmla="*/ 1049 h 1472"/>
                <a:gd name="T82" fmla="*/ 224 w 709"/>
                <a:gd name="T83" fmla="*/ 1124 h 1472"/>
                <a:gd name="T84" fmla="*/ 261 w 709"/>
                <a:gd name="T85" fmla="*/ 1183 h 1472"/>
                <a:gd name="T86" fmla="*/ 304 w 709"/>
                <a:gd name="T87" fmla="*/ 1189 h 1472"/>
                <a:gd name="T88" fmla="*/ 362 w 709"/>
                <a:gd name="T89" fmla="*/ 1189 h 1472"/>
                <a:gd name="T90" fmla="*/ 410 w 709"/>
                <a:gd name="T91" fmla="*/ 1231 h 1472"/>
                <a:gd name="T92" fmla="*/ 432 w 709"/>
                <a:gd name="T93" fmla="*/ 1274 h 1472"/>
                <a:gd name="T94" fmla="*/ 485 w 709"/>
                <a:gd name="T95" fmla="*/ 1312 h 1472"/>
                <a:gd name="T96" fmla="*/ 533 w 709"/>
                <a:gd name="T97" fmla="*/ 1355 h 1472"/>
                <a:gd name="T98" fmla="*/ 485 w 709"/>
                <a:gd name="T99" fmla="*/ 1387 h 1472"/>
                <a:gd name="T100" fmla="*/ 512 w 709"/>
                <a:gd name="T101" fmla="*/ 1429 h 1472"/>
                <a:gd name="T102" fmla="*/ 555 w 709"/>
                <a:gd name="T103" fmla="*/ 1424 h 1472"/>
                <a:gd name="T104" fmla="*/ 639 w 709"/>
                <a:gd name="T105" fmla="*/ 1413 h 1472"/>
                <a:gd name="T106" fmla="*/ 667 w 709"/>
                <a:gd name="T107" fmla="*/ 1467 h 1472"/>
                <a:gd name="T108" fmla="*/ 704 w 709"/>
                <a:gd name="T109" fmla="*/ 910 h 1472"/>
                <a:gd name="T110" fmla="*/ 641 w 709"/>
                <a:gd name="T111" fmla="*/ 9 h 14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709" h="1472">
                  <a:moveTo>
                    <a:pt x="641" y="9"/>
                  </a:moveTo>
                  <a:lnTo>
                    <a:pt x="639" y="4"/>
                  </a:lnTo>
                  <a:lnTo>
                    <a:pt x="629" y="43"/>
                  </a:lnTo>
                  <a:lnTo>
                    <a:pt x="639" y="75"/>
                  </a:lnTo>
                  <a:lnTo>
                    <a:pt x="639" y="91"/>
                  </a:lnTo>
                  <a:lnTo>
                    <a:pt x="634" y="107"/>
                  </a:lnTo>
                  <a:lnTo>
                    <a:pt x="608" y="123"/>
                  </a:lnTo>
                  <a:lnTo>
                    <a:pt x="592" y="123"/>
                  </a:lnTo>
                  <a:lnTo>
                    <a:pt x="581" y="112"/>
                  </a:lnTo>
                  <a:lnTo>
                    <a:pt x="570" y="107"/>
                  </a:lnTo>
                  <a:lnTo>
                    <a:pt x="565" y="112"/>
                  </a:lnTo>
                  <a:lnTo>
                    <a:pt x="555" y="112"/>
                  </a:lnTo>
                  <a:lnTo>
                    <a:pt x="555" y="96"/>
                  </a:lnTo>
                  <a:lnTo>
                    <a:pt x="555" y="75"/>
                  </a:lnTo>
                  <a:lnTo>
                    <a:pt x="565" y="59"/>
                  </a:lnTo>
                  <a:lnTo>
                    <a:pt x="570" y="43"/>
                  </a:lnTo>
                  <a:lnTo>
                    <a:pt x="565" y="32"/>
                  </a:lnTo>
                  <a:lnTo>
                    <a:pt x="538" y="11"/>
                  </a:lnTo>
                  <a:lnTo>
                    <a:pt x="506" y="16"/>
                  </a:lnTo>
                  <a:lnTo>
                    <a:pt x="474" y="27"/>
                  </a:lnTo>
                  <a:lnTo>
                    <a:pt x="443" y="32"/>
                  </a:lnTo>
                  <a:lnTo>
                    <a:pt x="469" y="43"/>
                  </a:lnTo>
                  <a:lnTo>
                    <a:pt x="496" y="59"/>
                  </a:lnTo>
                  <a:lnTo>
                    <a:pt x="512" y="118"/>
                  </a:lnTo>
                  <a:lnTo>
                    <a:pt x="517" y="134"/>
                  </a:lnTo>
                  <a:lnTo>
                    <a:pt x="533" y="134"/>
                  </a:lnTo>
                  <a:lnTo>
                    <a:pt x="555" y="150"/>
                  </a:lnTo>
                  <a:lnTo>
                    <a:pt x="570" y="177"/>
                  </a:lnTo>
                  <a:lnTo>
                    <a:pt x="575" y="209"/>
                  </a:lnTo>
                  <a:lnTo>
                    <a:pt x="538" y="203"/>
                  </a:lnTo>
                  <a:lnTo>
                    <a:pt x="506" y="209"/>
                  </a:lnTo>
                  <a:lnTo>
                    <a:pt x="496" y="214"/>
                  </a:lnTo>
                  <a:lnTo>
                    <a:pt x="496" y="220"/>
                  </a:lnTo>
                  <a:lnTo>
                    <a:pt x="491" y="241"/>
                  </a:lnTo>
                  <a:lnTo>
                    <a:pt x="474" y="268"/>
                  </a:lnTo>
                  <a:lnTo>
                    <a:pt x="458" y="300"/>
                  </a:lnTo>
                  <a:lnTo>
                    <a:pt x="453" y="321"/>
                  </a:lnTo>
                  <a:lnTo>
                    <a:pt x="463" y="332"/>
                  </a:lnTo>
                  <a:lnTo>
                    <a:pt x="517" y="375"/>
                  </a:lnTo>
                  <a:lnTo>
                    <a:pt x="474" y="391"/>
                  </a:lnTo>
                  <a:lnTo>
                    <a:pt x="421" y="391"/>
                  </a:lnTo>
                  <a:lnTo>
                    <a:pt x="379" y="380"/>
                  </a:lnTo>
                  <a:lnTo>
                    <a:pt x="368" y="391"/>
                  </a:lnTo>
                  <a:lnTo>
                    <a:pt x="362" y="407"/>
                  </a:lnTo>
                  <a:lnTo>
                    <a:pt x="384" y="428"/>
                  </a:lnTo>
                  <a:lnTo>
                    <a:pt x="416" y="434"/>
                  </a:lnTo>
                  <a:lnTo>
                    <a:pt x="432" y="434"/>
                  </a:lnTo>
                  <a:lnTo>
                    <a:pt x="443" y="444"/>
                  </a:lnTo>
                  <a:lnTo>
                    <a:pt x="443" y="455"/>
                  </a:lnTo>
                  <a:lnTo>
                    <a:pt x="432" y="471"/>
                  </a:lnTo>
                  <a:lnTo>
                    <a:pt x="426" y="476"/>
                  </a:lnTo>
                  <a:lnTo>
                    <a:pt x="410" y="476"/>
                  </a:lnTo>
                  <a:lnTo>
                    <a:pt x="379" y="466"/>
                  </a:lnTo>
                  <a:lnTo>
                    <a:pt x="346" y="460"/>
                  </a:lnTo>
                  <a:lnTo>
                    <a:pt x="331" y="455"/>
                  </a:lnTo>
                  <a:lnTo>
                    <a:pt x="320" y="444"/>
                  </a:lnTo>
                  <a:lnTo>
                    <a:pt x="283" y="396"/>
                  </a:lnTo>
                  <a:lnTo>
                    <a:pt x="277" y="369"/>
                  </a:lnTo>
                  <a:lnTo>
                    <a:pt x="277" y="359"/>
                  </a:lnTo>
                  <a:lnTo>
                    <a:pt x="272" y="343"/>
                  </a:lnTo>
                  <a:lnTo>
                    <a:pt x="240" y="332"/>
                  </a:lnTo>
                  <a:lnTo>
                    <a:pt x="213" y="321"/>
                  </a:lnTo>
                  <a:lnTo>
                    <a:pt x="160" y="284"/>
                  </a:lnTo>
                  <a:lnTo>
                    <a:pt x="181" y="284"/>
                  </a:lnTo>
                  <a:lnTo>
                    <a:pt x="203" y="294"/>
                  </a:lnTo>
                  <a:lnTo>
                    <a:pt x="250" y="294"/>
                  </a:lnTo>
                  <a:lnTo>
                    <a:pt x="357" y="300"/>
                  </a:lnTo>
                  <a:lnTo>
                    <a:pt x="395" y="289"/>
                  </a:lnTo>
                  <a:lnTo>
                    <a:pt x="416" y="278"/>
                  </a:lnTo>
                  <a:lnTo>
                    <a:pt x="432" y="257"/>
                  </a:lnTo>
                  <a:lnTo>
                    <a:pt x="448" y="214"/>
                  </a:lnTo>
                  <a:lnTo>
                    <a:pt x="453" y="193"/>
                  </a:lnTo>
                  <a:lnTo>
                    <a:pt x="448" y="171"/>
                  </a:lnTo>
                  <a:lnTo>
                    <a:pt x="421" y="139"/>
                  </a:lnTo>
                  <a:lnTo>
                    <a:pt x="379" y="129"/>
                  </a:lnTo>
                  <a:lnTo>
                    <a:pt x="283" y="102"/>
                  </a:lnTo>
                  <a:lnTo>
                    <a:pt x="234" y="86"/>
                  </a:lnTo>
                  <a:lnTo>
                    <a:pt x="192" y="86"/>
                  </a:lnTo>
                  <a:lnTo>
                    <a:pt x="96" y="86"/>
                  </a:lnTo>
                  <a:lnTo>
                    <a:pt x="112" y="70"/>
                  </a:lnTo>
                  <a:lnTo>
                    <a:pt x="117" y="64"/>
                  </a:lnTo>
                  <a:lnTo>
                    <a:pt x="107" y="59"/>
                  </a:lnTo>
                  <a:lnTo>
                    <a:pt x="80" y="54"/>
                  </a:lnTo>
                  <a:lnTo>
                    <a:pt x="69" y="75"/>
                  </a:lnTo>
                  <a:lnTo>
                    <a:pt x="48" y="80"/>
                  </a:lnTo>
                  <a:lnTo>
                    <a:pt x="48" y="96"/>
                  </a:lnTo>
                  <a:lnTo>
                    <a:pt x="26" y="118"/>
                  </a:lnTo>
                  <a:lnTo>
                    <a:pt x="5" y="150"/>
                  </a:lnTo>
                  <a:lnTo>
                    <a:pt x="0" y="182"/>
                  </a:lnTo>
                  <a:lnTo>
                    <a:pt x="16" y="225"/>
                  </a:lnTo>
                  <a:lnTo>
                    <a:pt x="43" y="236"/>
                  </a:lnTo>
                  <a:lnTo>
                    <a:pt x="69" y="262"/>
                  </a:lnTo>
                  <a:lnTo>
                    <a:pt x="59" y="300"/>
                  </a:lnTo>
                  <a:lnTo>
                    <a:pt x="91" y="364"/>
                  </a:lnTo>
                  <a:lnTo>
                    <a:pt x="133" y="407"/>
                  </a:lnTo>
                  <a:lnTo>
                    <a:pt x="107" y="439"/>
                  </a:lnTo>
                  <a:lnTo>
                    <a:pt x="112" y="476"/>
                  </a:lnTo>
                  <a:lnTo>
                    <a:pt x="155" y="503"/>
                  </a:lnTo>
                  <a:lnTo>
                    <a:pt x="181" y="541"/>
                  </a:lnTo>
                  <a:lnTo>
                    <a:pt x="171" y="573"/>
                  </a:lnTo>
                  <a:lnTo>
                    <a:pt x="213" y="600"/>
                  </a:lnTo>
                  <a:lnTo>
                    <a:pt x="245" y="632"/>
                  </a:lnTo>
                  <a:lnTo>
                    <a:pt x="240" y="675"/>
                  </a:lnTo>
                  <a:lnTo>
                    <a:pt x="213" y="723"/>
                  </a:lnTo>
                  <a:lnTo>
                    <a:pt x="181" y="771"/>
                  </a:lnTo>
                  <a:lnTo>
                    <a:pt x="165" y="835"/>
                  </a:lnTo>
                  <a:lnTo>
                    <a:pt x="176" y="825"/>
                  </a:lnTo>
                  <a:lnTo>
                    <a:pt x="192" y="846"/>
                  </a:lnTo>
                  <a:lnTo>
                    <a:pt x="219" y="857"/>
                  </a:lnTo>
                  <a:lnTo>
                    <a:pt x="250" y="862"/>
                  </a:lnTo>
                  <a:lnTo>
                    <a:pt x="250" y="867"/>
                  </a:lnTo>
                  <a:lnTo>
                    <a:pt x="245" y="873"/>
                  </a:lnTo>
                  <a:lnTo>
                    <a:pt x="229" y="878"/>
                  </a:lnTo>
                  <a:lnTo>
                    <a:pt x="219" y="878"/>
                  </a:lnTo>
                  <a:lnTo>
                    <a:pt x="213" y="894"/>
                  </a:lnTo>
                  <a:lnTo>
                    <a:pt x="181" y="899"/>
                  </a:lnTo>
                  <a:lnTo>
                    <a:pt x="181" y="916"/>
                  </a:lnTo>
                  <a:lnTo>
                    <a:pt x="181" y="932"/>
                  </a:lnTo>
                  <a:lnTo>
                    <a:pt x="176" y="932"/>
                  </a:lnTo>
                  <a:lnTo>
                    <a:pt x="181" y="942"/>
                  </a:lnTo>
                  <a:lnTo>
                    <a:pt x="181" y="974"/>
                  </a:lnTo>
                  <a:lnTo>
                    <a:pt x="181" y="1017"/>
                  </a:lnTo>
                  <a:lnTo>
                    <a:pt x="208" y="1049"/>
                  </a:lnTo>
                  <a:lnTo>
                    <a:pt x="197" y="1092"/>
                  </a:lnTo>
                  <a:lnTo>
                    <a:pt x="219" y="1098"/>
                  </a:lnTo>
                  <a:lnTo>
                    <a:pt x="224" y="1124"/>
                  </a:lnTo>
                  <a:lnTo>
                    <a:pt x="245" y="1146"/>
                  </a:lnTo>
                  <a:lnTo>
                    <a:pt x="261" y="1189"/>
                  </a:lnTo>
                  <a:lnTo>
                    <a:pt x="261" y="1183"/>
                  </a:lnTo>
                  <a:lnTo>
                    <a:pt x="277" y="1183"/>
                  </a:lnTo>
                  <a:lnTo>
                    <a:pt x="293" y="1194"/>
                  </a:lnTo>
                  <a:lnTo>
                    <a:pt x="304" y="1189"/>
                  </a:lnTo>
                  <a:lnTo>
                    <a:pt x="325" y="1194"/>
                  </a:lnTo>
                  <a:lnTo>
                    <a:pt x="336" y="1205"/>
                  </a:lnTo>
                  <a:lnTo>
                    <a:pt x="362" y="1189"/>
                  </a:lnTo>
                  <a:lnTo>
                    <a:pt x="384" y="1194"/>
                  </a:lnTo>
                  <a:lnTo>
                    <a:pt x="405" y="1210"/>
                  </a:lnTo>
                  <a:lnTo>
                    <a:pt x="410" y="1231"/>
                  </a:lnTo>
                  <a:lnTo>
                    <a:pt x="410" y="1253"/>
                  </a:lnTo>
                  <a:lnTo>
                    <a:pt x="432" y="1264"/>
                  </a:lnTo>
                  <a:lnTo>
                    <a:pt x="432" y="1274"/>
                  </a:lnTo>
                  <a:lnTo>
                    <a:pt x="453" y="1290"/>
                  </a:lnTo>
                  <a:lnTo>
                    <a:pt x="480" y="1296"/>
                  </a:lnTo>
                  <a:lnTo>
                    <a:pt x="485" y="1312"/>
                  </a:lnTo>
                  <a:lnTo>
                    <a:pt x="528" y="1322"/>
                  </a:lnTo>
                  <a:lnTo>
                    <a:pt x="544" y="1338"/>
                  </a:lnTo>
                  <a:lnTo>
                    <a:pt x="533" y="1355"/>
                  </a:lnTo>
                  <a:lnTo>
                    <a:pt x="522" y="1365"/>
                  </a:lnTo>
                  <a:lnTo>
                    <a:pt x="491" y="1371"/>
                  </a:lnTo>
                  <a:lnTo>
                    <a:pt x="485" y="1387"/>
                  </a:lnTo>
                  <a:lnTo>
                    <a:pt x="501" y="1397"/>
                  </a:lnTo>
                  <a:lnTo>
                    <a:pt x="501" y="1413"/>
                  </a:lnTo>
                  <a:lnTo>
                    <a:pt x="512" y="1429"/>
                  </a:lnTo>
                  <a:lnTo>
                    <a:pt x="528" y="1451"/>
                  </a:lnTo>
                  <a:lnTo>
                    <a:pt x="549" y="1451"/>
                  </a:lnTo>
                  <a:lnTo>
                    <a:pt x="555" y="1424"/>
                  </a:lnTo>
                  <a:lnTo>
                    <a:pt x="575" y="1424"/>
                  </a:lnTo>
                  <a:lnTo>
                    <a:pt x="613" y="1403"/>
                  </a:lnTo>
                  <a:lnTo>
                    <a:pt x="639" y="1413"/>
                  </a:lnTo>
                  <a:lnTo>
                    <a:pt x="667" y="1429"/>
                  </a:lnTo>
                  <a:lnTo>
                    <a:pt x="656" y="1440"/>
                  </a:lnTo>
                  <a:lnTo>
                    <a:pt x="667" y="1467"/>
                  </a:lnTo>
                  <a:lnTo>
                    <a:pt x="682" y="1472"/>
                  </a:lnTo>
                  <a:lnTo>
                    <a:pt x="704" y="1472"/>
                  </a:lnTo>
                  <a:lnTo>
                    <a:pt x="704" y="910"/>
                  </a:lnTo>
                  <a:lnTo>
                    <a:pt x="709" y="0"/>
                  </a:lnTo>
                  <a:lnTo>
                    <a:pt x="706" y="5"/>
                  </a:lnTo>
                  <a:lnTo>
                    <a:pt x="641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8" name="Group 293"/>
            <p:cNvGrpSpPr>
              <a:grpSpLocks/>
            </p:cNvGrpSpPr>
            <p:nvPr/>
          </p:nvGrpSpPr>
          <p:grpSpPr bwMode="auto">
            <a:xfrm>
              <a:off x="4812" y="1942"/>
              <a:ext cx="213" cy="166"/>
              <a:chOff x="2510" y="1851"/>
              <a:chExt cx="213" cy="166"/>
            </a:xfrm>
          </p:grpSpPr>
          <p:sp>
            <p:nvSpPr>
              <p:cNvPr id="324" name="Freeform 294"/>
              <p:cNvSpPr>
                <a:spLocks/>
              </p:cNvSpPr>
              <p:nvPr/>
            </p:nvSpPr>
            <p:spPr bwMode="auto">
              <a:xfrm>
                <a:off x="2510" y="1851"/>
                <a:ext cx="213" cy="166"/>
              </a:xfrm>
              <a:custGeom>
                <a:avLst/>
                <a:gdLst>
                  <a:gd name="T0" fmla="*/ 186 w 213"/>
                  <a:gd name="T1" fmla="*/ 86 h 166"/>
                  <a:gd name="T2" fmla="*/ 186 w 213"/>
                  <a:gd name="T3" fmla="*/ 43 h 166"/>
                  <a:gd name="T4" fmla="*/ 186 w 213"/>
                  <a:gd name="T5" fmla="*/ 11 h 166"/>
                  <a:gd name="T6" fmla="*/ 181 w 213"/>
                  <a:gd name="T7" fmla="*/ 0 h 166"/>
                  <a:gd name="T8" fmla="*/ 149 w 213"/>
                  <a:gd name="T9" fmla="*/ 6 h 166"/>
                  <a:gd name="T10" fmla="*/ 79 w 213"/>
                  <a:gd name="T11" fmla="*/ 11 h 166"/>
                  <a:gd name="T12" fmla="*/ 42 w 213"/>
                  <a:gd name="T13" fmla="*/ 27 h 166"/>
                  <a:gd name="T14" fmla="*/ 16 w 213"/>
                  <a:gd name="T15" fmla="*/ 43 h 166"/>
                  <a:gd name="T16" fmla="*/ 5 w 213"/>
                  <a:gd name="T17" fmla="*/ 59 h 166"/>
                  <a:gd name="T18" fmla="*/ 0 w 213"/>
                  <a:gd name="T19" fmla="*/ 75 h 166"/>
                  <a:gd name="T20" fmla="*/ 16 w 213"/>
                  <a:gd name="T21" fmla="*/ 86 h 166"/>
                  <a:gd name="T22" fmla="*/ 11 w 213"/>
                  <a:gd name="T23" fmla="*/ 102 h 166"/>
                  <a:gd name="T24" fmla="*/ 16 w 213"/>
                  <a:gd name="T25" fmla="*/ 118 h 166"/>
                  <a:gd name="T26" fmla="*/ 26 w 213"/>
                  <a:gd name="T27" fmla="*/ 123 h 166"/>
                  <a:gd name="T28" fmla="*/ 42 w 213"/>
                  <a:gd name="T29" fmla="*/ 123 h 166"/>
                  <a:gd name="T30" fmla="*/ 59 w 213"/>
                  <a:gd name="T31" fmla="*/ 118 h 166"/>
                  <a:gd name="T32" fmla="*/ 64 w 213"/>
                  <a:gd name="T33" fmla="*/ 161 h 166"/>
                  <a:gd name="T34" fmla="*/ 96 w 213"/>
                  <a:gd name="T35" fmla="*/ 139 h 166"/>
                  <a:gd name="T36" fmla="*/ 122 w 213"/>
                  <a:gd name="T37" fmla="*/ 139 h 166"/>
                  <a:gd name="T38" fmla="*/ 165 w 213"/>
                  <a:gd name="T39" fmla="*/ 166 h 166"/>
                  <a:gd name="T40" fmla="*/ 191 w 213"/>
                  <a:gd name="T41" fmla="*/ 161 h 166"/>
                  <a:gd name="T42" fmla="*/ 202 w 213"/>
                  <a:gd name="T43" fmla="*/ 161 h 166"/>
                  <a:gd name="T44" fmla="*/ 213 w 213"/>
                  <a:gd name="T45" fmla="*/ 118 h 166"/>
                  <a:gd name="T46" fmla="*/ 186 w 213"/>
                  <a:gd name="T47" fmla="*/ 86 h 16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13" h="166">
                    <a:moveTo>
                      <a:pt x="186" y="86"/>
                    </a:moveTo>
                    <a:lnTo>
                      <a:pt x="186" y="43"/>
                    </a:lnTo>
                    <a:lnTo>
                      <a:pt x="186" y="11"/>
                    </a:lnTo>
                    <a:lnTo>
                      <a:pt x="181" y="0"/>
                    </a:lnTo>
                    <a:lnTo>
                      <a:pt x="149" y="6"/>
                    </a:lnTo>
                    <a:lnTo>
                      <a:pt x="79" y="11"/>
                    </a:lnTo>
                    <a:lnTo>
                      <a:pt x="42" y="27"/>
                    </a:lnTo>
                    <a:lnTo>
                      <a:pt x="16" y="43"/>
                    </a:lnTo>
                    <a:lnTo>
                      <a:pt x="5" y="59"/>
                    </a:lnTo>
                    <a:lnTo>
                      <a:pt x="0" y="75"/>
                    </a:lnTo>
                    <a:lnTo>
                      <a:pt x="16" y="86"/>
                    </a:lnTo>
                    <a:lnTo>
                      <a:pt x="11" y="102"/>
                    </a:lnTo>
                    <a:lnTo>
                      <a:pt x="16" y="118"/>
                    </a:lnTo>
                    <a:lnTo>
                      <a:pt x="26" y="123"/>
                    </a:lnTo>
                    <a:lnTo>
                      <a:pt x="42" y="123"/>
                    </a:lnTo>
                    <a:lnTo>
                      <a:pt x="59" y="118"/>
                    </a:lnTo>
                    <a:lnTo>
                      <a:pt x="64" y="161"/>
                    </a:lnTo>
                    <a:lnTo>
                      <a:pt x="96" y="139"/>
                    </a:lnTo>
                    <a:lnTo>
                      <a:pt x="122" y="139"/>
                    </a:lnTo>
                    <a:lnTo>
                      <a:pt x="165" y="166"/>
                    </a:lnTo>
                    <a:lnTo>
                      <a:pt x="191" y="161"/>
                    </a:lnTo>
                    <a:lnTo>
                      <a:pt x="202" y="161"/>
                    </a:lnTo>
                    <a:lnTo>
                      <a:pt x="213" y="118"/>
                    </a:lnTo>
                    <a:lnTo>
                      <a:pt x="186" y="86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5" name="Freeform 295"/>
              <p:cNvSpPr>
                <a:spLocks/>
              </p:cNvSpPr>
              <p:nvPr/>
            </p:nvSpPr>
            <p:spPr bwMode="auto">
              <a:xfrm>
                <a:off x="2510" y="1851"/>
                <a:ext cx="213" cy="166"/>
              </a:xfrm>
              <a:custGeom>
                <a:avLst/>
                <a:gdLst>
                  <a:gd name="T0" fmla="*/ 186 w 213"/>
                  <a:gd name="T1" fmla="*/ 86 h 166"/>
                  <a:gd name="T2" fmla="*/ 186 w 213"/>
                  <a:gd name="T3" fmla="*/ 43 h 166"/>
                  <a:gd name="T4" fmla="*/ 186 w 213"/>
                  <a:gd name="T5" fmla="*/ 11 h 166"/>
                  <a:gd name="T6" fmla="*/ 181 w 213"/>
                  <a:gd name="T7" fmla="*/ 0 h 166"/>
                  <a:gd name="T8" fmla="*/ 149 w 213"/>
                  <a:gd name="T9" fmla="*/ 6 h 166"/>
                  <a:gd name="T10" fmla="*/ 79 w 213"/>
                  <a:gd name="T11" fmla="*/ 11 h 166"/>
                  <a:gd name="T12" fmla="*/ 42 w 213"/>
                  <a:gd name="T13" fmla="*/ 27 h 166"/>
                  <a:gd name="T14" fmla="*/ 16 w 213"/>
                  <a:gd name="T15" fmla="*/ 43 h 166"/>
                  <a:gd name="T16" fmla="*/ 5 w 213"/>
                  <a:gd name="T17" fmla="*/ 59 h 166"/>
                  <a:gd name="T18" fmla="*/ 0 w 213"/>
                  <a:gd name="T19" fmla="*/ 75 h 166"/>
                  <a:gd name="T20" fmla="*/ 16 w 213"/>
                  <a:gd name="T21" fmla="*/ 86 h 166"/>
                  <a:gd name="T22" fmla="*/ 11 w 213"/>
                  <a:gd name="T23" fmla="*/ 102 h 166"/>
                  <a:gd name="T24" fmla="*/ 16 w 213"/>
                  <a:gd name="T25" fmla="*/ 118 h 166"/>
                  <a:gd name="T26" fmla="*/ 26 w 213"/>
                  <a:gd name="T27" fmla="*/ 123 h 166"/>
                  <a:gd name="T28" fmla="*/ 42 w 213"/>
                  <a:gd name="T29" fmla="*/ 123 h 166"/>
                  <a:gd name="T30" fmla="*/ 59 w 213"/>
                  <a:gd name="T31" fmla="*/ 118 h 166"/>
                  <a:gd name="T32" fmla="*/ 64 w 213"/>
                  <a:gd name="T33" fmla="*/ 161 h 166"/>
                  <a:gd name="T34" fmla="*/ 96 w 213"/>
                  <a:gd name="T35" fmla="*/ 139 h 166"/>
                  <a:gd name="T36" fmla="*/ 122 w 213"/>
                  <a:gd name="T37" fmla="*/ 139 h 166"/>
                  <a:gd name="T38" fmla="*/ 165 w 213"/>
                  <a:gd name="T39" fmla="*/ 166 h 166"/>
                  <a:gd name="T40" fmla="*/ 191 w 213"/>
                  <a:gd name="T41" fmla="*/ 161 h 166"/>
                  <a:gd name="T42" fmla="*/ 202 w 213"/>
                  <a:gd name="T43" fmla="*/ 161 h 166"/>
                  <a:gd name="T44" fmla="*/ 213 w 213"/>
                  <a:gd name="T45" fmla="*/ 118 h 166"/>
                  <a:gd name="T46" fmla="*/ 186 w 213"/>
                  <a:gd name="T47" fmla="*/ 86 h 16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13" h="166">
                    <a:moveTo>
                      <a:pt x="186" y="86"/>
                    </a:moveTo>
                    <a:lnTo>
                      <a:pt x="186" y="43"/>
                    </a:lnTo>
                    <a:lnTo>
                      <a:pt x="186" y="11"/>
                    </a:lnTo>
                    <a:lnTo>
                      <a:pt x="181" y="0"/>
                    </a:lnTo>
                    <a:lnTo>
                      <a:pt x="149" y="6"/>
                    </a:lnTo>
                    <a:lnTo>
                      <a:pt x="79" y="11"/>
                    </a:lnTo>
                    <a:lnTo>
                      <a:pt x="42" y="27"/>
                    </a:lnTo>
                    <a:lnTo>
                      <a:pt x="16" y="43"/>
                    </a:lnTo>
                    <a:lnTo>
                      <a:pt x="5" y="59"/>
                    </a:lnTo>
                    <a:lnTo>
                      <a:pt x="0" y="75"/>
                    </a:lnTo>
                    <a:lnTo>
                      <a:pt x="16" y="86"/>
                    </a:lnTo>
                    <a:lnTo>
                      <a:pt x="11" y="102"/>
                    </a:lnTo>
                    <a:lnTo>
                      <a:pt x="16" y="118"/>
                    </a:lnTo>
                    <a:lnTo>
                      <a:pt x="26" y="123"/>
                    </a:lnTo>
                    <a:lnTo>
                      <a:pt x="42" y="123"/>
                    </a:lnTo>
                    <a:lnTo>
                      <a:pt x="59" y="118"/>
                    </a:lnTo>
                    <a:lnTo>
                      <a:pt x="64" y="161"/>
                    </a:lnTo>
                    <a:lnTo>
                      <a:pt x="96" y="139"/>
                    </a:lnTo>
                    <a:lnTo>
                      <a:pt x="122" y="139"/>
                    </a:lnTo>
                    <a:lnTo>
                      <a:pt x="165" y="166"/>
                    </a:lnTo>
                    <a:lnTo>
                      <a:pt x="191" y="161"/>
                    </a:lnTo>
                    <a:lnTo>
                      <a:pt x="202" y="161"/>
                    </a:lnTo>
                    <a:lnTo>
                      <a:pt x="213" y="118"/>
                    </a:lnTo>
                    <a:lnTo>
                      <a:pt x="186" y="86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9" name="Group 296"/>
            <p:cNvGrpSpPr>
              <a:grpSpLocks/>
            </p:cNvGrpSpPr>
            <p:nvPr/>
          </p:nvGrpSpPr>
          <p:grpSpPr bwMode="auto">
            <a:xfrm>
              <a:off x="4817" y="1017"/>
              <a:ext cx="705" cy="1465"/>
              <a:chOff x="2515" y="926"/>
              <a:chExt cx="705" cy="1465"/>
            </a:xfrm>
          </p:grpSpPr>
          <p:sp>
            <p:nvSpPr>
              <p:cNvPr id="322" name="Freeform 297"/>
              <p:cNvSpPr>
                <a:spLocks/>
              </p:cNvSpPr>
              <p:nvPr/>
            </p:nvSpPr>
            <p:spPr bwMode="auto">
              <a:xfrm>
                <a:off x="2515" y="926"/>
                <a:ext cx="705" cy="1465"/>
              </a:xfrm>
              <a:custGeom>
                <a:avLst/>
                <a:gdLst>
                  <a:gd name="T0" fmla="*/ 639 w 705"/>
                  <a:gd name="T1" fmla="*/ 68 h 1465"/>
                  <a:gd name="T2" fmla="*/ 608 w 705"/>
                  <a:gd name="T3" fmla="*/ 117 h 1465"/>
                  <a:gd name="T4" fmla="*/ 571 w 705"/>
                  <a:gd name="T5" fmla="*/ 100 h 1465"/>
                  <a:gd name="T6" fmla="*/ 555 w 705"/>
                  <a:gd name="T7" fmla="*/ 90 h 1465"/>
                  <a:gd name="T8" fmla="*/ 571 w 705"/>
                  <a:gd name="T9" fmla="*/ 36 h 1465"/>
                  <a:gd name="T10" fmla="*/ 507 w 705"/>
                  <a:gd name="T11" fmla="*/ 10 h 1465"/>
                  <a:gd name="T12" fmla="*/ 469 w 705"/>
                  <a:gd name="T13" fmla="*/ 36 h 1465"/>
                  <a:gd name="T14" fmla="*/ 517 w 705"/>
                  <a:gd name="T15" fmla="*/ 127 h 1465"/>
                  <a:gd name="T16" fmla="*/ 571 w 705"/>
                  <a:gd name="T17" fmla="*/ 170 h 1465"/>
                  <a:gd name="T18" fmla="*/ 507 w 705"/>
                  <a:gd name="T19" fmla="*/ 202 h 1465"/>
                  <a:gd name="T20" fmla="*/ 491 w 705"/>
                  <a:gd name="T21" fmla="*/ 234 h 1465"/>
                  <a:gd name="T22" fmla="*/ 453 w 705"/>
                  <a:gd name="T23" fmla="*/ 315 h 1465"/>
                  <a:gd name="T24" fmla="*/ 474 w 705"/>
                  <a:gd name="T25" fmla="*/ 384 h 1465"/>
                  <a:gd name="T26" fmla="*/ 368 w 705"/>
                  <a:gd name="T27" fmla="*/ 384 h 1465"/>
                  <a:gd name="T28" fmla="*/ 416 w 705"/>
                  <a:gd name="T29" fmla="*/ 427 h 1465"/>
                  <a:gd name="T30" fmla="*/ 443 w 705"/>
                  <a:gd name="T31" fmla="*/ 448 h 1465"/>
                  <a:gd name="T32" fmla="*/ 410 w 705"/>
                  <a:gd name="T33" fmla="*/ 470 h 1465"/>
                  <a:gd name="T34" fmla="*/ 331 w 705"/>
                  <a:gd name="T35" fmla="*/ 448 h 1465"/>
                  <a:gd name="T36" fmla="*/ 277 w 705"/>
                  <a:gd name="T37" fmla="*/ 363 h 1465"/>
                  <a:gd name="T38" fmla="*/ 240 w 705"/>
                  <a:gd name="T39" fmla="*/ 325 h 1465"/>
                  <a:gd name="T40" fmla="*/ 181 w 705"/>
                  <a:gd name="T41" fmla="*/ 277 h 1465"/>
                  <a:gd name="T42" fmla="*/ 357 w 705"/>
                  <a:gd name="T43" fmla="*/ 293 h 1465"/>
                  <a:gd name="T44" fmla="*/ 432 w 705"/>
                  <a:gd name="T45" fmla="*/ 250 h 1465"/>
                  <a:gd name="T46" fmla="*/ 448 w 705"/>
                  <a:gd name="T47" fmla="*/ 165 h 1465"/>
                  <a:gd name="T48" fmla="*/ 283 w 705"/>
                  <a:gd name="T49" fmla="*/ 95 h 1465"/>
                  <a:gd name="T50" fmla="*/ 96 w 705"/>
                  <a:gd name="T51" fmla="*/ 79 h 1465"/>
                  <a:gd name="T52" fmla="*/ 107 w 705"/>
                  <a:gd name="T53" fmla="*/ 52 h 1465"/>
                  <a:gd name="T54" fmla="*/ 48 w 705"/>
                  <a:gd name="T55" fmla="*/ 74 h 1465"/>
                  <a:gd name="T56" fmla="*/ 5 w 705"/>
                  <a:gd name="T57" fmla="*/ 143 h 1465"/>
                  <a:gd name="T58" fmla="*/ 43 w 705"/>
                  <a:gd name="T59" fmla="*/ 229 h 1465"/>
                  <a:gd name="T60" fmla="*/ 91 w 705"/>
                  <a:gd name="T61" fmla="*/ 357 h 1465"/>
                  <a:gd name="T62" fmla="*/ 112 w 705"/>
                  <a:gd name="T63" fmla="*/ 470 h 1465"/>
                  <a:gd name="T64" fmla="*/ 171 w 705"/>
                  <a:gd name="T65" fmla="*/ 566 h 1465"/>
                  <a:gd name="T66" fmla="*/ 240 w 705"/>
                  <a:gd name="T67" fmla="*/ 668 h 1465"/>
                  <a:gd name="T68" fmla="*/ 166 w 705"/>
                  <a:gd name="T69" fmla="*/ 828 h 1465"/>
                  <a:gd name="T70" fmla="*/ 219 w 705"/>
                  <a:gd name="T71" fmla="*/ 850 h 1465"/>
                  <a:gd name="T72" fmla="*/ 245 w 705"/>
                  <a:gd name="T73" fmla="*/ 866 h 1465"/>
                  <a:gd name="T74" fmla="*/ 213 w 705"/>
                  <a:gd name="T75" fmla="*/ 887 h 1465"/>
                  <a:gd name="T76" fmla="*/ 181 w 705"/>
                  <a:gd name="T77" fmla="*/ 925 h 1465"/>
                  <a:gd name="T78" fmla="*/ 181 w 705"/>
                  <a:gd name="T79" fmla="*/ 968 h 1465"/>
                  <a:gd name="T80" fmla="*/ 197 w 705"/>
                  <a:gd name="T81" fmla="*/ 1085 h 1465"/>
                  <a:gd name="T82" fmla="*/ 245 w 705"/>
                  <a:gd name="T83" fmla="*/ 1139 h 1465"/>
                  <a:gd name="T84" fmla="*/ 277 w 705"/>
                  <a:gd name="T85" fmla="*/ 1176 h 1465"/>
                  <a:gd name="T86" fmla="*/ 325 w 705"/>
                  <a:gd name="T87" fmla="*/ 1187 h 1465"/>
                  <a:gd name="T88" fmla="*/ 384 w 705"/>
                  <a:gd name="T89" fmla="*/ 1187 h 1465"/>
                  <a:gd name="T90" fmla="*/ 410 w 705"/>
                  <a:gd name="T91" fmla="*/ 1246 h 1465"/>
                  <a:gd name="T92" fmla="*/ 453 w 705"/>
                  <a:gd name="T93" fmla="*/ 1283 h 1465"/>
                  <a:gd name="T94" fmla="*/ 528 w 705"/>
                  <a:gd name="T95" fmla="*/ 1316 h 1465"/>
                  <a:gd name="T96" fmla="*/ 522 w 705"/>
                  <a:gd name="T97" fmla="*/ 1358 h 1465"/>
                  <a:gd name="T98" fmla="*/ 501 w 705"/>
                  <a:gd name="T99" fmla="*/ 1390 h 1465"/>
                  <a:gd name="T100" fmla="*/ 528 w 705"/>
                  <a:gd name="T101" fmla="*/ 1444 h 1465"/>
                  <a:gd name="T102" fmla="*/ 576 w 705"/>
                  <a:gd name="T103" fmla="*/ 1417 h 1465"/>
                  <a:gd name="T104" fmla="*/ 667 w 705"/>
                  <a:gd name="T105" fmla="*/ 1422 h 1465"/>
                  <a:gd name="T106" fmla="*/ 683 w 705"/>
                  <a:gd name="T107" fmla="*/ 1465 h 1465"/>
                  <a:gd name="T108" fmla="*/ 639 w 705"/>
                  <a:gd name="T109" fmla="*/ 0 h 146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5" h="1465">
                    <a:moveTo>
                      <a:pt x="639" y="0"/>
                    </a:moveTo>
                    <a:lnTo>
                      <a:pt x="629" y="36"/>
                    </a:lnTo>
                    <a:lnTo>
                      <a:pt x="639" y="68"/>
                    </a:lnTo>
                    <a:lnTo>
                      <a:pt x="639" y="84"/>
                    </a:lnTo>
                    <a:lnTo>
                      <a:pt x="634" y="100"/>
                    </a:lnTo>
                    <a:lnTo>
                      <a:pt x="608" y="117"/>
                    </a:lnTo>
                    <a:lnTo>
                      <a:pt x="592" y="117"/>
                    </a:lnTo>
                    <a:lnTo>
                      <a:pt x="581" y="106"/>
                    </a:lnTo>
                    <a:lnTo>
                      <a:pt x="571" y="100"/>
                    </a:lnTo>
                    <a:lnTo>
                      <a:pt x="565" y="106"/>
                    </a:lnTo>
                    <a:lnTo>
                      <a:pt x="555" y="106"/>
                    </a:lnTo>
                    <a:lnTo>
                      <a:pt x="555" y="90"/>
                    </a:lnTo>
                    <a:lnTo>
                      <a:pt x="555" y="68"/>
                    </a:lnTo>
                    <a:lnTo>
                      <a:pt x="565" y="52"/>
                    </a:lnTo>
                    <a:lnTo>
                      <a:pt x="571" y="36"/>
                    </a:lnTo>
                    <a:lnTo>
                      <a:pt x="565" y="26"/>
                    </a:lnTo>
                    <a:lnTo>
                      <a:pt x="538" y="4"/>
                    </a:lnTo>
                    <a:lnTo>
                      <a:pt x="507" y="10"/>
                    </a:lnTo>
                    <a:lnTo>
                      <a:pt x="474" y="20"/>
                    </a:lnTo>
                    <a:lnTo>
                      <a:pt x="443" y="26"/>
                    </a:lnTo>
                    <a:lnTo>
                      <a:pt x="469" y="36"/>
                    </a:lnTo>
                    <a:lnTo>
                      <a:pt x="496" y="52"/>
                    </a:lnTo>
                    <a:lnTo>
                      <a:pt x="512" y="111"/>
                    </a:lnTo>
                    <a:lnTo>
                      <a:pt x="517" y="127"/>
                    </a:lnTo>
                    <a:lnTo>
                      <a:pt x="533" y="127"/>
                    </a:lnTo>
                    <a:lnTo>
                      <a:pt x="555" y="143"/>
                    </a:lnTo>
                    <a:lnTo>
                      <a:pt x="571" y="170"/>
                    </a:lnTo>
                    <a:lnTo>
                      <a:pt x="576" y="202"/>
                    </a:lnTo>
                    <a:lnTo>
                      <a:pt x="538" y="197"/>
                    </a:lnTo>
                    <a:lnTo>
                      <a:pt x="507" y="202"/>
                    </a:lnTo>
                    <a:lnTo>
                      <a:pt x="496" y="208"/>
                    </a:lnTo>
                    <a:lnTo>
                      <a:pt x="496" y="213"/>
                    </a:lnTo>
                    <a:lnTo>
                      <a:pt x="491" y="234"/>
                    </a:lnTo>
                    <a:lnTo>
                      <a:pt x="474" y="261"/>
                    </a:lnTo>
                    <a:lnTo>
                      <a:pt x="458" y="293"/>
                    </a:lnTo>
                    <a:lnTo>
                      <a:pt x="453" y="315"/>
                    </a:lnTo>
                    <a:lnTo>
                      <a:pt x="464" y="325"/>
                    </a:lnTo>
                    <a:lnTo>
                      <a:pt x="517" y="368"/>
                    </a:lnTo>
                    <a:lnTo>
                      <a:pt x="474" y="384"/>
                    </a:lnTo>
                    <a:lnTo>
                      <a:pt x="421" y="384"/>
                    </a:lnTo>
                    <a:lnTo>
                      <a:pt x="379" y="373"/>
                    </a:lnTo>
                    <a:lnTo>
                      <a:pt x="368" y="384"/>
                    </a:lnTo>
                    <a:lnTo>
                      <a:pt x="362" y="400"/>
                    </a:lnTo>
                    <a:lnTo>
                      <a:pt x="384" y="422"/>
                    </a:lnTo>
                    <a:lnTo>
                      <a:pt x="416" y="427"/>
                    </a:lnTo>
                    <a:lnTo>
                      <a:pt x="432" y="427"/>
                    </a:lnTo>
                    <a:lnTo>
                      <a:pt x="443" y="438"/>
                    </a:lnTo>
                    <a:lnTo>
                      <a:pt x="443" y="448"/>
                    </a:lnTo>
                    <a:lnTo>
                      <a:pt x="432" y="464"/>
                    </a:lnTo>
                    <a:lnTo>
                      <a:pt x="426" y="470"/>
                    </a:lnTo>
                    <a:lnTo>
                      <a:pt x="410" y="470"/>
                    </a:lnTo>
                    <a:lnTo>
                      <a:pt x="379" y="459"/>
                    </a:lnTo>
                    <a:lnTo>
                      <a:pt x="347" y="454"/>
                    </a:lnTo>
                    <a:lnTo>
                      <a:pt x="331" y="448"/>
                    </a:lnTo>
                    <a:lnTo>
                      <a:pt x="320" y="438"/>
                    </a:lnTo>
                    <a:lnTo>
                      <a:pt x="283" y="390"/>
                    </a:lnTo>
                    <a:lnTo>
                      <a:pt x="277" y="363"/>
                    </a:lnTo>
                    <a:lnTo>
                      <a:pt x="277" y="352"/>
                    </a:lnTo>
                    <a:lnTo>
                      <a:pt x="272" y="336"/>
                    </a:lnTo>
                    <a:lnTo>
                      <a:pt x="240" y="325"/>
                    </a:lnTo>
                    <a:lnTo>
                      <a:pt x="213" y="315"/>
                    </a:lnTo>
                    <a:lnTo>
                      <a:pt x="160" y="277"/>
                    </a:lnTo>
                    <a:lnTo>
                      <a:pt x="181" y="277"/>
                    </a:lnTo>
                    <a:lnTo>
                      <a:pt x="203" y="288"/>
                    </a:lnTo>
                    <a:lnTo>
                      <a:pt x="250" y="288"/>
                    </a:lnTo>
                    <a:lnTo>
                      <a:pt x="357" y="293"/>
                    </a:lnTo>
                    <a:lnTo>
                      <a:pt x="395" y="282"/>
                    </a:lnTo>
                    <a:lnTo>
                      <a:pt x="416" y="272"/>
                    </a:lnTo>
                    <a:lnTo>
                      <a:pt x="432" y="250"/>
                    </a:lnTo>
                    <a:lnTo>
                      <a:pt x="448" y="208"/>
                    </a:lnTo>
                    <a:lnTo>
                      <a:pt x="453" y="186"/>
                    </a:lnTo>
                    <a:lnTo>
                      <a:pt x="448" y="165"/>
                    </a:lnTo>
                    <a:lnTo>
                      <a:pt x="421" y="133"/>
                    </a:lnTo>
                    <a:lnTo>
                      <a:pt x="379" y="122"/>
                    </a:lnTo>
                    <a:lnTo>
                      <a:pt x="283" y="95"/>
                    </a:lnTo>
                    <a:lnTo>
                      <a:pt x="235" y="79"/>
                    </a:lnTo>
                    <a:lnTo>
                      <a:pt x="192" y="79"/>
                    </a:lnTo>
                    <a:lnTo>
                      <a:pt x="96" y="79"/>
                    </a:lnTo>
                    <a:lnTo>
                      <a:pt x="112" y="63"/>
                    </a:lnTo>
                    <a:lnTo>
                      <a:pt x="117" y="58"/>
                    </a:lnTo>
                    <a:lnTo>
                      <a:pt x="107" y="52"/>
                    </a:lnTo>
                    <a:lnTo>
                      <a:pt x="80" y="47"/>
                    </a:lnTo>
                    <a:lnTo>
                      <a:pt x="69" y="68"/>
                    </a:lnTo>
                    <a:lnTo>
                      <a:pt x="48" y="74"/>
                    </a:lnTo>
                    <a:lnTo>
                      <a:pt x="48" y="90"/>
                    </a:lnTo>
                    <a:lnTo>
                      <a:pt x="26" y="111"/>
                    </a:lnTo>
                    <a:lnTo>
                      <a:pt x="5" y="143"/>
                    </a:lnTo>
                    <a:lnTo>
                      <a:pt x="0" y="175"/>
                    </a:lnTo>
                    <a:lnTo>
                      <a:pt x="16" y="218"/>
                    </a:lnTo>
                    <a:lnTo>
                      <a:pt x="43" y="229"/>
                    </a:lnTo>
                    <a:lnTo>
                      <a:pt x="69" y="256"/>
                    </a:lnTo>
                    <a:lnTo>
                      <a:pt x="59" y="293"/>
                    </a:lnTo>
                    <a:lnTo>
                      <a:pt x="91" y="357"/>
                    </a:lnTo>
                    <a:lnTo>
                      <a:pt x="133" y="400"/>
                    </a:lnTo>
                    <a:lnTo>
                      <a:pt x="107" y="432"/>
                    </a:lnTo>
                    <a:lnTo>
                      <a:pt x="112" y="470"/>
                    </a:lnTo>
                    <a:lnTo>
                      <a:pt x="155" y="497"/>
                    </a:lnTo>
                    <a:lnTo>
                      <a:pt x="181" y="534"/>
                    </a:lnTo>
                    <a:lnTo>
                      <a:pt x="171" y="566"/>
                    </a:lnTo>
                    <a:lnTo>
                      <a:pt x="213" y="593"/>
                    </a:lnTo>
                    <a:lnTo>
                      <a:pt x="245" y="625"/>
                    </a:lnTo>
                    <a:lnTo>
                      <a:pt x="240" y="668"/>
                    </a:lnTo>
                    <a:lnTo>
                      <a:pt x="213" y="716"/>
                    </a:lnTo>
                    <a:lnTo>
                      <a:pt x="181" y="764"/>
                    </a:lnTo>
                    <a:lnTo>
                      <a:pt x="166" y="828"/>
                    </a:lnTo>
                    <a:lnTo>
                      <a:pt x="176" y="818"/>
                    </a:lnTo>
                    <a:lnTo>
                      <a:pt x="192" y="839"/>
                    </a:lnTo>
                    <a:lnTo>
                      <a:pt x="219" y="850"/>
                    </a:lnTo>
                    <a:lnTo>
                      <a:pt x="250" y="855"/>
                    </a:lnTo>
                    <a:lnTo>
                      <a:pt x="250" y="861"/>
                    </a:lnTo>
                    <a:lnTo>
                      <a:pt x="245" y="866"/>
                    </a:lnTo>
                    <a:lnTo>
                      <a:pt x="229" y="871"/>
                    </a:lnTo>
                    <a:lnTo>
                      <a:pt x="219" y="871"/>
                    </a:lnTo>
                    <a:lnTo>
                      <a:pt x="213" y="887"/>
                    </a:lnTo>
                    <a:lnTo>
                      <a:pt x="181" y="893"/>
                    </a:lnTo>
                    <a:lnTo>
                      <a:pt x="181" y="909"/>
                    </a:lnTo>
                    <a:lnTo>
                      <a:pt x="181" y="925"/>
                    </a:lnTo>
                    <a:lnTo>
                      <a:pt x="176" y="925"/>
                    </a:lnTo>
                    <a:lnTo>
                      <a:pt x="181" y="935"/>
                    </a:lnTo>
                    <a:lnTo>
                      <a:pt x="181" y="968"/>
                    </a:lnTo>
                    <a:lnTo>
                      <a:pt x="181" y="1010"/>
                    </a:lnTo>
                    <a:lnTo>
                      <a:pt x="208" y="1043"/>
                    </a:lnTo>
                    <a:lnTo>
                      <a:pt x="197" y="1085"/>
                    </a:lnTo>
                    <a:lnTo>
                      <a:pt x="219" y="1091"/>
                    </a:lnTo>
                    <a:lnTo>
                      <a:pt x="224" y="1117"/>
                    </a:lnTo>
                    <a:lnTo>
                      <a:pt x="245" y="1139"/>
                    </a:lnTo>
                    <a:lnTo>
                      <a:pt x="261" y="1182"/>
                    </a:lnTo>
                    <a:lnTo>
                      <a:pt x="261" y="1176"/>
                    </a:lnTo>
                    <a:lnTo>
                      <a:pt x="277" y="1176"/>
                    </a:lnTo>
                    <a:lnTo>
                      <a:pt x="293" y="1187"/>
                    </a:lnTo>
                    <a:lnTo>
                      <a:pt x="304" y="1182"/>
                    </a:lnTo>
                    <a:lnTo>
                      <a:pt x="325" y="1187"/>
                    </a:lnTo>
                    <a:lnTo>
                      <a:pt x="336" y="1198"/>
                    </a:lnTo>
                    <a:lnTo>
                      <a:pt x="362" y="1182"/>
                    </a:lnTo>
                    <a:lnTo>
                      <a:pt x="384" y="1187"/>
                    </a:lnTo>
                    <a:lnTo>
                      <a:pt x="405" y="1203"/>
                    </a:lnTo>
                    <a:lnTo>
                      <a:pt x="410" y="1225"/>
                    </a:lnTo>
                    <a:lnTo>
                      <a:pt x="410" y="1246"/>
                    </a:lnTo>
                    <a:lnTo>
                      <a:pt x="432" y="1257"/>
                    </a:lnTo>
                    <a:lnTo>
                      <a:pt x="432" y="1267"/>
                    </a:lnTo>
                    <a:lnTo>
                      <a:pt x="453" y="1283"/>
                    </a:lnTo>
                    <a:lnTo>
                      <a:pt x="480" y="1289"/>
                    </a:lnTo>
                    <a:lnTo>
                      <a:pt x="485" y="1305"/>
                    </a:lnTo>
                    <a:lnTo>
                      <a:pt x="528" y="1316"/>
                    </a:lnTo>
                    <a:lnTo>
                      <a:pt x="544" y="1332"/>
                    </a:lnTo>
                    <a:lnTo>
                      <a:pt x="533" y="1348"/>
                    </a:lnTo>
                    <a:lnTo>
                      <a:pt x="522" y="1358"/>
                    </a:lnTo>
                    <a:lnTo>
                      <a:pt x="491" y="1364"/>
                    </a:lnTo>
                    <a:lnTo>
                      <a:pt x="485" y="1380"/>
                    </a:lnTo>
                    <a:lnTo>
                      <a:pt x="501" y="1390"/>
                    </a:lnTo>
                    <a:lnTo>
                      <a:pt x="501" y="1406"/>
                    </a:lnTo>
                    <a:lnTo>
                      <a:pt x="512" y="1422"/>
                    </a:lnTo>
                    <a:lnTo>
                      <a:pt x="528" y="1444"/>
                    </a:lnTo>
                    <a:lnTo>
                      <a:pt x="549" y="1444"/>
                    </a:lnTo>
                    <a:lnTo>
                      <a:pt x="555" y="1417"/>
                    </a:lnTo>
                    <a:lnTo>
                      <a:pt x="576" y="1417"/>
                    </a:lnTo>
                    <a:lnTo>
                      <a:pt x="613" y="1396"/>
                    </a:lnTo>
                    <a:lnTo>
                      <a:pt x="639" y="1406"/>
                    </a:lnTo>
                    <a:lnTo>
                      <a:pt x="667" y="1422"/>
                    </a:lnTo>
                    <a:lnTo>
                      <a:pt x="656" y="1433"/>
                    </a:lnTo>
                    <a:lnTo>
                      <a:pt x="667" y="1460"/>
                    </a:lnTo>
                    <a:lnTo>
                      <a:pt x="683" y="1465"/>
                    </a:lnTo>
                    <a:lnTo>
                      <a:pt x="704" y="1465"/>
                    </a:lnTo>
                    <a:lnTo>
                      <a:pt x="705" y="0"/>
                    </a:lnTo>
                    <a:lnTo>
                      <a:pt x="6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3" name="Freeform 298"/>
              <p:cNvSpPr>
                <a:spLocks/>
              </p:cNvSpPr>
              <p:nvPr/>
            </p:nvSpPr>
            <p:spPr bwMode="auto">
              <a:xfrm>
                <a:off x="2515" y="926"/>
                <a:ext cx="705" cy="1465"/>
              </a:xfrm>
              <a:custGeom>
                <a:avLst/>
                <a:gdLst>
                  <a:gd name="T0" fmla="*/ 639 w 705"/>
                  <a:gd name="T1" fmla="*/ 68 h 1465"/>
                  <a:gd name="T2" fmla="*/ 608 w 705"/>
                  <a:gd name="T3" fmla="*/ 117 h 1465"/>
                  <a:gd name="T4" fmla="*/ 571 w 705"/>
                  <a:gd name="T5" fmla="*/ 100 h 1465"/>
                  <a:gd name="T6" fmla="*/ 555 w 705"/>
                  <a:gd name="T7" fmla="*/ 90 h 1465"/>
                  <a:gd name="T8" fmla="*/ 571 w 705"/>
                  <a:gd name="T9" fmla="*/ 36 h 1465"/>
                  <a:gd name="T10" fmla="*/ 507 w 705"/>
                  <a:gd name="T11" fmla="*/ 10 h 1465"/>
                  <a:gd name="T12" fmla="*/ 469 w 705"/>
                  <a:gd name="T13" fmla="*/ 36 h 1465"/>
                  <a:gd name="T14" fmla="*/ 517 w 705"/>
                  <a:gd name="T15" fmla="*/ 127 h 1465"/>
                  <a:gd name="T16" fmla="*/ 571 w 705"/>
                  <a:gd name="T17" fmla="*/ 170 h 1465"/>
                  <a:gd name="T18" fmla="*/ 507 w 705"/>
                  <a:gd name="T19" fmla="*/ 202 h 1465"/>
                  <a:gd name="T20" fmla="*/ 491 w 705"/>
                  <a:gd name="T21" fmla="*/ 234 h 1465"/>
                  <a:gd name="T22" fmla="*/ 453 w 705"/>
                  <a:gd name="T23" fmla="*/ 315 h 1465"/>
                  <a:gd name="T24" fmla="*/ 474 w 705"/>
                  <a:gd name="T25" fmla="*/ 384 h 1465"/>
                  <a:gd name="T26" fmla="*/ 368 w 705"/>
                  <a:gd name="T27" fmla="*/ 384 h 1465"/>
                  <a:gd name="T28" fmla="*/ 416 w 705"/>
                  <a:gd name="T29" fmla="*/ 427 h 1465"/>
                  <a:gd name="T30" fmla="*/ 443 w 705"/>
                  <a:gd name="T31" fmla="*/ 448 h 1465"/>
                  <a:gd name="T32" fmla="*/ 410 w 705"/>
                  <a:gd name="T33" fmla="*/ 470 h 1465"/>
                  <a:gd name="T34" fmla="*/ 331 w 705"/>
                  <a:gd name="T35" fmla="*/ 448 h 1465"/>
                  <a:gd name="T36" fmla="*/ 277 w 705"/>
                  <a:gd name="T37" fmla="*/ 363 h 1465"/>
                  <a:gd name="T38" fmla="*/ 240 w 705"/>
                  <a:gd name="T39" fmla="*/ 325 h 1465"/>
                  <a:gd name="T40" fmla="*/ 181 w 705"/>
                  <a:gd name="T41" fmla="*/ 277 h 1465"/>
                  <a:gd name="T42" fmla="*/ 357 w 705"/>
                  <a:gd name="T43" fmla="*/ 293 h 1465"/>
                  <a:gd name="T44" fmla="*/ 432 w 705"/>
                  <a:gd name="T45" fmla="*/ 250 h 1465"/>
                  <a:gd name="T46" fmla="*/ 448 w 705"/>
                  <a:gd name="T47" fmla="*/ 165 h 1465"/>
                  <a:gd name="T48" fmla="*/ 283 w 705"/>
                  <a:gd name="T49" fmla="*/ 95 h 1465"/>
                  <a:gd name="T50" fmla="*/ 96 w 705"/>
                  <a:gd name="T51" fmla="*/ 79 h 1465"/>
                  <a:gd name="T52" fmla="*/ 107 w 705"/>
                  <a:gd name="T53" fmla="*/ 52 h 1465"/>
                  <a:gd name="T54" fmla="*/ 48 w 705"/>
                  <a:gd name="T55" fmla="*/ 74 h 1465"/>
                  <a:gd name="T56" fmla="*/ 5 w 705"/>
                  <a:gd name="T57" fmla="*/ 143 h 1465"/>
                  <a:gd name="T58" fmla="*/ 43 w 705"/>
                  <a:gd name="T59" fmla="*/ 229 h 1465"/>
                  <a:gd name="T60" fmla="*/ 91 w 705"/>
                  <a:gd name="T61" fmla="*/ 357 h 1465"/>
                  <a:gd name="T62" fmla="*/ 112 w 705"/>
                  <a:gd name="T63" fmla="*/ 470 h 1465"/>
                  <a:gd name="T64" fmla="*/ 171 w 705"/>
                  <a:gd name="T65" fmla="*/ 566 h 1465"/>
                  <a:gd name="T66" fmla="*/ 240 w 705"/>
                  <a:gd name="T67" fmla="*/ 668 h 1465"/>
                  <a:gd name="T68" fmla="*/ 166 w 705"/>
                  <a:gd name="T69" fmla="*/ 828 h 1465"/>
                  <a:gd name="T70" fmla="*/ 219 w 705"/>
                  <a:gd name="T71" fmla="*/ 850 h 1465"/>
                  <a:gd name="T72" fmla="*/ 245 w 705"/>
                  <a:gd name="T73" fmla="*/ 866 h 1465"/>
                  <a:gd name="T74" fmla="*/ 213 w 705"/>
                  <a:gd name="T75" fmla="*/ 887 h 1465"/>
                  <a:gd name="T76" fmla="*/ 181 w 705"/>
                  <a:gd name="T77" fmla="*/ 925 h 1465"/>
                  <a:gd name="T78" fmla="*/ 181 w 705"/>
                  <a:gd name="T79" fmla="*/ 968 h 1465"/>
                  <a:gd name="T80" fmla="*/ 197 w 705"/>
                  <a:gd name="T81" fmla="*/ 1085 h 1465"/>
                  <a:gd name="T82" fmla="*/ 245 w 705"/>
                  <a:gd name="T83" fmla="*/ 1139 h 1465"/>
                  <a:gd name="T84" fmla="*/ 277 w 705"/>
                  <a:gd name="T85" fmla="*/ 1176 h 1465"/>
                  <a:gd name="T86" fmla="*/ 325 w 705"/>
                  <a:gd name="T87" fmla="*/ 1187 h 1465"/>
                  <a:gd name="T88" fmla="*/ 384 w 705"/>
                  <a:gd name="T89" fmla="*/ 1187 h 1465"/>
                  <a:gd name="T90" fmla="*/ 410 w 705"/>
                  <a:gd name="T91" fmla="*/ 1246 h 1465"/>
                  <a:gd name="T92" fmla="*/ 453 w 705"/>
                  <a:gd name="T93" fmla="*/ 1283 h 1465"/>
                  <a:gd name="T94" fmla="*/ 528 w 705"/>
                  <a:gd name="T95" fmla="*/ 1316 h 1465"/>
                  <a:gd name="T96" fmla="*/ 522 w 705"/>
                  <a:gd name="T97" fmla="*/ 1358 h 1465"/>
                  <a:gd name="T98" fmla="*/ 501 w 705"/>
                  <a:gd name="T99" fmla="*/ 1390 h 1465"/>
                  <a:gd name="T100" fmla="*/ 528 w 705"/>
                  <a:gd name="T101" fmla="*/ 1444 h 1465"/>
                  <a:gd name="T102" fmla="*/ 576 w 705"/>
                  <a:gd name="T103" fmla="*/ 1417 h 1465"/>
                  <a:gd name="T104" fmla="*/ 667 w 705"/>
                  <a:gd name="T105" fmla="*/ 1422 h 1465"/>
                  <a:gd name="T106" fmla="*/ 683 w 705"/>
                  <a:gd name="T107" fmla="*/ 1465 h 1465"/>
                  <a:gd name="T108" fmla="*/ 639 w 705"/>
                  <a:gd name="T109" fmla="*/ 0 h 146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5" h="1465">
                    <a:moveTo>
                      <a:pt x="639" y="0"/>
                    </a:moveTo>
                    <a:lnTo>
                      <a:pt x="629" y="36"/>
                    </a:lnTo>
                    <a:lnTo>
                      <a:pt x="639" y="68"/>
                    </a:lnTo>
                    <a:lnTo>
                      <a:pt x="639" y="84"/>
                    </a:lnTo>
                    <a:lnTo>
                      <a:pt x="634" y="100"/>
                    </a:lnTo>
                    <a:lnTo>
                      <a:pt x="608" y="117"/>
                    </a:lnTo>
                    <a:lnTo>
                      <a:pt x="592" y="117"/>
                    </a:lnTo>
                    <a:lnTo>
                      <a:pt x="581" y="106"/>
                    </a:lnTo>
                    <a:lnTo>
                      <a:pt x="571" y="100"/>
                    </a:lnTo>
                    <a:lnTo>
                      <a:pt x="565" y="106"/>
                    </a:lnTo>
                    <a:lnTo>
                      <a:pt x="555" y="106"/>
                    </a:lnTo>
                    <a:lnTo>
                      <a:pt x="555" y="90"/>
                    </a:lnTo>
                    <a:lnTo>
                      <a:pt x="555" y="68"/>
                    </a:lnTo>
                    <a:lnTo>
                      <a:pt x="565" y="52"/>
                    </a:lnTo>
                    <a:lnTo>
                      <a:pt x="571" y="36"/>
                    </a:lnTo>
                    <a:lnTo>
                      <a:pt x="565" y="26"/>
                    </a:lnTo>
                    <a:lnTo>
                      <a:pt x="538" y="4"/>
                    </a:lnTo>
                    <a:lnTo>
                      <a:pt x="507" y="10"/>
                    </a:lnTo>
                    <a:lnTo>
                      <a:pt x="474" y="20"/>
                    </a:lnTo>
                    <a:lnTo>
                      <a:pt x="443" y="26"/>
                    </a:lnTo>
                    <a:lnTo>
                      <a:pt x="469" y="36"/>
                    </a:lnTo>
                    <a:lnTo>
                      <a:pt x="496" y="52"/>
                    </a:lnTo>
                    <a:lnTo>
                      <a:pt x="512" y="111"/>
                    </a:lnTo>
                    <a:lnTo>
                      <a:pt x="517" y="127"/>
                    </a:lnTo>
                    <a:lnTo>
                      <a:pt x="533" y="127"/>
                    </a:lnTo>
                    <a:lnTo>
                      <a:pt x="555" y="143"/>
                    </a:lnTo>
                    <a:lnTo>
                      <a:pt x="571" y="170"/>
                    </a:lnTo>
                    <a:lnTo>
                      <a:pt x="576" y="202"/>
                    </a:lnTo>
                    <a:lnTo>
                      <a:pt x="538" y="197"/>
                    </a:lnTo>
                    <a:lnTo>
                      <a:pt x="507" y="202"/>
                    </a:lnTo>
                    <a:lnTo>
                      <a:pt x="496" y="208"/>
                    </a:lnTo>
                    <a:lnTo>
                      <a:pt x="496" y="213"/>
                    </a:lnTo>
                    <a:lnTo>
                      <a:pt x="491" y="234"/>
                    </a:lnTo>
                    <a:lnTo>
                      <a:pt x="474" y="261"/>
                    </a:lnTo>
                    <a:lnTo>
                      <a:pt x="458" y="293"/>
                    </a:lnTo>
                    <a:lnTo>
                      <a:pt x="453" y="315"/>
                    </a:lnTo>
                    <a:lnTo>
                      <a:pt x="464" y="325"/>
                    </a:lnTo>
                    <a:lnTo>
                      <a:pt x="517" y="368"/>
                    </a:lnTo>
                    <a:lnTo>
                      <a:pt x="474" y="384"/>
                    </a:lnTo>
                    <a:lnTo>
                      <a:pt x="421" y="384"/>
                    </a:lnTo>
                    <a:lnTo>
                      <a:pt x="379" y="373"/>
                    </a:lnTo>
                    <a:lnTo>
                      <a:pt x="368" y="384"/>
                    </a:lnTo>
                    <a:lnTo>
                      <a:pt x="362" y="400"/>
                    </a:lnTo>
                    <a:lnTo>
                      <a:pt x="384" y="422"/>
                    </a:lnTo>
                    <a:lnTo>
                      <a:pt x="416" y="427"/>
                    </a:lnTo>
                    <a:lnTo>
                      <a:pt x="432" y="427"/>
                    </a:lnTo>
                    <a:lnTo>
                      <a:pt x="443" y="438"/>
                    </a:lnTo>
                    <a:lnTo>
                      <a:pt x="443" y="448"/>
                    </a:lnTo>
                    <a:lnTo>
                      <a:pt x="432" y="464"/>
                    </a:lnTo>
                    <a:lnTo>
                      <a:pt x="426" y="470"/>
                    </a:lnTo>
                    <a:lnTo>
                      <a:pt x="410" y="470"/>
                    </a:lnTo>
                    <a:lnTo>
                      <a:pt x="379" y="459"/>
                    </a:lnTo>
                    <a:lnTo>
                      <a:pt x="347" y="454"/>
                    </a:lnTo>
                    <a:lnTo>
                      <a:pt x="331" y="448"/>
                    </a:lnTo>
                    <a:lnTo>
                      <a:pt x="320" y="438"/>
                    </a:lnTo>
                    <a:lnTo>
                      <a:pt x="283" y="390"/>
                    </a:lnTo>
                    <a:lnTo>
                      <a:pt x="277" y="363"/>
                    </a:lnTo>
                    <a:lnTo>
                      <a:pt x="277" y="352"/>
                    </a:lnTo>
                    <a:lnTo>
                      <a:pt x="272" y="336"/>
                    </a:lnTo>
                    <a:lnTo>
                      <a:pt x="240" y="325"/>
                    </a:lnTo>
                    <a:lnTo>
                      <a:pt x="213" y="315"/>
                    </a:lnTo>
                    <a:lnTo>
                      <a:pt x="160" y="277"/>
                    </a:lnTo>
                    <a:lnTo>
                      <a:pt x="181" y="277"/>
                    </a:lnTo>
                    <a:lnTo>
                      <a:pt x="203" y="288"/>
                    </a:lnTo>
                    <a:lnTo>
                      <a:pt x="250" y="288"/>
                    </a:lnTo>
                    <a:lnTo>
                      <a:pt x="357" y="293"/>
                    </a:lnTo>
                    <a:lnTo>
                      <a:pt x="395" y="282"/>
                    </a:lnTo>
                    <a:lnTo>
                      <a:pt x="416" y="272"/>
                    </a:lnTo>
                    <a:lnTo>
                      <a:pt x="432" y="250"/>
                    </a:lnTo>
                    <a:lnTo>
                      <a:pt x="448" y="208"/>
                    </a:lnTo>
                    <a:lnTo>
                      <a:pt x="453" y="186"/>
                    </a:lnTo>
                    <a:lnTo>
                      <a:pt x="448" y="165"/>
                    </a:lnTo>
                    <a:lnTo>
                      <a:pt x="421" y="133"/>
                    </a:lnTo>
                    <a:lnTo>
                      <a:pt x="379" y="122"/>
                    </a:lnTo>
                    <a:lnTo>
                      <a:pt x="283" y="95"/>
                    </a:lnTo>
                    <a:lnTo>
                      <a:pt x="235" y="79"/>
                    </a:lnTo>
                    <a:lnTo>
                      <a:pt x="192" y="79"/>
                    </a:lnTo>
                    <a:lnTo>
                      <a:pt x="96" y="79"/>
                    </a:lnTo>
                    <a:lnTo>
                      <a:pt x="112" y="63"/>
                    </a:lnTo>
                    <a:lnTo>
                      <a:pt x="117" y="58"/>
                    </a:lnTo>
                    <a:lnTo>
                      <a:pt x="107" y="52"/>
                    </a:lnTo>
                    <a:lnTo>
                      <a:pt x="80" y="47"/>
                    </a:lnTo>
                    <a:lnTo>
                      <a:pt x="69" y="68"/>
                    </a:lnTo>
                    <a:lnTo>
                      <a:pt x="48" y="74"/>
                    </a:lnTo>
                    <a:lnTo>
                      <a:pt x="48" y="90"/>
                    </a:lnTo>
                    <a:lnTo>
                      <a:pt x="26" y="111"/>
                    </a:lnTo>
                    <a:lnTo>
                      <a:pt x="5" y="143"/>
                    </a:lnTo>
                    <a:lnTo>
                      <a:pt x="0" y="175"/>
                    </a:lnTo>
                    <a:lnTo>
                      <a:pt x="16" y="218"/>
                    </a:lnTo>
                    <a:lnTo>
                      <a:pt x="43" y="229"/>
                    </a:lnTo>
                    <a:lnTo>
                      <a:pt x="69" y="256"/>
                    </a:lnTo>
                    <a:lnTo>
                      <a:pt x="59" y="293"/>
                    </a:lnTo>
                    <a:lnTo>
                      <a:pt x="91" y="357"/>
                    </a:lnTo>
                    <a:lnTo>
                      <a:pt x="133" y="400"/>
                    </a:lnTo>
                    <a:lnTo>
                      <a:pt x="107" y="432"/>
                    </a:lnTo>
                    <a:lnTo>
                      <a:pt x="112" y="470"/>
                    </a:lnTo>
                    <a:lnTo>
                      <a:pt x="155" y="497"/>
                    </a:lnTo>
                    <a:lnTo>
                      <a:pt x="181" y="534"/>
                    </a:lnTo>
                    <a:lnTo>
                      <a:pt x="171" y="566"/>
                    </a:lnTo>
                    <a:lnTo>
                      <a:pt x="213" y="593"/>
                    </a:lnTo>
                    <a:lnTo>
                      <a:pt x="245" y="625"/>
                    </a:lnTo>
                    <a:lnTo>
                      <a:pt x="240" y="668"/>
                    </a:lnTo>
                    <a:lnTo>
                      <a:pt x="213" y="716"/>
                    </a:lnTo>
                    <a:lnTo>
                      <a:pt x="181" y="764"/>
                    </a:lnTo>
                    <a:lnTo>
                      <a:pt x="166" y="828"/>
                    </a:lnTo>
                    <a:lnTo>
                      <a:pt x="176" y="818"/>
                    </a:lnTo>
                    <a:lnTo>
                      <a:pt x="192" y="839"/>
                    </a:lnTo>
                    <a:lnTo>
                      <a:pt x="219" y="850"/>
                    </a:lnTo>
                    <a:lnTo>
                      <a:pt x="250" y="855"/>
                    </a:lnTo>
                    <a:lnTo>
                      <a:pt x="250" y="861"/>
                    </a:lnTo>
                    <a:lnTo>
                      <a:pt x="245" y="866"/>
                    </a:lnTo>
                    <a:lnTo>
                      <a:pt x="229" y="871"/>
                    </a:lnTo>
                    <a:lnTo>
                      <a:pt x="219" y="871"/>
                    </a:lnTo>
                    <a:lnTo>
                      <a:pt x="213" y="887"/>
                    </a:lnTo>
                    <a:lnTo>
                      <a:pt x="181" y="893"/>
                    </a:lnTo>
                    <a:lnTo>
                      <a:pt x="181" y="909"/>
                    </a:lnTo>
                    <a:lnTo>
                      <a:pt x="181" y="925"/>
                    </a:lnTo>
                    <a:lnTo>
                      <a:pt x="176" y="925"/>
                    </a:lnTo>
                    <a:lnTo>
                      <a:pt x="181" y="935"/>
                    </a:lnTo>
                    <a:lnTo>
                      <a:pt x="181" y="968"/>
                    </a:lnTo>
                    <a:lnTo>
                      <a:pt x="181" y="1010"/>
                    </a:lnTo>
                    <a:lnTo>
                      <a:pt x="208" y="1043"/>
                    </a:lnTo>
                    <a:lnTo>
                      <a:pt x="197" y="1085"/>
                    </a:lnTo>
                    <a:lnTo>
                      <a:pt x="219" y="1091"/>
                    </a:lnTo>
                    <a:lnTo>
                      <a:pt x="224" y="1117"/>
                    </a:lnTo>
                    <a:lnTo>
                      <a:pt x="245" y="1139"/>
                    </a:lnTo>
                    <a:lnTo>
                      <a:pt x="261" y="1182"/>
                    </a:lnTo>
                    <a:lnTo>
                      <a:pt x="261" y="1176"/>
                    </a:lnTo>
                    <a:lnTo>
                      <a:pt x="277" y="1176"/>
                    </a:lnTo>
                    <a:lnTo>
                      <a:pt x="293" y="1187"/>
                    </a:lnTo>
                    <a:lnTo>
                      <a:pt x="304" y="1182"/>
                    </a:lnTo>
                    <a:lnTo>
                      <a:pt x="325" y="1187"/>
                    </a:lnTo>
                    <a:lnTo>
                      <a:pt x="336" y="1198"/>
                    </a:lnTo>
                    <a:lnTo>
                      <a:pt x="362" y="1182"/>
                    </a:lnTo>
                    <a:lnTo>
                      <a:pt x="384" y="1187"/>
                    </a:lnTo>
                    <a:lnTo>
                      <a:pt x="405" y="1203"/>
                    </a:lnTo>
                    <a:lnTo>
                      <a:pt x="410" y="1225"/>
                    </a:lnTo>
                    <a:lnTo>
                      <a:pt x="410" y="1246"/>
                    </a:lnTo>
                    <a:lnTo>
                      <a:pt x="432" y="1257"/>
                    </a:lnTo>
                    <a:lnTo>
                      <a:pt x="432" y="1267"/>
                    </a:lnTo>
                    <a:lnTo>
                      <a:pt x="453" y="1283"/>
                    </a:lnTo>
                    <a:lnTo>
                      <a:pt x="480" y="1289"/>
                    </a:lnTo>
                    <a:lnTo>
                      <a:pt x="485" y="1305"/>
                    </a:lnTo>
                    <a:lnTo>
                      <a:pt x="528" y="1316"/>
                    </a:lnTo>
                    <a:lnTo>
                      <a:pt x="544" y="1332"/>
                    </a:lnTo>
                    <a:lnTo>
                      <a:pt x="533" y="1348"/>
                    </a:lnTo>
                    <a:lnTo>
                      <a:pt x="522" y="1358"/>
                    </a:lnTo>
                    <a:lnTo>
                      <a:pt x="491" y="1364"/>
                    </a:lnTo>
                    <a:lnTo>
                      <a:pt x="485" y="1380"/>
                    </a:lnTo>
                    <a:lnTo>
                      <a:pt x="501" y="1390"/>
                    </a:lnTo>
                    <a:lnTo>
                      <a:pt x="501" y="1406"/>
                    </a:lnTo>
                    <a:lnTo>
                      <a:pt x="512" y="1422"/>
                    </a:lnTo>
                    <a:lnTo>
                      <a:pt x="528" y="1444"/>
                    </a:lnTo>
                    <a:lnTo>
                      <a:pt x="549" y="1444"/>
                    </a:lnTo>
                    <a:lnTo>
                      <a:pt x="555" y="1417"/>
                    </a:lnTo>
                    <a:lnTo>
                      <a:pt x="576" y="1417"/>
                    </a:lnTo>
                    <a:lnTo>
                      <a:pt x="613" y="1396"/>
                    </a:lnTo>
                    <a:lnTo>
                      <a:pt x="639" y="1406"/>
                    </a:lnTo>
                    <a:lnTo>
                      <a:pt x="667" y="1422"/>
                    </a:lnTo>
                    <a:lnTo>
                      <a:pt x="656" y="1433"/>
                    </a:lnTo>
                    <a:lnTo>
                      <a:pt x="667" y="1460"/>
                    </a:lnTo>
                    <a:lnTo>
                      <a:pt x="683" y="1465"/>
                    </a:lnTo>
                    <a:lnTo>
                      <a:pt x="704" y="1465"/>
                    </a:lnTo>
                    <a:lnTo>
                      <a:pt x="705" y="0"/>
                    </a:lnTo>
                    <a:lnTo>
                      <a:pt x="639" y="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0" name="Freeform 299"/>
            <p:cNvSpPr>
              <a:spLocks/>
            </p:cNvSpPr>
            <p:nvPr/>
          </p:nvSpPr>
          <p:spPr bwMode="auto">
            <a:xfrm>
              <a:off x="4556" y="1107"/>
              <a:ext cx="505" cy="851"/>
            </a:xfrm>
            <a:custGeom>
              <a:avLst/>
              <a:gdLst>
                <a:gd name="T0" fmla="*/ 431 w 505"/>
                <a:gd name="T1" fmla="*/ 481 h 851"/>
                <a:gd name="T2" fmla="*/ 415 w 505"/>
                <a:gd name="T3" fmla="*/ 412 h 851"/>
                <a:gd name="T4" fmla="*/ 367 w 505"/>
                <a:gd name="T5" fmla="*/ 348 h 851"/>
                <a:gd name="T6" fmla="*/ 351 w 505"/>
                <a:gd name="T7" fmla="*/ 273 h 851"/>
                <a:gd name="T8" fmla="*/ 330 w 505"/>
                <a:gd name="T9" fmla="*/ 171 h 851"/>
                <a:gd name="T10" fmla="*/ 277 w 505"/>
                <a:gd name="T11" fmla="*/ 133 h 851"/>
                <a:gd name="T12" fmla="*/ 266 w 505"/>
                <a:gd name="T13" fmla="*/ 58 h 851"/>
                <a:gd name="T14" fmla="*/ 260 w 505"/>
                <a:gd name="T15" fmla="*/ 21 h 851"/>
                <a:gd name="T16" fmla="*/ 186 w 505"/>
                <a:gd name="T17" fmla="*/ 0 h 851"/>
                <a:gd name="T18" fmla="*/ 165 w 505"/>
                <a:gd name="T19" fmla="*/ 75 h 851"/>
                <a:gd name="T20" fmla="*/ 117 w 505"/>
                <a:gd name="T21" fmla="*/ 112 h 851"/>
                <a:gd name="T22" fmla="*/ 27 w 505"/>
                <a:gd name="T23" fmla="*/ 91 h 851"/>
                <a:gd name="T24" fmla="*/ 32 w 505"/>
                <a:gd name="T25" fmla="*/ 144 h 851"/>
                <a:gd name="T26" fmla="*/ 111 w 505"/>
                <a:gd name="T27" fmla="*/ 198 h 851"/>
                <a:gd name="T28" fmla="*/ 138 w 505"/>
                <a:gd name="T29" fmla="*/ 246 h 851"/>
                <a:gd name="T30" fmla="*/ 144 w 505"/>
                <a:gd name="T31" fmla="*/ 310 h 851"/>
                <a:gd name="T32" fmla="*/ 165 w 505"/>
                <a:gd name="T33" fmla="*/ 369 h 851"/>
                <a:gd name="T34" fmla="*/ 207 w 505"/>
                <a:gd name="T35" fmla="*/ 385 h 851"/>
                <a:gd name="T36" fmla="*/ 223 w 505"/>
                <a:gd name="T37" fmla="*/ 401 h 851"/>
                <a:gd name="T38" fmla="*/ 223 w 505"/>
                <a:gd name="T39" fmla="*/ 423 h 851"/>
                <a:gd name="T40" fmla="*/ 149 w 505"/>
                <a:gd name="T41" fmla="*/ 556 h 851"/>
                <a:gd name="T42" fmla="*/ 111 w 505"/>
                <a:gd name="T43" fmla="*/ 599 h 851"/>
                <a:gd name="T44" fmla="*/ 117 w 505"/>
                <a:gd name="T45" fmla="*/ 653 h 851"/>
                <a:gd name="T46" fmla="*/ 144 w 505"/>
                <a:gd name="T47" fmla="*/ 722 h 851"/>
                <a:gd name="T48" fmla="*/ 149 w 505"/>
                <a:gd name="T49" fmla="*/ 776 h 851"/>
                <a:gd name="T50" fmla="*/ 181 w 505"/>
                <a:gd name="T51" fmla="*/ 808 h 851"/>
                <a:gd name="T52" fmla="*/ 197 w 505"/>
                <a:gd name="T53" fmla="*/ 851 h 851"/>
                <a:gd name="T54" fmla="*/ 240 w 505"/>
                <a:gd name="T55" fmla="*/ 846 h 851"/>
                <a:gd name="T56" fmla="*/ 319 w 505"/>
                <a:gd name="T57" fmla="*/ 797 h 851"/>
                <a:gd name="T58" fmla="*/ 426 w 505"/>
                <a:gd name="T59" fmla="*/ 744 h 851"/>
                <a:gd name="T60" fmla="*/ 473 w 505"/>
                <a:gd name="T61" fmla="*/ 631 h 851"/>
                <a:gd name="T62" fmla="*/ 505 w 505"/>
                <a:gd name="T63" fmla="*/ 540 h 8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05" h="851">
                  <a:moveTo>
                    <a:pt x="473" y="508"/>
                  </a:moveTo>
                  <a:lnTo>
                    <a:pt x="431" y="481"/>
                  </a:lnTo>
                  <a:lnTo>
                    <a:pt x="442" y="449"/>
                  </a:lnTo>
                  <a:lnTo>
                    <a:pt x="415" y="412"/>
                  </a:lnTo>
                  <a:lnTo>
                    <a:pt x="372" y="385"/>
                  </a:lnTo>
                  <a:lnTo>
                    <a:pt x="367" y="348"/>
                  </a:lnTo>
                  <a:lnTo>
                    <a:pt x="394" y="316"/>
                  </a:lnTo>
                  <a:lnTo>
                    <a:pt x="351" y="273"/>
                  </a:lnTo>
                  <a:lnTo>
                    <a:pt x="319" y="208"/>
                  </a:lnTo>
                  <a:lnTo>
                    <a:pt x="330" y="171"/>
                  </a:lnTo>
                  <a:lnTo>
                    <a:pt x="303" y="144"/>
                  </a:lnTo>
                  <a:lnTo>
                    <a:pt x="277" y="133"/>
                  </a:lnTo>
                  <a:lnTo>
                    <a:pt x="260" y="91"/>
                  </a:lnTo>
                  <a:lnTo>
                    <a:pt x="266" y="58"/>
                  </a:lnTo>
                  <a:lnTo>
                    <a:pt x="271" y="48"/>
                  </a:lnTo>
                  <a:lnTo>
                    <a:pt x="260" y="21"/>
                  </a:lnTo>
                  <a:lnTo>
                    <a:pt x="218" y="0"/>
                  </a:lnTo>
                  <a:lnTo>
                    <a:pt x="186" y="0"/>
                  </a:lnTo>
                  <a:lnTo>
                    <a:pt x="165" y="26"/>
                  </a:lnTo>
                  <a:lnTo>
                    <a:pt x="165" y="75"/>
                  </a:lnTo>
                  <a:lnTo>
                    <a:pt x="154" y="123"/>
                  </a:lnTo>
                  <a:lnTo>
                    <a:pt x="117" y="112"/>
                  </a:lnTo>
                  <a:lnTo>
                    <a:pt x="90" y="123"/>
                  </a:lnTo>
                  <a:lnTo>
                    <a:pt x="27" y="91"/>
                  </a:lnTo>
                  <a:lnTo>
                    <a:pt x="0" y="107"/>
                  </a:lnTo>
                  <a:lnTo>
                    <a:pt x="32" y="144"/>
                  </a:lnTo>
                  <a:lnTo>
                    <a:pt x="90" y="171"/>
                  </a:lnTo>
                  <a:lnTo>
                    <a:pt x="111" y="198"/>
                  </a:lnTo>
                  <a:lnTo>
                    <a:pt x="111" y="225"/>
                  </a:lnTo>
                  <a:lnTo>
                    <a:pt x="138" y="246"/>
                  </a:lnTo>
                  <a:lnTo>
                    <a:pt x="138" y="278"/>
                  </a:lnTo>
                  <a:lnTo>
                    <a:pt x="144" y="310"/>
                  </a:lnTo>
                  <a:lnTo>
                    <a:pt x="154" y="337"/>
                  </a:lnTo>
                  <a:lnTo>
                    <a:pt x="165" y="369"/>
                  </a:lnTo>
                  <a:lnTo>
                    <a:pt x="186" y="374"/>
                  </a:lnTo>
                  <a:lnTo>
                    <a:pt x="207" y="385"/>
                  </a:lnTo>
                  <a:lnTo>
                    <a:pt x="223" y="390"/>
                  </a:lnTo>
                  <a:lnTo>
                    <a:pt x="223" y="401"/>
                  </a:lnTo>
                  <a:lnTo>
                    <a:pt x="229" y="412"/>
                  </a:lnTo>
                  <a:lnTo>
                    <a:pt x="223" y="423"/>
                  </a:lnTo>
                  <a:lnTo>
                    <a:pt x="202" y="465"/>
                  </a:lnTo>
                  <a:lnTo>
                    <a:pt x="149" y="556"/>
                  </a:lnTo>
                  <a:lnTo>
                    <a:pt x="128" y="578"/>
                  </a:lnTo>
                  <a:lnTo>
                    <a:pt x="111" y="599"/>
                  </a:lnTo>
                  <a:lnTo>
                    <a:pt x="111" y="626"/>
                  </a:lnTo>
                  <a:lnTo>
                    <a:pt x="117" y="653"/>
                  </a:lnTo>
                  <a:lnTo>
                    <a:pt x="133" y="701"/>
                  </a:lnTo>
                  <a:lnTo>
                    <a:pt x="144" y="722"/>
                  </a:lnTo>
                  <a:lnTo>
                    <a:pt x="144" y="749"/>
                  </a:lnTo>
                  <a:lnTo>
                    <a:pt x="149" y="776"/>
                  </a:lnTo>
                  <a:lnTo>
                    <a:pt x="159" y="797"/>
                  </a:lnTo>
                  <a:lnTo>
                    <a:pt x="181" y="808"/>
                  </a:lnTo>
                  <a:lnTo>
                    <a:pt x="202" y="819"/>
                  </a:lnTo>
                  <a:lnTo>
                    <a:pt x="197" y="851"/>
                  </a:lnTo>
                  <a:lnTo>
                    <a:pt x="229" y="851"/>
                  </a:lnTo>
                  <a:lnTo>
                    <a:pt x="240" y="846"/>
                  </a:lnTo>
                  <a:lnTo>
                    <a:pt x="255" y="835"/>
                  </a:lnTo>
                  <a:lnTo>
                    <a:pt x="319" y="797"/>
                  </a:lnTo>
                  <a:lnTo>
                    <a:pt x="378" y="771"/>
                  </a:lnTo>
                  <a:lnTo>
                    <a:pt x="426" y="744"/>
                  </a:lnTo>
                  <a:lnTo>
                    <a:pt x="442" y="680"/>
                  </a:lnTo>
                  <a:lnTo>
                    <a:pt x="473" y="631"/>
                  </a:lnTo>
                  <a:lnTo>
                    <a:pt x="500" y="583"/>
                  </a:lnTo>
                  <a:lnTo>
                    <a:pt x="505" y="540"/>
                  </a:lnTo>
                  <a:lnTo>
                    <a:pt x="473" y="5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Freeform 300"/>
            <p:cNvSpPr>
              <a:spLocks/>
            </p:cNvSpPr>
            <p:nvPr/>
          </p:nvSpPr>
          <p:spPr bwMode="auto">
            <a:xfrm>
              <a:off x="4283" y="1225"/>
              <a:ext cx="439" cy="1134"/>
            </a:xfrm>
            <a:custGeom>
              <a:avLst/>
              <a:gdLst>
                <a:gd name="T0" fmla="*/ 225 w 439"/>
                <a:gd name="T1" fmla="*/ 48 h 1134"/>
                <a:gd name="T2" fmla="*/ 187 w 439"/>
                <a:gd name="T3" fmla="*/ 85 h 1134"/>
                <a:gd name="T4" fmla="*/ 166 w 439"/>
                <a:gd name="T5" fmla="*/ 144 h 1134"/>
                <a:gd name="T6" fmla="*/ 133 w 439"/>
                <a:gd name="T7" fmla="*/ 208 h 1134"/>
                <a:gd name="T8" fmla="*/ 107 w 439"/>
                <a:gd name="T9" fmla="*/ 267 h 1134"/>
                <a:gd name="T10" fmla="*/ 75 w 439"/>
                <a:gd name="T11" fmla="*/ 385 h 1134"/>
                <a:gd name="T12" fmla="*/ 91 w 439"/>
                <a:gd name="T13" fmla="*/ 438 h 1134"/>
                <a:gd name="T14" fmla="*/ 21 w 439"/>
                <a:gd name="T15" fmla="*/ 492 h 1134"/>
                <a:gd name="T16" fmla="*/ 32 w 439"/>
                <a:gd name="T17" fmla="*/ 626 h 1134"/>
                <a:gd name="T18" fmla="*/ 58 w 439"/>
                <a:gd name="T19" fmla="*/ 679 h 1134"/>
                <a:gd name="T20" fmla="*/ 42 w 439"/>
                <a:gd name="T21" fmla="*/ 765 h 1134"/>
                <a:gd name="T22" fmla="*/ 11 w 439"/>
                <a:gd name="T23" fmla="*/ 851 h 1134"/>
                <a:gd name="T24" fmla="*/ 5 w 439"/>
                <a:gd name="T25" fmla="*/ 888 h 1134"/>
                <a:gd name="T26" fmla="*/ 27 w 439"/>
                <a:gd name="T27" fmla="*/ 920 h 1134"/>
                <a:gd name="T28" fmla="*/ 53 w 439"/>
                <a:gd name="T29" fmla="*/ 1006 h 1134"/>
                <a:gd name="T30" fmla="*/ 75 w 439"/>
                <a:gd name="T31" fmla="*/ 1049 h 1134"/>
                <a:gd name="T32" fmla="*/ 69 w 439"/>
                <a:gd name="T33" fmla="*/ 1081 h 1134"/>
                <a:gd name="T34" fmla="*/ 86 w 439"/>
                <a:gd name="T35" fmla="*/ 1113 h 1134"/>
                <a:gd name="T36" fmla="*/ 128 w 439"/>
                <a:gd name="T37" fmla="*/ 1134 h 1134"/>
                <a:gd name="T38" fmla="*/ 155 w 439"/>
                <a:gd name="T39" fmla="*/ 1102 h 1134"/>
                <a:gd name="T40" fmla="*/ 181 w 439"/>
                <a:gd name="T41" fmla="*/ 1070 h 1134"/>
                <a:gd name="T42" fmla="*/ 246 w 439"/>
                <a:gd name="T43" fmla="*/ 984 h 1134"/>
                <a:gd name="T44" fmla="*/ 246 w 439"/>
                <a:gd name="T45" fmla="*/ 942 h 1134"/>
                <a:gd name="T46" fmla="*/ 251 w 439"/>
                <a:gd name="T47" fmla="*/ 893 h 1134"/>
                <a:gd name="T48" fmla="*/ 267 w 439"/>
                <a:gd name="T49" fmla="*/ 851 h 1134"/>
                <a:gd name="T50" fmla="*/ 315 w 439"/>
                <a:gd name="T51" fmla="*/ 819 h 1134"/>
                <a:gd name="T52" fmla="*/ 320 w 439"/>
                <a:gd name="T53" fmla="*/ 781 h 1134"/>
                <a:gd name="T54" fmla="*/ 305 w 439"/>
                <a:gd name="T55" fmla="*/ 728 h 1134"/>
                <a:gd name="T56" fmla="*/ 251 w 439"/>
                <a:gd name="T57" fmla="*/ 695 h 1134"/>
                <a:gd name="T58" fmla="*/ 246 w 439"/>
                <a:gd name="T59" fmla="*/ 658 h 1134"/>
                <a:gd name="T60" fmla="*/ 246 w 439"/>
                <a:gd name="T61" fmla="*/ 556 h 1134"/>
                <a:gd name="T62" fmla="*/ 305 w 439"/>
                <a:gd name="T63" fmla="*/ 471 h 1134"/>
                <a:gd name="T64" fmla="*/ 353 w 439"/>
                <a:gd name="T65" fmla="*/ 417 h 1134"/>
                <a:gd name="T66" fmla="*/ 369 w 439"/>
                <a:gd name="T67" fmla="*/ 374 h 1134"/>
                <a:gd name="T68" fmla="*/ 364 w 439"/>
                <a:gd name="T69" fmla="*/ 331 h 1134"/>
                <a:gd name="T70" fmla="*/ 385 w 439"/>
                <a:gd name="T71" fmla="*/ 283 h 1134"/>
                <a:gd name="T72" fmla="*/ 433 w 439"/>
                <a:gd name="T73" fmla="*/ 251 h 1134"/>
                <a:gd name="T74" fmla="*/ 428 w 439"/>
                <a:gd name="T75" fmla="*/ 219 h 1134"/>
                <a:gd name="T76" fmla="*/ 412 w 439"/>
                <a:gd name="T77" fmla="*/ 160 h 1134"/>
                <a:gd name="T78" fmla="*/ 385 w 439"/>
                <a:gd name="T79" fmla="*/ 107 h 1134"/>
                <a:gd name="T80" fmla="*/ 364 w 439"/>
                <a:gd name="T81" fmla="*/ 53 h 1134"/>
                <a:gd name="T82" fmla="*/ 283 w 439"/>
                <a:gd name="T83" fmla="*/ 0 h 1134"/>
                <a:gd name="T84" fmla="*/ 272 w 439"/>
                <a:gd name="T85" fmla="*/ 59 h 113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39" h="1134">
                  <a:moveTo>
                    <a:pt x="272" y="59"/>
                  </a:moveTo>
                  <a:lnTo>
                    <a:pt x="225" y="48"/>
                  </a:lnTo>
                  <a:lnTo>
                    <a:pt x="214" y="85"/>
                  </a:lnTo>
                  <a:lnTo>
                    <a:pt x="187" y="85"/>
                  </a:lnTo>
                  <a:lnTo>
                    <a:pt x="166" y="112"/>
                  </a:lnTo>
                  <a:lnTo>
                    <a:pt x="166" y="144"/>
                  </a:lnTo>
                  <a:lnTo>
                    <a:pt x="171" y="171"/>
                  </a:lnTo>
                  <a:lnTo>
                    <a:pt x="133" y="208"/>
                  </a:lnTo>
                  <a:lnTo>
                    <a:pt x="133" y="251"/>
                  </a:lnTo>
                  <a:lnTo>
                    <a:pt x="107" y="267"/>
                  </a:lnTo>
                  <a:lnTo>
                    <a:pt x="107" y="331"/>
                  </a:lnTo>
                  <a:lnTo>
                    <a:pt x="75" y="385"/>
                  </a:lnTo>
                  <a:lnTo>
                    <a:pt x="102" y="401"/>
                  </a:lnTo>
                  <a:lnTo>
                    <a:pt x="91" y="438"/>
                  </a:lnTo>
                  <a:lnTo>
                    <a:pt x="42" y="444"/>
                  </a:lnTo>
                  <a:lnTo>
                    <a:pt x="21" y="492"/>
                  </a:lnTo>
                  <a:lnTo>
                    <a:pt x="32" y="572"/>
                  </a:lnTo>
                  <a:lnTo>
                    <a:pt x="32" y="626"/>
                  </a:lnTo>
                  <a:lnTo>
                    <a:pt x="58" y="653"/>
                  </a:lnTo>
                  <a:lnTo>
                    <a:pt x="58" y="679"/>
                  </a:lnTo>
                  <a:lnTo>
                    <a:pt x="42" y="706"/>
                  </a:lnTo>
                  <a:lnTo>
                    <a:pt x="42" y="765"/>
                  </a:lnTo>
                  <a:lnTo>
                    <a:pt x="21" y="786"/>
                  </a:lnTo>
                  <a:lnTo>
                    <a:pt x="11" y="851"/>
                  </a:lnTo>
                  <a:lnTo>
                    <a:pt x="0" y="856"/>
                  </a:lnTo>
                  <a:lnTo>
                    <a:pt x="5" y="888"/>
                  </a:lnTo>
                  <a:lnTo>
                    <a:pt x="21" y="904"/>
                  </a:lnTo>
                  <a:lnTo>
                    <a:pt x="27" y="920"/>
                  </a:lnTo>
                  <a:lnTo>
                    <a:pt x="27" y="963"/>
                  </a:lnTo>
                  <a:lnTo>
                    <a:pt x="53" y="1006"/>
                  </a:lnTo>
                  <a:lnTo>
                    <a:pt x="69" y="1027"/>
                  </a:lnTo>
                  <a:lnTo>
                    <a:pt x="75" y="1049"/>
                  </a:lnTo>
                  <a:lnTo>
                    <a:pt x="69" y="1065"/>
                  </a:lnTo>
                  <a:lnTo>
                    <a:pt x="69" y="1081"/>
                  </a:lnTo>
                  <a:lnTo>
                    <a:pt x="80" y="1091"/>
                  </a:lnTo>
                  <a:lnTo>
                    <a:pt x="86" y="1113"/>
                  </a:lnTo>
                  <a:lnTo>
                    <a:pt x="86" y="1134"/>
                  </a:lnTo>
                  <a:lnTo>
                    <a:pt x="128" y="1134"/>
                  </a:lnTo>
                  <a:lnTo>
                    <a:pt x="150" y="1124"/>
                  </a:lnTo>
                  <a:lnTo>
                    <a:pt x="155" y="1102"/>
                  </a:lnTo>
                  <a:lnTo>
                    <a:pt x="166" y="1081"/>
                  </a:lnTo>
                  <a:lnTo>
                    <a:pt x="181" y="1070"/>
                  </a:lnTo>
                  <a:lnTo>
                    <a:pt x="225" y="1075"/>
                  </a:lnTo>
                  <a:lnTo>
                    <a:pt x="246" y="984"/>
                  </a:lnTo>
                  <a:lnTo>
                    <a:pt x="251" y="963"/>
                  </a:lnTo>
                  <a:lnTo>
                    <a:pt x="246" y="942"/>
                  </a:lnTo>
                  <a:lnTo>
                    <a:pt x="246" y="915"/>
                  </a:lnTo>
                  <a:lnTo>
                    <a:pt x="251" y="893"/>
                  </a:lnTo>
                  <a:lnTo>
                    <a:pt x="256" y="867"/>
                  </a:lnTo>
                  <a:lnTo>
                    <a:pt x="267" y="851"/>
                  </a:lnTo>
                  <a:lnTo>
                    <a:pt x="300" y="829"/>
                  </a:lnTo>
                  <a:lnTo>
                    <a:pt x="315" y="819"/>
                  </a:lnTo>
                  <a:lnTo>
                    <a:pt x="315" y="797"/>
                  </a:lnTo>
                  <a:lnTo>
                    <a:pt x="320" y="781"/>
                  </a:lnTo>
                  <a:lnTo>
                    <a:pt x="331" y="765"/>
                  </a:lnTo>
                  <a:lnTo>
                    <a:pt x="305" y="728"/>
                  </a:lnTo>
                  <a:lnTo>
                    <a:pt x="262" y="701"/>
                  </a:lnTo>
                  <a:lnTo>
                    <a:pt x="251" y="695"/>
                  </a:lnTo>
                  <a:lnTo>
                    <a:pt x="246" y="685"/>
                  </a:lnTo>
                  <a:lnTo>
                    <a:pt x="246" y="658"/>
                  </a:lnTo>
                  <a:lnTo>
                    <a:pt x="241" y="604"/>
                  </a:lnTo>
                  <a:lnTo>
                    <a:pt x="246" y="556"/>
                  </a:lnTo>
                  <a:lnTo>
                    <a:pt x="272" y="508"/>
                  </a:lnTo>
                  <a:lnTo>
                    <a:pt x="305" y="471"/>
                  </a:lnTo>
                  <a:lnTo>
                    <a:pt x="342" y="433"/>
                  </a:lnTo>
                  <a:lnTo>
                    <a:pt x="353" y="417"/>
                  </a:lnTo>
                  <a:lnTo>
                    <a:pt x="358" y="390"/>
                  </a:lnTo>
                  <a:lnTo>
                    <a:pt x="369" y="374"/>
                  </a:lnTo>
                  <a:lnTo>
                    <a:pt x="369" y="358"/>
                  </a:lnTo>
                  <a:lnTo>
                    <a:pt x="364" y="331"/>
                  </a:lnTo>
                  <a:lnTo>
                    <a:pt x="369" y="310"/>
                  </a:lnTo>
                  <a:lnTo>
                    <a:pt x="385" y="283"/>
                  </a:lnTo>
                  <a:lnTo>
                    <a:pt x="390" y="257"/>
                  </a:lnTo>
                  <a:lnTo>
                    <a:pt x="433" y="251"/>
                  </a:lnTo>
                  <a:lnTo>
                    <a:pt x="439" y="251"/>
                  </a:lnTo>
                  <a:lnTo>
                    <a:pt x="428" y="219"/>
                  </a:lnTo>
                  <a:lnTo>
                    <a:pt x="417" y="192"/>
                  </a:lnTo>
                  <a:lnTo>
                    <a:pt x="412" y="160"/>
                  </a:lnTo>
                  <a:lnTo>
                    <a:pt x="412" y="128"/>
                  </a:lnTo>
                  <a:lnTo>
                    <a:pt x="385" y="107"/>
                  </a:lnTo>
                  <a:lnTo>
                    <a:pt x="385" y="80"/>
                  </a:lnTo>
                  <a:lnTo>
                    <a:pt x="364" y="53"/>
                  </a:lnTo>
                  <a:lnTo>
                    <a:pt x="305" y="26"/>
                  </a:lnTo>
                  <a:lnTo>
                    <a:pt x="283" y="0"/>
                  </a:lnTo>
                  <a:lnTo>
                    <a:pt x="272" y="5"/>
                  </a:lnTo>
                  <a:lnTo>
                    <a:pt x="272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2" name="Group 301"/>
            <p:cNvGrpSpPr>
              <a:grpSpLocks/>
            </p:cNvGrpSpPr>
            <p:nvPr/>
          </p:nvGrpSpPr>
          <p:grpSpPr bwMode="auto">
            <a:xfrm>
              <a:off x="4556" y="1102"/>
              <a:ext cx="505" cy="850"/>
              <a:chOff x="2254" y="1011"/>
              <a:chExt cx="505" cy="850"/>
            </a:xfrm>
          </p:grpSpPr>
          <p:sp>
            <p:nvSpPr>
              <p:cNvPr id="320" name="Freeform 302"/>
              <p:cNvSpPr>
                <a:spLocks/>
              </p:cNvSpPr>
              <p:nvPr/>
            </p:nvSpPr>
            <p:spPr bwMode="auto">
              <a:xfrm>
                <a:off x="2254" y="1011"/>
                <a:ext cx="505" cy="850"/>
              </a:xfrm>
              <a:custGeom>
                <a:avLst/>
                <a:gdLst>
                  <a:gd name="T0" fmla="*/ 431 w 505"/>
                  <a:gd name="T1" fmla="*/ 481 h 850"/>
                  <a:gd name="T2" fmla="*/ 415 w 505"/>
                  <a:gd name="T3" fmla="*/ 412 h 850"/>
                  <a:gd name="T4" fmla="*/ 367 w 505"/>
                  <a:gd name="T5" fmla="*/ 347 h 850"/>
                  <a:gd name="T6" fmla="*/ 351 w 505"/>
                  <a:gd name="T7" fmla="*/ 272 h 850"/>
                  <a:gd name="T8" fmla="*/ 330 w 505"/>
                  <a:gd name="T9" fmla="*/ 171 h 850"/>
                  <a:gd name="T10" fmla="*/ 277 w 505"/>
                  <a:gd name="T11" fmla="*/ 133 h 850"/>
                  <a:gd name="T12" fmla="*/ 266 w 505"/>
                  <a:gd name="T13" fmla="*/ 58 h 850"/>
                  <a:gd name="T14" fmla="*/ 260 w 505"/>
                  <a:gd name="T15" fmla="*/ 21 h 850"/>
                  <a:gd name="T16" fmla="*/ 186 w 505"/>
                  <a:gd name="T17" fmla="*/ 0 h 850"/>
                  <a:gd name="T18" fmla="*/ 165 w 505"/>
                  <a:gd name="T19" fmla="*/ 74 h 850"/>
                  <a:gd name="T20" fmla="*/ 117 w 505"/>
                  <a:gd name="T21" fmla="*/ 112 h 850"/>
                  <a:gd name="T22" fmla="*/ 27 w 505"/>
                  <a:gd name="T23" fmla="*/ 91 h 850"/>
                  <a:gd name="T24" fmla="*/ 32 w 505"/>
                  <a:gd name="T25" fmla="*/ 144 h 850"/>
                  <a:gd name="T26" fmla="*/ 111 w 505"/>
                  <a:gd name="T27" fmla="*/ 198 h 850"/>
                  <a:gd name="T28" fmla="*/ 138 w 505"/>
                  <a:gd name="T29" fmla="*/ 246 h 850"/>
                  <a:gd name="T30" fmla="*/ 144 w 505"/>
                  <a:gd name="T31" fmla="*/ 310 h 850"/>
                  <a:gd name="T32" fmla="*/ 165 w 505"/>
                  <a:gd name="T33" fmla="*/ 369 h 850"/>
                  <a:gd name="T34" fmla="*/ 207 w 505"/>
                  <a:gd name="T35" fmla="*/ 385 h 850"/>
                  <a:gd name="T36" fmla="*/ 223 w 505"/>
                  <a:gd name="T37" fmla="*/ 401 h 850"/>
                  <a:gd name="T38" fmla="*/ 223 w 505"/>
                  <a:gd name="T39" fmla="*/ 422 h 850"/>
                  <a:gd name="T40" fmla="*/ 149 w 505"/>
                  <a:gd name="T41" fmla="*/ 556 h 850"/>
                  <a:gd name="T42" fmla="*/ 111 w 505"/>
                  <a:gd name="T43" fmla="*/ 599 h 850"/>
                  <a:gd name="T44" fmla="*/ 117 w 505"/>
                  <a:gd name="T45" fmla="*/ 652 h 850"/>
                  <a:gd name="T46" fmla="*/ 144 w 505"/>
                  <a:gd name="T47" fmla="*/ 722 h 850"/>
                  <a:gd name="T48" fmla="*/ 149 w 505"/>
                  <a:gd name="T49" fmla="*/ 775 h 850"/>
                  <a:gd name="T50" fmla="*/ 181 w 505"/>
                  <a:gd name="T51" fmla="*/ 807 h 850"/>
                  <a:gd name="T52" fmla="*/ 197 w 505"/>
                  <a:gd name="T53" fmla="*/ 850 h 850"/>
                  <a:gd name="T54" fmla="*/ 240 w 505"/>
                  <a:gd name="T55" fmla="*/ 845 h 850"/>
                  <a:gd name="T56" fmla="*/ 319 w 505"/>
                  <a:gd name="T57" fmla="*/ 797 h 850"/>
                  <a:gd name="T58" fmla="*/ 426 w 505"/>
                  <a:gd name="T59" fmla="*/ 743 h 850"/>
                  <a:gd name="T60" fmla="*/ 473 w 505"/>
                  <a:gd name="T61" fmla="*/ 631 h 850"/>
                  <a:gd name="T62" fmla="*/ 505 w 505"/>
                  <a:gd name="T63" fmla="*/ 540 h 8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5" h="850">
                    <a:moveTo>
                      <a:pt x="473" y="508"/>
                    </a:moveTo>
                    <a:lnTo>
                      <a:pt x="431" y="481"/>
                    </a:lnTo>
                    <a:lnTo>
                      <a:pt x="442" y="449"/>
                    </a:lnTo>
                    <a:lnTo>
                      <a:pt x="415" y="412"/>
                    </a:lnTo>
                    <a:lnTo>
                      <a:pt x="372" y="385"/>
                    </a:lnTo>
                    <a:lnTo>
                      <a:pt x="367" y="347"/>
                    </a:lnTo>
                    <a:lnTo>
                      <a:pt x="394" y="315"/>
                    </a:lnTo>
                    <a:lnTo>
                      <a:pt x="351" y="272"/>
                    </a:lnTo>
                    <a:lnTo>
                      <a:pt x="319" y="208"/>
                    </a:lnTo>
                    <a:lnTo>
                      <a:pt x="330" y="171"/>
                    </a:lnTo>
                    <a:lnTo>
                      <a:pt x="303" y="144"/>
                    </a:lnTo>
                    <a:lnTo>
                      <a:pt x="277" y="133"/>
                    </a:lnTo>
                    <a:lnTo>
                      <a:pt x="260" y="91"/>
                    </a:lnTo>
                    <a:lnTo>
                      <a:pt x="266" y="58"/>
                    </a:lnTo>
                    <a:lnTo>
                      <a:pt x="271" y="48"/>
                    </a:lnTo>
                    <a:lnTo>
                      <a:pt x="260" y="21"/>
                    </a:lnTo>
                    <a:lnTo>
                      <a:pt x="218" y="0"/>
                    </a:lnTo>
                    <a:lnTo>
                      <a:pt x="186" y="0"/>
                    </a:lnTo>
                    <a:lnTo>
                      <a:pt x="165" y="26"/>
                    </a:lnTo>
                    <a:lnTo>
                      <a:pt x="165" y="74"/>
                    </a:lnTo>
                    <a:lnTo>
                      <a:pt x="154" y="123"/>
                    </a:lnTo>
                    <a:lnTo>
                      <a:pt x="117" y="112"/>
                    </a:lnTo>
                    <a:lnTo>
                      <a:pt x="90" y="123"/>
                    </a:lnTo>
                    <a:lnTo>
                      <a:pt x="27" y="91"/>
                    </a:lnTo>
                    <a:lnTo>
                      <a:pt x="0" y="107"/>
                    </a:lnTo>
                    <a:lnTo>
                      <a:pt x="32" y="144"/>
                    </a:lnTo>
                    <a:lnTo>
                      <a:pt x="90" y="171"/>
                    </a:lnTo>
                    <a:lnTo>
                      <a:pt x="111" y="198"/>
                    </a:lnTo>
                    <a:lnTo>
                      <a:pt x="111" y="224"/>
                    </a:lnTo>
                    <a:lnTo>
                      <a:pt x="138" y="246"/>
                    </a:lnTo>
                    <a:lnTo>
                      <a:pt x="138" y="278"/>
                    </a:lnTo>
                    <a:lnTo>
                      <a:pt x="144" y="310"/>
                    </a:lnTo>
                    <a:lnTo>
                      <a:pt x="154" y="337"/>
                    </a:lnTo>
                    <a:lnTo>
                      <a:pt x="165" y="369"/>
                    </a:lnTo>
                    <a:lnTo>
                      <a:pt x="186" y="374"/>
                    </a:lnTo>
                    <a:lnTo>
                      <a:pt x="207" y="385"/>
                    </a:lnTo>
                    <a:lnTo>
                      <a:pt x="223" y="390"/>
                    </a:lnTo>
                    <a:lnTo>
                      <a:pt x="223" y="401"/>
                    </a:lnTo>
                    <a:lnTo>
                      <a:pt x="229" y="412"/>
                    </a:lnTo>
                    <a:lnTo>
                      <a:pt x="223" y="422"/>
                    </a:lnTo>
                    <a:lnTo>
                      <a:pt x="202" y="465"/>
                    </a:lnTo>
                    <a:lnTo>
                      <a:pt x="149" y="556"/>
                    </a:lnTo>
                    <a:lnTo>
                      <a:pt x="128" y="577"/>
                    </a:lnTo>
                    <a:lnTo>
                      <a:pt x="111" y="599"/>
                    </a:lnTo>
                    <a:lnTo>
                      <a:pt x="111" y="626"/>
                    </a:lnTo>
                    <a:lnTo>
                      <a:pt x="117" y="652"/>
                    </a:lnTo>
                    <a:lnTo>
                      <a:pt x="133" y="700"/>
                    </a:lnTo>
                    <a:lnTo>
                      <a:pt x="144" y="722"/>
                    </a:lnTo>
                    <a:lnTo>
                      <a:pt x="144" y="749"/>
                    </a:lnTo>
                    <a:lnTo>
                      <a:pt x="149" y="775"/>
                    </a:lnTo>
                    <a:lnTo>
                      <a:pt x="159" y="797"/>
                    </a:lnTo>
                    <a:lnTo>
                      <a:pt x="181" y="807"/>
                    </a:lnTo>
                    <a:lnTo>
                      <a:pt x="202" y="818"/>
                    </a:lnTo>
                    <a:lnTo>
                      <a:pt x="197" y="850"/>
                    </a:lnTo>
                    <a:lnTo>
                      <a:pt x="229" y="850"/>
                    </a:lnTo>
                    <a:lnTo>
                      <a:pt x="240" y="845"/>
                    </a:lnTo>
                    <a:lnTo>
                      <a:pt x="255" y="834"/>
                    </a:lnTo>
                    <a:lnTo>
                      <a:pt x="319" y="797"/>
                    </a:lnTo>
                    <a:lnTo>
                      <a:pt x="378" y="770"/>
                    </a:lnTo>
                    <a:lnTo>
                      <a:pt x="426" y="743"/>
                    </a:lnTo>
                    <a:lnTo>
                      <a:pt x="442" y="679"/>
                    </a:lnTo>
                    <a:lnTo>
                      <a:pt x="473" y="631"/>
                    </a:lnTo>
                    <a:lnTo>
                      <a:pt x="500" y="583"/>
                    </a:lnTo>
                    <a:lnTo>
                      <a:pt x="505" y="540"/>
                    </a:lnTo>
                    <a:lnTo>
                      <a:pt x="473" y="508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1" name="Freeform 303"/>
              <p:cNvSpPr>
                <a:spLocks/>
              </p:cNvSpPr>
              <p:nvPr/>
            </p:nvSpPr>
            <p:spPr bwMode="auto">
              <a:xfrm>
                <a:off x="2254" y="1011"/>
                <a:ext cx="505" cy="850"/>
              </a:xfrm>
              <a:custGeom>
                <a:avLst/>
                <a:gdLst>
                  <a:gd name="T0" fmla="*/ 431 w 505"/>
                  <a:gd name="T1" fmla="*/ 481 h 850"/>
                  <a:gd name="T2" fmla="*/ 415 w 505"/>
                  <a:gd name="T3" fmla="*/ 412 h 850"/>
                  <a:gd name="T4" fmla="*/ 367 w 505"/>
                  <a:gd name="T5" fmla="*/ 347 h 850"/>
                  <a:gd name="T6" fmla="*/ 351 w 505"/>
                  <a:gd name="T7" fmla="*/ 272 h 850"/>
                  <a:gd name="T8" fmla="*/ 330 w 505"/>
                  <a:gd name="T9" fmla="*/ 171 h 850"/>
                  <a:gd name="T10" fmla="*/ 277 w 505"/>
                  <a:gd name="T11" fmla="*/ 133 h 850"/>
                  <a:gd name="T12" fmla="*/ 266 w 505"/>
                  <a:gd name="T13" fmla="*/ 58 h 850"/>
                  <a:gd name="T14" fmla="*/ 260 w 505"/>
                  <a:gd name="T15" fmla="*/ 21 h 850"/>
                  <a:gd name="T16" fmla="*/ 186 w 505"/>
                  <a:gd name="T17" fmla="*/ 0 h 850"/>
                  <a:gd name="T18" fmla="*/ 165 w 505"/>
                  <a:gd name="T19" fmla="*/ 74 h 850"/>
                  <a:gd name="T20" fmla="*/ 117 w 505"/>
                  <a:gd name="T21" fmla="*/ 112 h 850"/>
                  <a:gd name="T22" fmla="*/ 27 w 505"/>
                  <a:gd name="T23" fmla="*/ 91 h 850"/>
                  <a:gd name="T24" fmla="*/ 32 w 505"/>
                  <a:gd name="T25" fmla="*/ 144 h 850"/>
                  <a:gd name="T26" fmla="*/ 111 w 505"/>
                  <a:gd name="T27" fmla="*/ 198 h 850"/>
                  <a:gd name="T28" fmla="*/ 138 w 505"/>
                  <a:gd name="T29" fmla="*/ 246 h 850"/>
                  <a:gd name="T30" fmla="*/ 144 w 505"/>
                  <a:gd name="T31" fmla="*/ 310 h 850"/>
                  <a:gd name="T32" fmla="*/ 165 w 505"/>
                  <a:gd name="T33" fmla="*/ 369 h 850"/>
                  <a:gd name="T34" fmla="*/ 207 w 505"/>
                  <a:gd name="T35" fmla="*/ 385 h 850"/>
                  <a:gd name="T36" fmla="*/ 223 w 505"/>
                  <a:gd name="T37" fmla="*/ 401 h 850"/>
                  <a:gd name="T38" fmla="*/ 223 w 505"/>
                  <a:gd name="T39" fmla="*/ 422 h 850"/>
                  <a:gd name="T40" fmla="*/ 149 w 505"/>
                  <a:gd name="T41" fmla="*/ 556 h 850"/>
                  <a:gd name="T42" fmla="*/ 111 w 505"/>
                  <a:gd name="T43" fmla="*/ 599 h 850"/>
                  <a:gd name="T44" fmla="*/ 117 w 505"/>
                  <a:gd name="T45" fmla="*/ 652 h 850"/>
                  <a:gd name="T46" fmla="*/ 144 w 505"/>
                  <a:gd name="T47" fmla="*/ 722 h 850"/>
                  <a:gd name="T48" fmla="*/ 149 w 505"/>
                  <a:gd name="T49" fmla="*/ 775 h 850"/>
                  <a:gd name="T50" fmla="*/ 181 w 505"/>
                  <a:gd name="T51" fmla="*/ 807 h 850"/>
                  <a:gd name="T52" fmla="*/ 197 w 505"/>
                  <a:gd name="T53" fmla="*/ 850 h 850"/>
                  <a:gd name="T54" fmla="*/ 240 w 505"/>
                  <a:gd name="T55" fmla="*/ 845 h 850"/>
                  <a:gd name="T56" fmla="*/ 319 w 505"/>
                  <a:gd name="T57" fmla="*/ 797 h 850"/>
                  <a:gd name="T58" fmla="*/ 426 w 505"/>
                  <a:gd name="T59" fmla="*/ 743 h 850"/>
                  <a:gd name="T60" fmla="*/ 473 w 505"/>
                  <a:gd name="T61" fmla="*/ 631 h 850"/>
                  <a:gd name="T62" fmla="*/ 505 w 505"/>
                  <a:gd name="T63" fmla="*/ 540 h 8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5" h="850">
                    <a:moveTo>
                      <a:pt x="473" y="508"/>
                    </a:moveTo>
                    <a:lnTo>
                      <a:pt x="431" y="481"/>
                    </a:lnTo>
                    <a:lnTo>
                      <a:pt x="442" y="449"/>
                    </a:lnTo>
                    <a:lnTo>
                      <a:pt x="415" y="412"/>
                    </a:lnTo>
                    <a:lnTo>
                      <a:pt x="372" y="385"/>
                    </a:lnTo>
                    <a:lnTo>
                      <a:pt x="367" y="347"/>
                    </a:lnTo>
                    <a:lnTo>
                      <a:pt x="394" y="315"/>
                    </a:lnTo>
                    <a:lnTo>
                      <a:pt x="351" y="272"/>
                    </a:lnTo>
                    <a:lnTo>
                      <a:pt x="319" y="208"/>
                    </a:lnTo>
                    <a:lnTo>
                      <a:pt x="330" y="171"/>
                    </a:lnTo>
                    <a:lnTo>
                      <a:pt x="303" y="144"/>
                    </a:lnTo>
                    <a:lnTo>
                      <a:pt x="277" y="133"/>
                    </a:lnTo>
                    <a:lnTo>
                      <a:pt x="260" y="91"/>
                    </a:lnTo>
                    <a:lnTo>
                      <a:pt x="266" y="58"/>
                    </a:lnTo>
                    <a:lnTo>
                      <a:pt x="271" y="48"/>
                    </a:lnTo>
                    <a:lnTo>
                      <a:pt x="260" y="21"/>
                    </a:lnTo>
                    <a:lnTo>
                      <a:pt x="218" y="0"/>
                    </a:lnTo>
                    <a:lnTo>
                      <a:pt x="186" y="0"/>
                    </a:lnTo>
                    <a:lnTo>
                      <a:pt x="165" y="26"/>
                    </a:lnTo>
                    <a:lnTo>
                      <a:pt x="165" y="74"/>
                    </a:lnTo>
                    <a:lnTo>
                      <a:pt x="154" y="123"/>
                    </a:lnTo>
                    <a:lnTo>
                      <a:pt x="117" y="112"/>
                    </a:lnTo>
                    <a:lnTo>
                      <a:pt x="90" y="123"/>
                    </a:lnTo>
                    <a:lnTo>
                      <a:pt x="27" y="91"/>
                    </a:lnTo>
                    <a:lnTo>
                      <a:pt x="0" y="107"/>
                    </a:lnTo>
                    <a:lnTo>
                      <a:pt x="32" y="144"/>
                    </a:lnTo>
                    <a:lnTo>
                      <a:pt x="90" y="171"/>
                    </a:lnTo>
                    <a:lnTo>
                      <a:pt x="111" y="198"/>
                    </a:lnTo>
                    <a:lnTo>
                      <a:pt x="111" y="224"/>
                    </a:lnTo>
                    <a:lnTo>
                      <a:pt x="138" y="246"/>
                    </a:lnTo>
                    <a:lnTo>
                      <a:pt x="138" y="278"/>
                    </a:lnTo>
                    <a:lnTo>
                      <a:pt x="144" y="310"/>
                    </a:lnTo>
                    <a:lnTo>
                      <a:pt x="154" y="337"/>
                    </a:lnTo>
                    <a:lnTo>
                      <a:pt x="165" y="369"/>
                    </a:lnTo>
                    <a:lnTo>
                      <a:pt x="186" y="374"/>
                    </a:lnTo>
                    <a:lnTo>
                      <a:pt x="207" y="385"/>
                    </a:lnTo>
                    <a:lnTo>
                      <a:pt x="223" y="390"/>
                    </a:lnTo>
                    <a:lnTo>
                      <a:pt x="223" y="401"/>
                    </a:lnTo>
                    <a:lnTo>
                      <a:pt x="229" y="412"/>
                    </a:lnTo>
                    <a:lnTo>
                      <a:pt x="223" y="422"/>
                    </a:lnTo>
                    <a:lnTo>
                      <a:pt x="202" y="465"/>
                    </a:lnTo>
                    <a:lnTo>
                      <a:pt x="149" y="556"/>
                    </a:lnTo>
                    <a:lnTo>
                      <a:pt x="128" y="577"/>
                    </a:lnTo>
                    <a:lnTo>
                      <a:pt x="111" y="599"/>
                    </a:lnTo>
                    <a:lnTo>
                      <a:pt x="111" y="626"/>
                    </a:lnTo>
                    <a:lnTo>
                      <a:pt x="117" y="652"/>
                    </a:lnTo>
                    <a:lnTo>
                      <a:pt x="133" y="700"/>
                    </a:lnTo>
                    <a:lnTo>
                      <a:pt x="144" y="722"/>
                    </a:lnTo>
                    <a:lnTo>
                      <a:pt x="144" y="749"/>
                    </a:lnTo>
                    <a:lnTo>
                      <a:pt x="149" y="775"/>
                    </a:lnTo>
                    <a:lnTo>
                      <a:pt x="159" y="797"/>
                    </a:lnTo>
                    <a:lnTo>
                      <a:pt x="181" y="807"/>
                    </a:lnTo>
                    <a:lnTo>
                      <a:pt x="202" y="818"/>
                    </a:lnTo>
                    <a:lnTo>
                      <a:pt x="197" y="850"/>
                    </a:lnTo>
                    <a:lnTo>
                      <a:pt x="229" y="850"/>
                    </a:lnTo>
                    <a:lnTo>
                      <a:pt x="240" y="845"/>
                    </a:lnTo>
                    <a:lnTo>
                      <a:pt x="255" y="834"/>
                    </a:lnTo>
                    <a:lnTo>
                      <a:pt x="319" y="797"/>
                    </a:lnTo>
                    <a:lnTo>
                      <a:pt x="378" y="770"/>
                    </a:lnTo>
                    <a:lnTo>
                      <a:pt x="426" y="743"/>
                    </a:lnTo>
                    <a:lnTo>
                      <a:pt x="442" y="679"/>
                    </a:lnTo>
                    <a:lnTo>
                      <a:pt x="473" y="631"/>
                    </a:lnTo>
                    <a:lnTo>
                      <a:pt x="500" y="583"/>
                    </a:lnTo>
                    <a:lnTo>
                      <a:pt x="505" y="540"/>
                    </a:lnTo>
                    <a:lnTo>
                      <a:pt x="473" y="508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" name="Group 304"/>
            <p:cNvGrpSpPr>
              <a:grpSpLocks/>
            </p:cNvGrpSpPr>
            <p:nvPr/>
          </p:nvGrpSpPr>
          <p:grpSpPr bwMode="auto">
            <a:xfrm>
              <a:off x="4283" y="1218"/>
              <a:ext cx="439" cy="1136"/>
              <a:chOff x="1981" y="1127"/>
              <a:chExt cx="439" cy="1136"/>
            </a:xfrm>
          </p:grpSpPr>
          <p:sp>
            <p:nvSpPr>
              <p:cNvPr id="318" name="Freeform 305"/>
              <p:cNvSpPr>
                <a:spLocks/>
              </p:cNvSpPr>
              <p:nvPr/>
            </p:nvSpPr>
            <p:spPr bwMode="auto">
              <a:xfrm>
                <a:off x="1981" y="1127"/>
                <a:ext cx="439" cy="1136"/>
              </a:xfrm>
              <a:custGeom>
                <a:avLst/>
                <a:gdLst>
                  <a:gd name="T0" fmla="*/ 225 w 439"/>
                  <a:gd name="T1" fmla="*/ 48 h 1136"/>
                  <a:gd name="T2" fmla="*/ 187 w 439"/>
                  <a:gd name="T3" fmla="*/ 86 h 1136"/>
                  <a:gd name="T4" fmla="*/ 166 w 439"/>
                  <a:gd name="T5" fmla="*/ 145 h 1136"/>
                  <a:gd name="T6" fmla="*/ 133 w 439"/>
                  <a:gd name="T7" fmla="*/ 209 h 1136"/>
                  <a:gd name="T8" fmla="*/ 107 w 439"/>
                  <a:gd name="T9" fmla="*/ 268 h 1136"/>
                  <a:gd name="T10" fmla="*/ 75 w 439"/>
                  <a:gd name="T11" fmla="*/ 386 h 1136"/>
                  <a:gd name="T12" fmla="*/ 91 w 439"/>
                  <a:gd name="T13" fmla="*/ 440 h 1136"/>
                  <a:gd name="T14" fmla="*/ 21 w 439"/>
                  <a:gd name="T15" fmla="*/ 493 h 1136"/>
                  <a:gd name="T16" fmla="*/ 32 w 439"/>
                  <a:gd name="T17" fmla="*/ 627 h 1136"/>
                  <a:gd name="T18" fmla="*/ 58 w 439"/>
                  <a:gd name="T19" fmla="*/ 681 h 1136"/>
                  <a:gd name="T20" fmla="*/ 42 w 439"/>
                  <a:gd name="T21" fmla="*/ 766 h 1136"/>
                  <a:gd name="T22" fmla="*/ 11 w 439"/>
                  <a:gd name="T23" fmla="*/ 852 h 1136"/>
                  <a:gd name="T24" fmla="*/ 5 w 439"/>
                  <a:gd name="T25" fmla="*/ 890 h 1136"/>
                  <a:gd name="T26" fmla="*/ 27 w 439"/>
                  <a:gd name="T27" fmla="*/ 922 h 1136"/>
                  <a:gd name="T28" fmla="*/ 53 w 439"/>
                  <a:gd name="T29" fmla="*/ 1008 h 1136"/>
                  <a:gd name="T30" fmla="*/ 75 w 439"/>
                  <a:gd name="T31" fmla="*/ 1051 h 1136"/>
                  <a:gd name="T32" fmla="*/ 69 w 439"/>
                  <a:gd name="T33" fmla="*/ 1083 h 1136"/>
                  <a:gd name="T34" fmla="*/ 86 w 439"/>
                  <a:gd name="T35" fmla="*/ 1115 h 1136"/>
                  <a:gd name="T36" fmla="*/ 128 w 439"/>
                  <a:gd name="T37" fmla="*/ 1136 h 1136"/>
                  <a:gd name="T38" fmla="*/ 155 w 439"/>
                  <a:gd name="T39" fmla="*/ 1104 h 1136"/>
                  <a:gd name="T40" fmla="*/ 181 w 439"/>
                  <a:gd name="T41" fmla="*/ 1072 h 1136"/>
                  <a:gd name="T42" fmla="*/ 246 w 439"/>
                  <a:gd name="T43" fmla="*/ 986 h 1136"/>
                  <a:gd name="T44" fmla="*/ 246 w 439"/>
                  <a:gd name="T45" fmla="*/ 943 h 1136"/>
                  <a:gd name="T46" fmla="*/ 251 w 439"/>
                  <a:gd name="T47" fmla="*/ 895 h 1136"/>
                  <a:gd name="T48" fmla="*/ 267 w 439"/>
                  <a:gd name="T49" fmla="*/ 852 h 1136"/>
                  <a:gd name="T50" fmla="*/ 315 w 439"/>
                  <a:gd name="T51" fmla="*/ 820 h 1136"/>
                  <a:gd name="T52" fmla="*/ 320 w 439"/>
                  <a:gd name="T53" fmla="*/ 783 h 1136"/>
                  <a:gd name="T54" fmla="*/ 305 w 439"/>
                  <a:gd name="T55" fmla="*/ 729 h 1136"/>
                  <a:gd name="T56" fmla="*/ 251 w 439"/>
                  <a:gd name="T57" fmla="*/ 697 h 1136"/>
                  <a:gd name="T58" fmla="*/ 246 w 439"/>
                  <a:gd name="T59" fmla="*/ 659 h 1136"/>
                  <a:gd name="T60" fmla="*/ 246 w 439"/>
                  <a:gd name="T61" fmla="*/ 558 h 1136"/>
                  <a:gd name="T62" fmla="*/ 305 w 439"/>
                  <a:gd name="T63" fmla="*/ 472 h 1136"/>
                  <a:gd name="T64" fmla="*/ 353 w 439"/>
                  <a:gd name="T65" fmla="*/ 418 h 1136"/>
                  <a:gd name="T66" fmla="*/ 369 w 439"/>
                  <a:gd name="T67" fmla="*/ 375 h 1136"/>
                  <a:gd name="T68" fmla="*/ 364 w 439"/>
                  <a:gd name="T69" fmla="*/ 332 h 1136"/>
                  <a:gd name="T70" fmla="*/ 385 w 439"/>
                  <a:gd name="T71" fmla="*/ 284 h 1136"/>
                  <a:gd name="T72" fmla="*/ 433 w 439"/>
                  <a:gd name="T73" fmla="*/ 252 h 1136"/>
                  <a:gd name="T74" fmla="*/ 428 w 439"/>
                  <a:gd name="T75" fmla="*/ 220 h 1136"/>
                  <a:gd name="T76" fmla="*/ 412 w 439"/>
                  <a:gd name="T77" fmla="*/ 161 h 1136"/>
                  <a:gd name="T78" fmla="*/ 385 w 439"/>
                  <a:gd name="T79" fmla="*/ 107 h 1136"/>
                  <a:gd name="T80" fmla="*/ 364 w 439"/>
                  <a:gd name="T81" fmla="*/ 54 h 1136"/>
                  <a:gd name="T82" fmla="*/ 283 w 439"/>
                  <a:gd name="T83" fmla="*/ 0 h 1136"/>
                  <a:gd name="T84" fmla="*/ 272 w 439"/>
                  <a:gd name="T85" fmla="*/ 59 h 1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9" h="1136">
                    <a:moveTo>
                      <a:pt x="272" y="59"/>
                    </a:moveTo>
                    <a:lnTo>
                      <a:pt x="225" y="48"/>
                    </a:lnTo>
                    <a:lnTo>
                      <a:pt x="214" y="86"/>
                    </a:lnTo>
                    <a:lnTo>
                      <a:pt x="187" y="86"/>
                    </a:lnTo>
                    <a:lnTo>
                      <a:pt x="166" y="113"/>
                    </a:lnTo>
                    <a:lnTo>
                      <a:pt x="166" y="145"/>
                    </a:lnTo>
                    <a:lnTo>
                      <a:pt x="171" y="172"/>
                    </a:lnTo>
                    <a:lnTo>
                      <a:pt x="133" y="209"/>
                    </a:lnTo>
                    <a:lnTo>
                      <a:pt x="133" y="252"/>
                    </a:lnTo>
                    <a:lnTo>
                      <a:pt x="107" y="268"/>
                    </a:lnTo>
                    <a:lnTo>
                      <a:pt x="107" y="332"/>
                    </a:lnTo>
                    <a:lnTo>
                      <a:pt x="75" y="386"/>
                    </a:lnTo>
                    <a:lnTo>
                      <a:pt x="102" y="402"/>
                    </a:lnTo>
                    <a:lnTo>
                      <a:pt x="91" y="440"/>
                    </a:lnTo>
                    <a:lnTo>
                      <a:pt x="42" y="445"/>
                    </a:lnTo>
                    <a:lnTo>
                      <a:pt x="21" y="493"/>
                    </a:lnTo>
                    <a:lnTo>
                      <a:pt x="32" y="574"/>
                    </a:lnTo>
                    <a:lnTo>
                      <a:pt x="32" y="627"/>
                    </a:lnTo>
                    <a:lnTo>
                      <a:pt x="58" y="654"/>
                    </a:lnTo>
                    <a:lnTo>
                      <a:pt x="58" y="681"/>
                    </a:lnTo>
                    <a:lnTo>
                      <a:pt x="42" y="708"/>
                    </a:lnTo>
                    <a:lnTo>
                      <a:pt x="42" y="766"/>
                    </a:lnTo>
                    <a:lnTo>
                      <a:pt x="21" y="788"/>
                    </a:lnTo>
                    <a:lnTo>
                      <a:pt x="11" y="852"/>
                    </a:lnTo>
                    <a:lnTo>
                      <a:pt x="0" y="858"/>
                    </a:lnTo>
                    <a:lnTo>
                      <a:pt x="5" y="890"/>
                    </a:lnTo>
                    <a:lnTo>
                      <a:pt x="21" y="906"/>
                    </a:lnTo>
                    <a:lnTo>
                      <a:pt x="27" y="922"/>
                    </a:lnTo>
                    <a:lnTo>
                      <a:pt x="27" y="965"/>
                    </a:lnTo>
                    <a:lnTo>
                      <a:pt x="53" y="1008"/>
                    </a:lnTo>
                    <a:lnTo>
                      <a:pt x="69" y="1029"/>
                    </a:lnTo>
                    <a:lnTo>
                      <a:pt x="75" y="1051"/>
                    </a:lnTo>
                    <a:lnTo>
                      <a:pt x="69" y="1067"/>
                    </a:lnTo>
                    <a:lnTo>
                      <a:pt x="69" y="1083"/>
                    </a:lnTo>
                    <a:lnTo>
                      <a:pt x="80" y="1093"/>
                    </a:lnTo>
                    <a:lnTo>
                      <a:pt x="86" y="1115"/>
                    </a:lnTo>
                    <a:lnTo>
                      <a:pt x="86" y="1136"/>
                    </a:lnTo>
                    <a:lnTo>
                      <a:pt x="128" y="1136"/>
                    </a:lnTo>
                    <a:lnTo>
                      <a:pt x="150" y="1126"/>
                    </a:lnTo>
                    <a:lnTo>
                      <a:pt x="155" y="1104"/>
                    </a:lnTo>
                    <a:lnTo>
                      <a:pt x="166" y="1083"/>
                    </a:lnTo>
                    <a:lnTo>
                      <a:pt x="181" y="1072"/>
                    </a:lnTo>
                    <a:lnTo>
                      <a:pt x="225" y="1077"/>
                    </a:lnTo>
                    <a:lnTo>
                      <a:pt x="246" y="986"/>
                    </a:lnTo>
                    <a:lnTo>
                      <a:pt x="251" y="965"/>
                    </a:lnTo>
                    <a:lnTo>
                      <a:pt x="246" y="943"/>
                    </a:lnTo>
                    <a:lnTo>
                      <a:pt x="246" y="917"/>
                    </a:lnTo>
                    <a:lnTo>
                      <a:pt x="251" y="895"/>
                    </a:lnTo>
                    <a:lnTo>
                      <a:pt x="256" y="868"/>
                    </a:lnTo>
                    <a:lnTo>
                      <a:pt x="267" y="852"/>
                    </a:lnTo>
                    <a:lnTo>
                      <a:pt x="300" y="831"/>
                    </a:lnTo>
                    <a:lnTo>
                      <a:pt x="315" y="820"/>
                    </a:lnTo>
                    <a:lnTo>
                      <a:pt x="315" y="799"/>
                    </a:lnTo>
                    <a:lnTo>
                      <a:pt x="320" y="783"/>
                    </a:lnTo>
                    <a:lnTo>
                      <a:pt x="331" y="766"/>
                    </a:lnTo>
                    <a:lnTo>
                      <a:pt x="305" y="729"/>
                    </a:lnTo>
                    <a:lnTo>
                      <a:pt x="262" y="702"/>
                    </a:lnTo>
                    <a:lnTo>
                      <a:pt x="251" y="697"/>
                    </a:lnTo>
                    <a:lnTo>
                      <a:pt x="246" y="686"/>
                    </a:lnTo>
                    <a:lnTo>
                      <a:pt x="246" y="659"/>
                    </a:lnTo>
                    <a:lnTo>
                      <a:pt x="241" y="606"/>
                    </a:lnTo>
                    <a:lnTo>
                      <a:pt x="246" y="558"/>
                    </a:lnTo>
                    <a:lnTo>
                      <a:pt x="272" y="509"/>
                    </a:lnTo>
                    <a:lnTo>
                      <a:pt x="305" y="472"/>
                    </a:lnTo>
                    <a:lnTo>
                      <a:pt x="342" y="434"/>
                    </a:lnTo>
                    <a:lnTo>
                      <a:pt x="353" y="418"/>
                    </a:lnTo>
                    <a:lnTo>
                      <a:pt x="358" y="391"/>
                    </a:lnTo>
                    <a:lnTo>
                      <a:pt x="369" y="375"/>
                    </a:lnTo>
                    <a:lnTo>
                      <a:pt x="369" y="359"/>
                    </a:lnTo>
                    <a:lnTo>
                      <a:pt x="364" y="332"/>
                    </a:lnTo>
                    <a:lnTo>
                      <a:pt x="369" y="311"/>
                    </a:lnTo>
                    <a:lnTo>
                      <a:pt x="385" y="284"/>
                    </a:lnTo>
                    <a:lnTo>
                      <a:pt x="390" y="257"/>
                    </a:lnTo>
                    <a:lnTo>
                      <a:pt x="433" y="252"/>
                    </a:lnTo>
                    <a:lnTo>
                      <a:pt x="439" y="252"/>
                    </a:lnTo>
                    <a:lnTo>
                      <a:pt x="428" y="220"/>
                    </a:lnTo>
                    <a:lnTo>
                      <a:pt x="417" y="193"/>
                    </a:lnTo>
                    <a:lnTo>
                      <a:pt x="412" y="161"/>
                    </a:lnTo>
                    <a:lnTo>
                      <a:pt x="412" y="129"/>
                    </a:lnTo>
                    <a:lnTo>
                      <a:pt x="385" y="107"/>
                    </a:lnTo>
                    <a:lnTo>
                      <a:pt x="385" y="81"/>
                    </a:lnTo>
                    <a:lnTo>
                      <a:pt x="364" y="54"/>
                    </a:lnTo>
                    <a:lnTo>
                      <a:pt x="305" y="27"/>
                    </a:lnTo>
                    <a:lnTo>
                      <a:pt x="283" y="0"/>
                    </a:lnTo>
                    <a:lnTo>
                      <a:pt x="272" y="6"/>
                    </a:lnTo>
                    <a:lnTo>
                      <a:pt x="272" y="59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9" name="Freeform 306"/>
              <p:cNvSpPr>
                <a:spLocks/>
              </p:cNvSpPr>
              <p:nvPr/>
            </p:nvSpPr>
            <p:spPr bwMode="auto">
              <a:xfrm>
                <a:off x="1981" y="1127"/>
                <a:ext cx="439" cy="1136"/>
              </a:xfrm>
              <a:custGeom>
                <a:avLst/>
                <a:gdLst>
                  <a:gd name="T0" fmla="*/ 225 w 439"/>
                  <a:gd name="T1" fmla="*/ 48 h 1136"/>
                  <a:gd name="T2" fmla="*/ 187 w 439"/>
                  <a:gd name="T3" fmla="*/ 86 h 1136"/>
                  <a:gd name="T4" fmla="*/ 166 w 439"/>
                  <a:gd name="T5" fmla="*/ 145 h 1136"/>
                  <a:gd name="T6" fmla="*/ 133 w 439"/>
                  <a:gd name="T7" fmla="*/ 209 h 1136"/>
                  <a:gd name="T8" fmla="*/ 107 w 439"/>
                  <a:gd name="T9" fmla="*/ 268 h 1136"/>
                  <a:gd name="T10" fmla="*/ 75 w 439"/>
                  <a:gd name="T11" fmla="*/ 386 h 1136"/>
                  <a:gd name="T12" fmla="*/ 91 w 439"/>
                  <a:gd name="T13" fmla="*/ 440 h 1136"/>
                  <a:gd name="T14" fmla="*/ 21 w 439"/>
                  <a:gd name="T15" fmla="*/ 493 h 1136"/>
                  <a:gd name="T16" fmla="*/ 32 w 439"/>
                  <a:gd name="T17" fmla="*/ 627 h 1136"/>
                  <a:gd name="T18" fmla="*/ 58 w 439"/>
                  <a:gd name="T19" fmla="*/ 681 h 1136"/>
                  <a:gd name="T20" fmla="*/ 42 w 439"/>
                  <a:gd name="T21" fmla="*/ 766 h 1136"/>
                  <a:gd name="T22" fmla="*/ 11 w 439"/>
                  <a:gd name="T23" fmla="*/ 852 h 1136"/>
                  <a:gd name="T24" fmla="*/ 5 w 439"/>
                  <a:gd name="T25" fmla="*/ 890 h 1136"/>
                  <a:gd name="T26" fmla="*/ 27 w 439"/>
                  <a:gd name="T27" fmla="*/ 922 h 1136"/>
                  <a:gd name="T28" fmla="*/ 53 w 439"/>
                  <a:gd name="T29" fmla="*/ 1008 h 1136"/>
                  <a:gd name="T30" fmla="*/ 75 w 439"/>
                  <a:gd name="T31" fmla="*/ 1051 h 1136"/>
                  <a:gd name="T32" fmla="*/ 69 w 439"/>
                  <a:gd name="T33" fmla="*/ 1083 h 1136"/>
                  <a:gd name="T34" fmla="*/ 86 w 439"/>
                  <a:gd name="T35" fmla="*/ 1115 h 1136"/>
                  <a:gd name="T36" fmla="*/ 128 w 439"/>
                  <a:gd name="T37" fmla="*/ 1136 h 1136"/>
                  <a:gd name="T38" fmla="*/ 155 w 439"/>
                  <a:gd name="T39" fmla="*/ 1104 h 1136"/>
                  <a:gd name="T40" fmla="*/ 181 w 439"/>
                  <a:gd name="T41" fmla="*/ 1072 h 1136"/>
                  <a:gd name="T42" fmla="*/ 246 w 439"/>
                  <a:gd name="T43" fmla="*/ 986 h 1136"/>
                  <a:gd name="T44" fmla="*/ 246 w 439"/>
                  <a:gd name="T45" fmla="*/ 943 h 1136"/>
                  <a:gd name="T46" fmla="*/ 251 w 439"/>
                  <a:gd name="T47" fmla="*/ 895 h 1136"/>
                  <a:gd name="T48" fmla="*/ 267 w 439"/>
                  <a:gd name="T49" fmla="*/ 852 h 1136"/>
                  <a:gd name="T50" fmla="*/ 315 w 439"/>
                  <a:gd name="T51" fmla="*/ 820 h 1136"/>
                  <a:gd name="T52" fmla="*/ 320 w 439"/>
                  <a:gd name="T53" fmla="*/ 783 h 1136"/>
                  <a:gd name="T54" fmla="*/ 305 w 439"/>
                  <a:gd name="T55" fmla="*/ 729 h 1136"/>
                  <a:gd name="T56" fmla="*/ 251 w 439"/>
                  <a:gd name="T57" fmla="*/ 697 h 1136"/>
                  <a:gd name="T58" fmla="*/ 246 w 439"/>
                  <a:gd name="T59" fmla="*/ 659 h 1136"/>
                  <a:gd name="T60" fmla="*/ 246 w 439"/>
                  <a:gd name="T61" fmla="*/ 558 h 1136"/>
                  <a:gd name="T62" fmla="*/ 305 w 439"/>
                  <a:gd name="T63" fmla="*/ 472 h 1136"/>
                  <a:gd name="T64" fmla="*/ 353 w 439"/>
                  <a:gd name="T65" fmla="*/ 418 h 1136"/>
                  <a:gd name="T66" fmla="*/ 369 w 439"/>
                  <a:gd name="T67" fmla="*/ 375 h 1136"/>
                  <a:gd name="T68" fmla="*/ 364 w 439"/>
                  <a:gd name="T69" fmla="*/ 332 h 1136"/>
                  <a:gd name="T70" fmla="*/ 385 w 439"/>
                  <a:gd name="T71" fmla="*/ 284 h 1136"/>
                  <a:gd name="T72" fmla="*/ 433 w 439"/>
                  <a:gd name="T73" fmla="*/ 252 h 1136"/>
                  <a:gd name="T74" fmla="*/ 428 w 439"/>
                  <a:gd name="T75" fmla="*/ 220 h 1136"/>
                  <a:gd name="T76" fmla="*/ 412 w 439"/>
                  <a:gd name="T77" fmla="*/ 161 h 1136"/>
                  <a:gd name="T78" fmla="*/ 385 w 439"/>
                  <a:gd name="T79" fmla="*/ 107 h 1136"/>
                  <a:gd name="T80" fmla="*/ 364 w 439"/>
                  <a:gd name="T81" fmla="*/ 54 h 1136"/>
                  <a:gd name="T82" fmla="*/ 283 w 439"/>
                  <a:gd name="T83" fmla="*/ 0 h 1136"/>
                  <a:gd name="T84" fmla="*/ 272 w 439"/>
                  <a:gd name="T85" fmla="*/ 59 h 1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9" h="1136">
                    <a:moveTo>
                      <a:pt x="272" y="59"/>
                    </a:moveTo>
                    <a:lnTo>
                      <a:pt x="225" y="48"/>
                    </a:lnTo>
                    <a:lnTo>
                      <a:pt x="214" y="86"/>
                    </a:lnTo>
                    <a:lnTo>
                      <a:pt x="187" y="86"/>
                    </a:lnTo>
                    <a:lnTo>
                      <a:pt x="166" y="113"/>
                    </a:lnTo>
                    <a:lnTo>
                      <a:pt x="166" y="145"/>
                    </a:lnTo>
                    <a:lnTo>
                      <a:pt x="171" y="172"/>
                    </a:lnTo>
                    <a:lnTo>
                      <a:pt x="133" y="209"/>
                    </a:lnTo>
                    <a:lnTo>
                      <a:pt x="133" y="252"/>
                    </a:lnTo>
                    <a:lnTo>
                      <a:pt x="107" y="268"/>
                    </a:lnTo>
                    <a:lnTo>
                      <a:pt x="107" y="332"/>
                    </a:lnTo>
                    <a:lnTo>
                      <a:pt x="75" y="386"/>
                    </a:lnTo>
                    <a:lnTo>
                      <a:pt x="102" y="402"/>
                    </a:lnTo>
                    <a:lnTo>
                      <a:pt x="91" y="440"/>
                    </a:lnTo>
                    <a:lnTo>
                      <a:pt x="42" y="445"/>
                    </a:lnTo>
                    <a:lnTo>
                      <a:pt x="21" y="493"/>
                    </a:lnTo>
                    <a:lnTo>
                      <a:pt x="32" y="574"/>
                    </a:lnTo>
                    <a:lnTo>
                      <a:pt x="32" y="627"/>
                    </a:lnTo>
                    <a:lnTo>
                      <a:pt x="58" y="654"/>
                    </a:lnTo>
                    <a:lnTo>
                      <a:pt x="58" y="681"/>
                    </a:lnTo>
                    <a:lnTo>
                      <a:pt x="42" y="708"/>
                    </a:lnTo>
                    <a:lnTo>
                      <a:pt x="42" y="766"/>
                    </a:lnTo>
                    <a:lnTo>
                      <a:pt x="21" y="788"/>
                    </a:lnTo>
                    <a:lnTo>
                      <a:pt x="11" y="852"/>
                    </a:lnTo>
                    <a:lnTo>
                      <a:pt x="0" y="858"/>
                    </a:lnTo>
                    <a:lnTo>
                      <a:pt x="5" y="890"/>
                    </a:lnTo>
                    <a:lnTo>
                      <a:pt x="21" y="906"/>
                    </a:lnTo>
                    <a:lnTo>
                      <a:pt x="27" y="922"/>
                    </a:lnTo>
                    <a:lnTo>
                      <a:pt x="27" y="965"/>
                    </a:lnTo>
                    <a:lnTo>
                      <a:pt x="53" y="1008"/>
                    </a:lnTo>
                    <a:lnTo>
                      <a:pt x="69" y="1029"/>
                    </a:lnTo>
                    <a:lnTo>
                      <a:pt x="75" y="1051"/>
                    </a:lnTo>
                    <a:lnTo>
                      <a:pt x="69" y="1067"/>
                    </a:lnTo>
                    <a:lnTo>
                      <a:pt x="69" y="1083"/>
                    </a:lnTo>
                    <a:lnTo>
                      <a:pt x="80" y="1093"/>
                    </a:lnTo>
                    <a:lnTo>
                      <a:pt x="86" y="1115"/>
                    </a:lnTo>
                    <a:lnTo>
                      <a:pt x="86" y="1136"/>
                    </a:lnTo>
                    <a:lnTo>
                      <a:pt x="128" y="1136"/>
                    </a:lnTo>
                    <a:lnTo>
                      <a:pt x="150" y="1126"/>
                    </a:lnTo>
                    <a:lnTo>
                      <a:pt x="155" y="1104"/>
                    </a:lnTo>
                    <a:lnTo>
                      <a:pt x="166" y="1083"/>
                    </a:lnTo>
                    <a:lnTo>
                      <a:pt x="181" y="1072"/>
                    </a:lnTo>
                    <a:lnTo>
                      <a:pt x="225" y="1077"/>
                    </a:lnTo>
                    <a:lnTo>
                      <a:pt x="246" y="986"/>
                    </a:lnTo>
                    <a:lnTo>
                      <a:pt x="251" y="965"/>
                    </a:lnTo>
                    <a:lnTo>
                      <a:pt x="246" y="943"/>
                    </a:lnTo>
                    <a:lnTo>
                      <a:pt x="246" y="917"/>
                    </a:lnTo>
                    <a:lnTo>
                      <a:pt x="251" y="895"/>
                    </a:lnTo>
                    <a:lnTo>
                      <a:pt x="256" y="868"/>
                    </a:lnTo>
                    <a:lnTo>
                      <a:pt x="267" y="852"/>
                    </a:lnTo>
                    <a:lnTo>
                      <a:pt x="300" y="831"/>
                    </a:lnTo>
                    <a:lnTo>
                      <a:pt x="315" y="820"/>
                    </a:lnTo>
                    <a:lnTo>
                      <a:pt x="315" y="799"/>
                    </a:lnTo>
                    <a:lnTo>
                      <a:pt x="320" y="783"/>
                    </a:lnTo>
                    <a:lnTo>
                      <a:pt x="331" y="766"/>
                    </a:lnTo>
                    <a:lnTo>
                      <a:pt x="305" y="729"/>
                    </a:lnTo>
                    <a:lnTo>
                      <a:pt x="262" y="702"/>
                    </a:lnTo>
                    <a:lnTo>
                      <a:pt x="251" y="697"/>
                    </a:lnTo>
                    <a:lnTo>
                      <a:pt x="246" y="686"/>
                    </a:lnTo>
                    <a:lnTo>
                      <a:pt x="246" y="659"/>
                    </a:lnTo>
                    <a:lnTo>
                      <a:pt x="241" y="606"/>
                    </a:lnTo>
                    <a:lnTo>
                      <a:pt x="246" y="558"/>
                    </a:lnTo>
                    <a:lnTo>
                      <a:pt x="272" y="509"/>
                    </a:lnTo>
                    <a:lnTo>
                      <a:pt x="305" y="472"/>
                    </a:lnTo>
                    <a:lnTo>
                      <a:pt x="342" y="434"/>
                    </a:lnTo>
                    <a:lnTo>
                      <a:pt x="353" y="418"/>
                    </a:lnTo>
                    <a:lnTo>
                      <a:pt x="358" y="391"/>
                    </a:lnTo>
                    <a:lnTo>
                      <a:pt x="369" y="375"/>
                    </a:lnTo>
                    <a:lnTo>
                      <a:pt x="369" y="359"/>
                    </a:lnTo>
                    <a:lnTo>
                      <a:pt x="364" y="332"/>
                    </a:lnTo>
                    <a:lnTo>
                      <a:pt x="369" y="311"/>
                    </a:lnTo>
                    <a:lnTo>
                      <a:pt x="385" y="284"/>
                    </a:lnTo>
                    <a:lnTo>
                      <a:pt x="390" y="257"/>
                    </a:lnTo>
                    <a:lnTo>
                      <a:pt x="433" y="252"/>
                    </a:lnTo>
                    <a:lnTo>
                      <a:pt x="439" y="252"/>
                    </a:lnTo>
                    <a:lnTo>
                      <a:pt x="428" y="220"/>
                    </a:lnTo>
                    <a:lnTo>
                      <a:pt x="417" y="193"/>
                    </a:lnTo>
                    <a:lnTo>
                      <a:pt x="412" y="161"/>
                    </a:lnTo>
                    <a:lnTo>
                      <a:pt x="412" y="129"/>
                    </a:lnTo>
                    <a:lnTo>
                      <a:pt x="385" y="107"/>
                    </a:lnTo>
                    <a:lnTo>
                      <a:pt x="385" y="81"/>
                    </a:lnTo>
                    <a:lnTo>
                      <a:pt x="364" y="54"/>
                    </a:lnTo>
                    <a:lnTo>
                      <a:pt x="305" y="27"/>
                    </a:lnTo>
                    <a:lnTo>
                      <a:pt x="283" y="0"/>
                    </a:lnTo>
                    <a:lnTo>
                      <a:pt x="272" y="6"/>
                    </a:lnTo>
                    <a:lnTo>
                      <a:pt x="272" y="5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4" name="Freeform 307"/>
            <p:cNvSpPr>
              <a:spLocks/>
            </p:cNvSpPr>
            <p:nvPr/>
          </p:nvSpPr>
          <p:spPr bwMode="auto">
            <a:xfrm>
              <a:off x="4016" y="1015"/>
              <a:ext cx="849" cy="1130"/>
            </a:xfrm>
            <a:custGeom>
              <a:avLst/>
              <a:gdLst>
                <a:gd name="T0" fmla="*/ 838 w 849"/>
                <a:gd name="T1" fmla="*/ 27 h 1130"/>
                <a:gd name="T2" fmla="*/ 763 w 849"/>
                <a:gd name="T3" fmla="*/ 16 h 1130"/>
                <a:gd name="T4" fmla="*/ 742 w 849"/>
                <a:gd name="T5" fmla="*/ 0 h 1130"/>
                <a:gd name="T6" fmla="*/ 716 w 849"/>
                <a:gd name="T7" fmla="*/ 16 h 1130"/>
                <a:gd name="T8" fmla="*/ 678 w 849"/>
                <a:gd name="T9" fmla="*/ 80 h 1130"/>
                <a:gd name="T10" fmla="*/ 641 w 849"/>
                <a:gd name="T11" fmla="*/ 27 h 1130"/>
                <a:gd name="T12" fmla="*/ 609 w 849"/>
                <a:gd name="T13" fmla="*/ 91 h 1130"/>
                <a:gd name="T14" fmla="*/ 555 w 849"/>
                <a:gd name="T15" fmla="*/ 123 h 1130"/>
                <a:gd name="T16" fmla="*/ 512 w 849"/>
                <a:gd name="T17" fmla="*/ 118 h 1130"/>
                <a:gd name="T18" fmla="*/ 454 w 849"/>
                <a:gd name="T19" fmla="*/ 166 h 1130"/>
                <a:gd name="T20" fmla="*/ 443 w 849"/>
                <a:gd name="T21" fmla="*/ 220 h 1130"/>
                <a:gd name="T22" fmla="*/ 409 w 849"/>
                <a:gd name="T23" fmla="*/ 280 h 1130"/>
                <a:gd name="T24" fmla="*/ 374 w 849"/>
                <a:gd name="T25" fmla="*/ 337 h 1130"/>
                <a:gd name="T26" fmla="*/ 358 w 849"/>
                <a:gd name="T27" fmla="*/ 375 h 1130"/>
                <a:gd name="T28" fmla="*/ 299 w 849"/>
                <a:gd name="T29" fmla="*/ 498 h 1130"/>
                <a:gd name="T30" fmla="*/ 251 w 849"/>
                <a:gd name="T31" fmla="*/ 568 h 1130"/>
                <a:gd name="T32" fmla="*/ 251 w 849"/>
                <a:gd name="T33" fmla="*/ 600 h 1130"/>
                <a:gd name="T34" fmla="*/ 193 w 849"/>
                <a:gd name="T35" fmla="*/ 685 h 1130"/>
                <a:gd name="T36" fmla="*/ 149 w 849"/>
                <a:gd name="T37" fmla="*/ 691 h 1130"/>
                <a:gd name="T38" fmla="*/ 118 w 849"/>
                <a:gd name="T39" fmla="*/ 728 h 1130"/>
                <a:gd name="T40" fmla="*/ 59 w 849"/>
                <a:gd name="T41" fmla="*/ 766 h 1130"/>
                <a:gd name="T42" fmla="*/ 17 w 849"/>
                <a:gd name="T43" fmla="*/ 803 h 1130"/>
                <a:gd name="T44" fmla="*/ 6 w 849"/>
                <a:gd name="T45" fmla="*/ 846 h 1130"/>
                <a:gd name="T46" fmla="*/ 6 w 849"/>
                <a:gd name="T47" fmla="*/ 873 h 1130"/>
                <a:gd name="T48" fmla="*/ 0 w 849"/>
                <a:gd name="T49" fmla="*/ 905 h 1130"/>
                <a:gd name="T50" fmla="*/ 6 w 849"/>
                <a:gd name="T51" fmla="*/ 953 h 1130"/>
                <a:gd name="T52" fmla="*/ 32 w 849"/>
                <a:gd name="T53" fmla="*/ 980 h 1130"/>
                <a:gd name="T54" fmla="*/ 11 w 849"/>
                <a:gd name="T55" fmla="*/ 1012 h 1130"/>
                <a:gd name="T56" fmla="*/ 37 w 849"/>
                <a:gd name="T57" fmla="*/ 1039 h 1130"/>
                <a:gd name="T58" fmla="*/ 11 w 849"/>
                <a:gd name="T59" fmla="*/ 1060 h 1130"/>
                <a:gd name="T60" fmla="*/ 32 w 849"/>
                <a:gd name="T61" fmla="*/ 1092 h 1130"/>
                <a:gd name="T62" fmla="*/ 65 w 849"/>
                <a:gd name="T63" fmla="*/ 1130 h 1130"/>
                <a:gd name="T64" fmla="*/ 176 w 849"/>
                <a:gd name="T65" fmla="*/ 1087 h 1130"/>
                <a:gd name="T66" fmla="*/ 219 w 849"/>
                <a:gd name="T67" fmla="*/ 1055 h 1130"/>
                <a:gd name="T68" fmla="*/ 246 w 849"/>
                <a:gd name="T69" fmla="*/ 1012 h 1130"/>
                <a:gd name="T70" fmla="*/ 267 w 849"/>
                <a:gd name="T71" fmla="*/ 1065 h 1130"/>
                <a:gd name="T72" fmla="*/ 310 w 849"/>
                <a:gd name="T73" fmla="*/ 974 h 1130"/>
                <a:gd name="T74" fmla="*/ 326 w 849"/>
                <a:gd name="T75" fmla="*/ 862 h 1130"/>
                <a:gd name="T76" fmla="*/ 288 w 849"/>
                <a:gd name="T77" fmla="*/ 701 h 1130"/>
                <a:gd name="T78" fmla="*/ 369 w 849"/>
                <a:gd name="T79" fmla="*/ 610 h 1130"/>
                <a:gd name="T80" fmla="*/ 374 w 849"/>
                <a:gd name="T81" fmla="*/ 477 h 1130"/>
                <a:gd name="T82" fmla="*/ 438 w 849"/>
                <a:gd name="T83" fmla="*/ 380 h 1130"/>
                <a:gd name="T84" fmla="*/ 454 w 849"/>
                <a:gd name="T85" fmla="*/ 294 h 1130"/>
                <a:gd name="T86" fmla="*/ 539 w 849"/>
                <a:gd name="T87" fmla="*/ 268 h 1130"/>
                <a:gd name="T88" fmla="*/ 539 w 849"/>
                <a:gd name="T89" fmla="*/ 198 h 1130"/>
                <a:gd name="T90" fmla="*/ 657 w 849"/>
                <a:gd name="T91" fmla="*/ 203 h 1130"/>
                <a:gd name="T92" fmla="*/ 705 w 849"/>
                <a:gd name="T93" fmla="*/ 118 h 1130"/>
                <a:gd name="T94" fmla="*/ 801 w 849"/>
                <a:gd name="T95" fmla="*/ 112 h 1130"/>
                <a:gd name="T96" fmla="*/ 849 w 849"/>
                <a:gd name="T97" fmla="*/ 96 h 113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49" h="1130">
                  <a:moveTo>
                    <a:pt x="785" y="70"/>
                  </a:moveTo>
                  <a:lnTo>
                    <a:pt x="811" y="54"/>
                  </a:lnTo>
                  <a:lnTo>
                    <a:pt x="838" y="27"/>
                  </a:lnTo>
                  <a:lnTo>
                    <a:pt x="785" y="11"/>
                  </a:lnTo>
                  <a:lnTo>
                    <a:pt x="769" y="5"/>
                  </a:lnTo>
                  <a:lnTo>
                    <a:pt x="763" y="16"/>
                  </a:lnTo>
                  <a:lnTo>
                    <a:pt x="747" y="37"/>
                  </a:lnTo>
                  <a:lnTo>
                    <a:pt x="742" y="11"/>
                  </a:lnTo>
                  <a:lnTo>
                    <a:pt x="742" y="0"/>
                  </a:lnTo>
                  <a:lnTo>
                    <a:pt x="726" y="0"/>
                  </a:lnTo>
                  <a:lnTo>
                    <a:pt x="716" y="0"/>
                  </a:lnTo>
                  <a:lnTo>
                    <a:pt x="716" y="16"/>
                  </a:lnTo>
                  <a:lnTo>
                    <a:pt x="716" y="43"/>
                  </a:lnTo>
                  <a:lnTo>
                    <a:pt x="699" y="16"/>
                  </a:lnTo>
                  <a:lnTo>
                    <a:pt x="678" y="80"/>
                  </a:lnTo>
                  <a:lnTo>
                    <a:pt x="673" y="32"/>
                  </a:lnTo>
                  <a:lnTo>
                    <a:pt x="657" y="16"/>
                  </a:lnTo>
                  <a:lnTo>
                    <a:pt x="641" y="27"/>
                  </a:lnTo>
                  <a:lnTo>
                    <a:pt x="609" y="54"/>
                  </a:lnTo>
                  <a:lnTo>
                    <a:pt x="604" y="75"/>
                  </a:lnTo>
                  <a:lnTo>
                    <a:pt x="609" y="91"/>
                  </a:lnTo>
                  <a:lnTo>
                    <a:pt x="571" y="96"/>
                  </a:lnTo>
                  <a:lnTo>
                    <a:pt x="561" y="107"/>
                  </a:lnTo>
                  <a:lnTo>
                    <a:pt x="555" y="123"/>
                  </a:lnTo>
                  <a:lnTo>
                    <a:pt x="539" y="128"/>
                  </a:lnTo>
                  <a:lnTo>
                    <a:pt x="523" y="128"/>
                  </a:lnTo>
                  <a:lnTo>
                    <a:pt x="512" y="118"/>
                  </a:lnTo>
                  <a:lnTo>
                    <a:pt x="497" y="118"/>
                  </a:lnTo>
                  <a:lnTo>
                    <a:pt x="475" y="139"/>
                  </a:lnTo>
                  <a:lnTo>
                    <a:pt x="454" y="166"/>
                  </a:lnTo>
                  <a:lnTo>
                    <a:pt x="433" y="198"/>
                  </a:lnTo>
                  <a:lnTo>
                    <a:pt x="433" y="214"/>
                  </a:lnTo>
                  <a:lnTo>
                    <a:pt x="443" y="220"/>
                  </a:lnTo>
                  <a:lnTo>
                    <a:pt x="417" y="250"/>
                  </a:lnTo>
                  <a:lnTo>
                    <a:pt x="406" y="246"/>
                  </a:lnTo>
                  <a:lnTo>
                    <a:pt x="409" y="280"/>
                  </a:lnTo>
                  <a:lnTo>
                    <a:pt x="390" y="305"/>
                  </a:lnTo>
                  <a:lnTo>
                    <a:pt x="379" y="321"/>
                  </a:lnTo>
                  <a:lnTo>
                    <a:pt x="374" y="337"/>
                  </a:lnTo>
                  <a:lnTo>
                    <a:pt x="384" y="348"/>
                  </a:lnTo>
                  <a:lnTo>
                    <a:pt x="363" y="359"/>
                  </a:lnTo>
                  <a:lnTo>
                    <a:pt x="358" y="375"/>
                  </a:lnTo>
                  <a:lnTo>
                    <a:pt x="342" y="386"/>
                  </a:lnTo>
                  <a:lnTo>
                    <a:pt x="331" y="418"/>
                  </a:lnTo>
                  <a:lnTo>
                    <a:pt x="299" y="498"/>
                  </a:lnTo>
                  <a:lnTo>
                    <a:pt x="288" y="546"/>
                  </a:lnTo>
                  <a:lnTo>
                    <a:pt x="278" y="562"/>
                  </a:lnTo>
                  <a:lnTo>
                    <a:pt x="251" y="568"/>
                  </a:lnTo>
                  <a:lnTo>
                    <a:pt x="257" y="584"/>
                  </a:lnTo>
                  <a:lnTo>
                    <a:pt x="262" y="594"/>
                  </a:lnTo>
                  <a:lnTo>
                    <a:pt x="251" y="600"/>
                  </a:lnTo>
                  <a:lnTo>
                    <a:pt x="219" y="637"/>
                  </a:lnTo>
                  <a:lnTo>
                    <a:pt x="203" y="675"/>
                  </a:lnTo>
                  <a:lnTo>
                    <a:pt x="193" y="685"/>
                  </a:lnTo>
                  <a:lnTo>
                    <a:pt x="187" y="691"/>
                  </a:lnTo>
                  <a:lnTo>
                    <a:pt x="166" y="685"/>
                  </a:lnTo>
                  <a:lnTo>
                    <a:pt x="149" y="691"/>
                  </a:lnTo>
                  <a:lnTo>
                    <a:pt x="144" y="696"/>
                  </a:lnTo>
                  <a:lnTo>
                    <a:pt x="139" y="712"/>
                  </a:lnTo>
                  <a:lnTo>
                    <a:pt x="118" y="728"/>
                  </a:lnTo>
                  <a:lnTo>
                    <a:pt x="96" y="739"/>
                  </a:lnTo>
                  <a:lnTo>
                    <a:pt x="80" y="755"/>
                  </a:lnTo>
                  <a:lnTo>
                    <a:pt x="59" y="766"/>
                  </a:lnTo>
                  <a:lnTo>
                    <a:pt x="43" y="782"/>
                  </a:lnTo>
                  <a:lnTo>
                    <a:pt x="32" y="798"/>
                  </a:lnTo>
                  <a:lnTo>
                    <a:pt x="17" y="803"/>
                  </a:lnTo>
                  <a:lnTo>
                    <a:pt x="11" y="808"/>
                  </a:lnTo>
                  <a:lnTo>
                    <a:pt x="11" y="835"/>
                  </a:lnTo>
                  <a:lnTo>
                    <a:pt x="6" y="846"/>
                  </a:lnTo>
                  <a:lnTo>
                    <a:pt x="11" y="851"/>
                  </a:lnTo>
                  <a:lnTo>
                    <a:pt x="11" y="862"/>
                  </a:lnTo>
                  <a:lnTo>
                    <a:pt x="6" y="873"/>
                  </a:lnTo>
                  <a:lnTo>
                    <a:pt x="11" y="878"/>
                  </a:lnTo>
                  <a:lnTo>
                    <a:pt x="11" y="889"/>
                  </a:lnTo>
                  <a:lnTo>
                    <a:pt x="0" y="905"/>
                  </a:lnTo>
                  <a:lnTo>
                    <a:pt x="11" y="926"/>
                  </a:lnTo>
                  <a:lnTo>
                    <a:pt x="27" y="942"/>
                  </a:lnTo>
                  <a:lnTo>
                    <a:pt x="6" y="953"/>
                  </a:lnTo>
                  <a:lnTo>
                    <a:pt x="22" y="958"/>
                  </a:lnTo>
                  <a:lnTo>
                    <a:pt x="6" y="990"/>
                  </a:lnTo>
                  <a:lnTo>
                    <a:pt x="32" y="980"/>
                  </a:lnTo>
                  <a:lnTo>
                    <a:pt x="32" y="990"/>
                  </a:lnTo>
                  <a:lnTo>
                    <a:pt x="27" y="996"/>
                  </a:lnTo>
                  <a:lnTo>
                    <a:pt x="11" y="1012"/>
                  </a:lnTo>
                  <a:lnTo>
                    <a:pt x="11" y="1033"/>
                  </a:lnTo>
                  <a:lnTo>
                    <a:pt x="27" y="1033"/>
                  </a:lnTo>
                  <a:lnTo>
                    <a:pt x="37" y="1039"/>
                  </a:lnTo>
                  <a:lnTo>
                    <a:pt x="37" y="1049"/>
                  </a:lnTo>
                  <a:lnTo>
                    <a:pt x="22" y="1060"/>
                  </a:lnTo>
                  <a:lnTo>
                    <a:pt x="11" y="1060"/>
                  </a:lnTo>
                  <a:lnTo>
                    <a:pt x="6" y="1065"/>
                  </a:lnTo>
                  <a:lnTo>
                    <a:pt x="17" y="1082"/>
                  </a:lnTo>
                  <a:lnTo>
                    <a:pt x="32" y="1092"/>
                  </a:lnTo>
                  <a:lnTo>
                    <a:pt x="48" y="1108"/>
                  </a:lnTo>
                  <a:lnTo>
                    <a:pt x="75" y="1114"/>
                  </a:lnTo>
                  <a:lnTo>
                    <a:pt x="65" y="1130"/>
                  </a:lnTo>
                  <a:lnTo>
                    <a:pt x="112" y="1130"/>
                  </a:lnTo>
                  <a:lnTo>
                    <a:pt x="149" y="1114"/>
                  </a:lnTo>
                  <a:lnTo>
                    <a:pt x="176" y="1087"/>
                  </a:lnTo>
                  <a:lnTo>
                    <a:pt x="198" y="1055"/>
                  </a:lnTo>
                  <a:lnTo>
                    <a:pt x="208" y="1060"/>
                  </a:lnTo>
                  <a:lnTo>
                    <a:pt x="219" y="1055"/>
                  </a:lnTo>
                  <a:lnTo>
                    <a:pt x="230" y="1033"/>
                  </a:lnTo>
                  <a:lnTo>
                    <a:pt x="230" y="1012"/>
                  </a:lnTo>
                  <a:lnTo>
                    <a:pt x="246" y="1012"/>
                  </a:lnTo>
                  <a:lnTo>
                    <a:pt x="251" y="1023"/>
                  </a:lnTo>
                  <a:lnTo>
                    <a:pt x="257" y="1044"/>
                  </a:lnTo>
                  <a:lnTo>
                    <a:pt x="267" y="1065"/>
                  </a:lnTo>
                  <a:lnTo>
                    <a:pt x="278" y="1060"/>
                  </a:lnTo>
                  <a:lnTo>
                    <a:pt x="288" y="996"/>
                  </a:lnTo>
                  <a:lnTo>
                    <a:pt x="310" y="974"/>
                  </a:lnTo>
                  <a:lnTo>
                    <a:pt x="310" y="915"/>
                  </a:lnTo>
                  <a:lnTo>
                    <a:pt x="326" y="889"/>
                  </a:lnTo>
                  <a:lnTo>
                    <a:pt x="326" y="862"/>
                  </a:lnTo>
                  <a:lnTo>
                    <a:pt x="299" y="835"/>
                  </a:lnTo>
                  <a:lnTo>
                    <a:pt x="299" y="782"/>
                  </a:lnTo>
                  <a:lnTo>
                    <a:pt x="288" y="701"/>
                  </a:lnTo>
                  <a:lnTo>
                    <a:pt x="310" y="653"/>
                  </a:lnTo>
                  <a:lnTo>
                    <a:pt x="358" y="648"/>
                  </a:lnTo>
                  <a:lnTo>
                    <a:pt x="369" y="610"/>
                  </a:lnTo>
                  <a:lnTo>
                    <a:pt x="342" y="594"/>
                  </a:lnTo>
                  <a:lnTo>
                    <a:pt x="374" y="541"/>
                  </a:lnTo>
                  <a:lnTo>
                    <a:pt x="374" y="477"/>
                  </a:lnTo>
                  <a:lnTo>
                    <a:pt x="400" y="460"/>
                  </a:lnTo>
                  <a:lnTo>
                    <a:pt x="400" y="418"/>
                  </a:lnTo>
                  <a:lnTo>
                    <a:pt x="438" y="380"/>
                  </a:lnTo>
                  <a:lnTo>
                    <a:pt x="433" y="353"/>
                  </a:lnTo>
                  <a:lnTo>
                    <a:pt x="433" y="321"/>
                  </a:lnTo>
                  <a:lnTo>
                    <a:pt x="454" y="294"/>
                  </a:lnTo>
                  <a:lnTo>
                    <a:pt x="481" y="294"/>
                  </a:lnTo>
                  <a:lnTo>
                    <a:pt x="491" y="257"/>
                  </a:lnTo>
                  <a:lnTo>
                    <a:pt x="539" y="268"/>
                  </a:lnTo>
                  <a:lnTo>
                    <a:pt x="539" y="214"/>
                  </a:lnTo>
                  <a:lnTo>
                    <a:pt x="550" y="209"/>
                  </a:lnTo>
                  <a:lnTo>
                    <a:pt x="539" y="198"/>
                  </a:lnTo>
                  <a:lnTo>
                    <a:pt x="566" y="182"/>
                  </a:lnTo>
                  <a:lnTo>
                    <a:pt x="630" y="214"/>
                  </a:lnTo>
                  <a:lnTo>
                    <a:pt x="657" y="203"/>
                  </a:lnTo>
                  <a:lnTo>
                    <a:pt x="694" y="214"/>
                  </a:lnTo>
                  <a:lnTo>
                    <a:pt x="705" y="166"/>
                  </a:lnTo>
                  <a:lnTo>
                    <a:pt x="705" y="118"/>
                  </a:lnTo>
                  <a:lnTo>
                    <a:pt x="726" y="91"/>
                  </a:lnTo>
                  <a:lnTo>
                    <a:pt x="758" y="91"/>
                  </a:lnTo>
                  <a:lnTo>
                    <a:pt x="801" y="112"/>
                  </a:lnTo>
                  <a:lnTo>
                    <a:pt x="811" y="139"/>
                  </a:lnTo>
                  <a:lnTo>
                    <a:pt x="827" y="118"/>
                  </a:lnTo>
                  <a:lnTo>
                    <a:pt x="849" y="96"/>
                  </a:lnTo>
                  <a:lnTo>
                    <a:pt x="849" y="80"/>
                  </a:lnTo>
                  <a:lnTo>
                    <a:pt x="785" y="70"/>
                  </a:lnTo>
                  <a:close/>
                </a:path>
              </a:pathLst>
            </a:custGeom>
            <a:solidFill>
              <a:srgbClr val="9BD5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" name="Freeform 308"/>
            <p:cNvSpPr>
              <a:spLocks/>
            </p:cNvSpPr>
            <p:nvPr/>
          </p:nvSpPr>
          <p:spPr bwMode="auto">
            <a:xfrm>
              <a:off x="4016" y="1010"/>
              <a:ext cx="849" cy="1130"/>
            </a:xfrm>
            <a:custGeom>
              <a:avLst/>
              <a:gdLst>
                <a:gd name="T0" fmla="*/ 838 w 849"/>
                <a:gd name="T1" fmla="*/ 27 h 1130"/>
                <a:gd name="T2" fmla="*/ 763 w 849"/>
                <a:gd name="T3" fmla="*/ 16 h 1130"/>
                <a:gd name="T4" fmla="*/ 742 w 849"/>
                <a:gd name="T5" fmla="*/ 0 h 1130"/>
                <a:gd name="T6" fmla="*/ 716 w 849"/>
                <a:gd name="T7" fmla="*/ 16 h 1130"/>
                <a:gd name="T8" fmla="*/ 678 w 849"/>
                <a:gd name="T9" fmla="*/ 80 h 1130"/>
                <a:gd name="T10" fmla="*/ 641 w 849"/>
                <a:gd name="T11" fmla="*/ 27 h 1130"/>
                <a:gd name="T12" fmla="*/ 609 w 849"/>
                <a:gd name="T13" fmla="*/ 91 h 1130"/>
                <a:gd name="T14" fmla="*/ 555 w 849"/>
                <a:gd name="T15" fmla="*/ 123 h 1130"/>
                <a:gd name="T16" fmla="*/ 512 w 849"/>
                <a:gd name="T17" fmla="*/ 118 h 1130"/>
                <a:gd name="T18" fmla="*/ 454 w 849"/>
                <a:gd name="T19" fmla="*/ 166 h 1130"/>
                <a:gd name="T20" fmla="*/ 443 w 849"/>
                <a:gd name="T21" fmla="*/ 220 h 1130"/>
                <a:gd name="T22" fmla="*/ 409 w 849"/>
                <a:gd name="T23" fmla="*/ 282 h 1130"/>
                <a:gd name="T24" fmla="*/ 374 w 849"/>
                <a:gd name="T25" fmla="*/ 337 h 1130"/>
                <a:gd name="T26" fmla="*/ 358 w 849"/>
                <a:gd name="T27" fmla="*/ 375 h 1130"/>
                <a:gd name="T28" fmla="*/ 299 w 849"/>
                <a:gd name="T29" fmla="*/ 498 h 1130"/>
                <a:gd name="T30" fmla="*/ 251 w 849"/>
                <a:gd name="T31" fmla="*/ 567 h 1130"/>
                <a:gd name="T32" fmla="*/ 251 w 849"/>
                <a:gd name="T33" fmla="*/ 600 h 1130"/>
                <a:gd name="T34" fmla="*/ 193 w 849"/>
                <a:gd name="T35" fmla="*/ 685 h 1130"/>
                <a:gd name="T36" fmla="*/ 149 w 849"/>
                <a:gd name="T37" fmla="*/ 691 h 1130"/>
                <a:gd name="T38" fmla="*/ 118 w 849"/>
                <a:gd name="T39" fmla="*/ 728 h 1130"/>
                <a:gd name="T40" fmla="*/ 59 w 849"/>
                <a:gd name="T41" fmla="*/ 766 h 1130"/>
                <a:gd name="T42" fmla="*/ 17 w 849"/>
                <a:gd name="T43" fmla="*/ 803 h 1130"/>
                <a:gd name="T44" fmla="*/ 6 w 849"/>
                <a:gd name="T45" fmla="*/ 846 h 1130"/>
                <a:gd name="T46" fmla="*/ 6 w 849"/>
                <a:gd name="T47" fmla="*/ 873 h 1130"/>
                <a:gd name="T48" fmla="*/ 0 w 849"/>
                <a:gd name="T49" fmla="*/ 905 h 1130"/>
                <a:gd name="T50" fmla="*/ 6 w 849"/>
                <a:gd name="T51" fmla="*/ 953 h 1130"/>
                <a:gd name="T52" fmla="*/ 32 w 849"/>
                <a:gd name="T53" fmla="*/ 980 h 1130"/>
                <a:gd name="T54" fmla="*/ 11 w 849"/>
                <a:gd name="T55" fmla="*/ 1012 h 1130"/>
                <a:gd name="T56" fmla="*/ 37 w 849"/>
                <a:gd name="T57" fmla="*/ 1039 h 1130"/>
                <a:gd name="T58" fmla="*/ 11 w 849"/>
                <a:gd name="T59" fmla="*/ 1060 h 1130"/>
                <a:gd name="T60" fmla="*/ 32 w 849"/>
                <a:gd name="T61" fmla="*/ 1092 h 1130"/>
                <a:gd name="T62" fmla="*/ 65 w 849"/>
                <a:gd name="T63" fmla="*/ 1130 h 1130"/>
                <a:gd name="T64" fmla="*/ 176 w 849"/>
                <a:gd name="T65" fmla="*/ 1087 h 1130"/>
                <a:gd name="T66" fmla="*/ 219 w 849"/>
                <a:gd name="T67" fmla="*/ 1055 h 1130"/>
                <a:gd name="T68" fmla="*/ 246 w 849"/>
                <a:gd name="T69" fmla="*/ 1012 h 1130"/>
                <a:gd name="T70" fmla="*/ 267 w 849"/>
                <a:gd name="T71" fmla="*/ 1065 h 1130"/>
                <a:gd name="T72" fmla="*/ 310 w 849"/>
                <a:gd name="T73" fmla="*/ 974 h 1130"/>
                <a:gd name="T74" fmla="*/ 326 w 849"/>
                <a:gd name="T75" fmla="*/ 862 h 1130"/>
                <a:gd name="T76" fmla="*/ 288 w 849"/>
                <a:gd name="T77" fmla="*/ 701 h 1130"/>
                <a:gd name="T78" fmla="*/ 369 w 849"/>
                <a:gd name="T79" fmla="*/ 610 h 1130"/>
                <a:gd name="T80" fmla="*/ 374 w 849"/>
                <a:gd name="T81" fmla="*/ 476 h 1130"/>
                <a:gd name="T82" fmla="*/ 438 w 849"/>
                <a:gd name="T83" fmla="*/ 380 h 1130"/>
                <a:gd name="T84" fmla="*/ 454 w 849"/>
                <a:gd name="T85" fmla="*/ 294 h 1130"/>
                <a:gd name="T86" fmla="*/ 539 w 849"/>
                <a:gd name="T87" fmla="*/ 268 h 1130"/>
                <a:gd name="T88" fmla="*/ 539 w 849"/>
                <a:gd name="T89" fmla="*/ 198 h 1130"/>
                <a:gd name="T90" fmla="*/ 657 w 849"/>
                <a:gd name="T91" fmla="*/ 203 h 1130"/>
                <a:gd name="T92" fmla="*/ 705 w 849"/>
                <a:gd name="T93" fmla="*/ 118 h 1130"/>
                <a:gd name="T94" fmla="*/ 801 w 849"/>
                <a:gd name="T95" fmla="*/ 112 h 1130"/>
                <a:gd name="T96" fmla="*/ 849 w 849"/>
                <a:gd name="T97" fmla="*/ 96 h 113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49" h="1130">
                  <a:moveTo>
                    <a:pt x="785" y="70"/>
                  </a:moveTo>
                  <a:lnTo>
                    <a:pt x="811" y="54"/>
                  </a:lnTo>
                  <a:lnTo>
                    <a:pt x="838" y="27"/>
                  </a:lnTo>
                  <a:lnTo>
                    <a:pt x="785" y="11"/>
                  </a:lnTo>
                  <a:lnTo>
                    <a:pt x="769" y="5"/>
                  </a:lnTo>
                  <a:lnTo>
                    <a:pt x="763" y="16"/>
                  </a:lnTo>
                  <a:lnTo>
                    <a:pt x="747" y="38"/>
                  </a:lnTo>
                  <a:lnTo>
                    <a:pt x="742" y="11"/>
                  </a:lnTo>
                  <a:lnTo>
                    <a:pt x="742" y="0"/>
                  </a:lnTo>
                  <a:lnTo>
                    <a:pt x="726" y="0"/>
                  </a:lnTo>
                  <a:lnTo>
                    <a:pt x="716" y="0"/>
                  </a:lnTo>
                  <a:lnTo>
                    <a:pt x="716" y="16"/>
                  </a:lnTo>
                  <a:lnTo>
                    <a:pt x="716" y="43"/>
                  </a:lnTo>
                  <a:lnTo>
                    <a:pt x="699" y="16"/>
                  </a:lnTo>
                  <a:lnTo>
                    <a:pt x="678" y="80"/>
                  </a:lnTo>
                  <a:lnTo>
                    <a:pt x="673" y="32"/>
                  </a:lnTo>
                  <a:lnTo>
                    <a:pt x="657" y="16"/>
                  </a:lnTo>
                  <a:lnTo>
                    <a:pt x="641" y="27"/>
                  </a:lnTo>
                  <a:lnTo>
                    <a:pt x="609" y="54"/>
                  </a:lnTo>
                  <a:lnTo>
                    <a:pt x="604" y="75"/>
                  </a:lnTo>
                  <a:lnTo>
                    <a:pt x="609" y="91"/>
                  </a:lnTo>
                  <a:lnTo>
                    <a:pt x="571" y="96"/>
                  </a:lnTo>
                  <a:lnTo>
                    <a:pt x="561" y="107"/>
                  </a:lnTo>
                  <a:lnTo>
                    <a:pt x="555" y="123"/>
                  </a:lnTo>
                  <a:lnTo>
                    <a:pt x="539" y="129"/>
                  </a:lnTo>
                  <a:lnTo>
                    <a:pt x="523" y="129"/>
                  </a:lnTo>
                  <a:lnTo>
                    <a:pt x="512" y="118"/>
                  </a:lnTo>
                  <a:lnTo>
                    <a:pt x="497" y="118"/>
                  </a:lnTo>
                  <a:lnTo>
                    <a:pt x="475" y="139"/>
                  </a:lnTo>
                  <a:lnTo>
                    <a:pt x="454" y="166"/>
                  </a:lnTo>
                  <a:lnTo>
                    <a:pt x="433" y="198"/>
                  </a:lnTo>
                  <a:lnTo>
                    <a:pt x="433" y="214"/>
                  </a:lnTo>
                  <a:lnTo>
                    <a:pt x="443" y="220"/>
                  </a:lnTo>
                  <a:lnTo>
                    <a:pt x="417" y="252"/>
                  </a:lnTo>
                  <a:lnTo>
                    <a:pt x="405" y="250"/>
                  </a:lnTo>
                  <a:lnTo>
                    <a:pt x="409" y="282"/>
                  </a:lnTo>
                  <a:lnTo>
                    <a:pt x="390" y="305"/>
                  </a:lnTo>
                  <a:lnTo>
                    <a:pt x="379" y="321"/>
                  </a:lnTo>
                  <a:lnTo>
                    <a:pt x="374" y="337"/>
                  </a:lnTo>
                  <a:lnTo>
                    <a:pt x="384" y="348"/>
                  </a:lnTo>
                  <a:lnTo>
                    <a:pt x="363" y="359"/>
                  </a:lnTo>
                  <a:lnTo>
                    <a:pt x="358" y="375"/>
                  </a:lnTo>
                  <a:lnTo>
                    <a:pt x="342" y="385"/>
                  </a:lnTo>
                  <a:lnTo>
                    <a:pt x="331" y="418"/>
                  </a:lnTo>
                  <a:lnTo>
                    <a:pt x="299" y="498"/>
                  </a:lnTo>
                  <a:lnTo>
                    <a:pt x="288" y="546"/>
                  </a:lnTo>
                  <a:lnTo>
                    <a:pt x="278" y="562"/>
                  </a:lnTo>
                  <a:lnTo>
                    <a:pt x="251" y="567"/>
                  </a:lnTo>
                  <a:lnTo>
                    <a:pt x="257" y="584"/>
                  </a:lnTo>
                  <a:lnTo>
                    <a:pt x="262" y="594"/>
                  </a:lnTo>
                  <a:lnTo>
                    <a:pt x="251" y="600"/>
                  </a:lnTo>
                  <a:lnTo>
                    <a:pt x="219" y="637"/>
                  </a:lnTo>
                  <a:lnTo>
                    <a:pt x="203" y="675"/>
                  </a:lnTo>
                  <a:lnTo>
                    <a:pt x="193" y="685"/>
                  </a:lnTo>
                  <a:lnTo>
                    <a:pt x="187" y="691"/>
                  </a:lnTo>
                  <a:lnTo>
                    <a:pt x="166" y="685"/>
                  </a:lnTo>
                  <a:lnTo>
                    <a:pt x="149" y="691"/>
                  </a:lnTo>
                  <a:lnTo>
                    <a:pt x="144" y="696"/>
                  </a:lnTo>
                  <a:lnTo>
                    <a:pt x="139" y="712"/>
                  </a:lnTo>
                  <a:lnTo>
                    <a:pt x="118" y="728"/>
                  </a:lnTo>
                  <a:lnTo>
                    <a:pt x="96" y="739"/>
                  </a:lnTo>
                  <a:lnTo>
                    <a:pt x="80" y="755"/>
                  </a:lnTo>
                  <a:lnTo>
                    <a:pt x="59" y="766"/>
                  </a:lnTo>
                  <a:lnTo>
                    <a:pt x="43" y="782"/>
                  </a:lnTo>
                  <a:lnTo>
                    <a:pt x="32" y="798"/>
                  </a:lnTo>
                  <a:lnTo>
                    <a:pt x="17" y="803"/>
                  </a:lnTo>
                  <a:lnTo>
                    <a:pt x="11" y="808"/>
                  </a:lnTo>
                  <a:lnTo>
                    <a:pt x="11" y="835"/>
                  </a:lnTo>
                  <a:lnTo>
                    <a:pt x="6" y="846"/>
                  </a:lnTo>
                  <a:lnTo>
                    <a:pt x="11" y="851"/>
                  </a:lnTo>
                  <a:lnTo>
                    <a:pt x="11" y="862"/>
                  </a:lnTo>
                  <a:lnTo>
                    <a:pt x="6" y="873"/>
                  </a:lnTo>
                  <a:lnTo>
                    <a:pt x="11" y="878"/>
                  </a:lnTo>
                  <a:lnTo>
                    <a:pt x="11" y="889"/>
                  </a:lnTo>
                  <a:lnTo>
                    <a:pt x="0" y="905"/>
                  </a:lnTo>
                  <a:lnTo>
                    <a:pt x="11" y="926"/>
                  </a:lnTo>
                  <a:lnTo>
                    <a:pt x="27" y="942"/>
                  </a:lnTo>
                  <a:lnTo>
                    <a:pt x="6" y="953"/>
                  </a:lnTo>
                  <a:lnTo>
                    <a:pt x="22" y="958"/>
                  </a:lnTo>
                  <a:lnTo>
                    <a:pt x="6" y="990"/>
                  </a:lnTo>
                  <a:lnTo>
                    <a:pt x="32" y="980"/>
                  </a:lnTo>
                  <a:lnTo>
                    <a:pt x="32" y="990"/>
                  </a:lnTo>
                  <a:lnTo>
                    <a:pt x="27" y="996"/>
                  </a:lnTo>
                  <a:lnTo>
                    <a:pt x="11" y="1012"/>
                  </a:lnTo>
                  <a:lnTo>
                    <a:pt x="11" y="1033"/>
                  </a:lnTo>
                  <a:lnTo>
                    <a:pt x="27" y="1033"/>
                  </a:lnTo>
                  <a:lnTo>
                    <a:pt x="37" y="1039"/>
                  </a:lnTo>
                  <a:lnTo>
                    <a:pt x="37" y="1049"/>
                  </a:lnTo>
                  <a:lnTo>
                    <a:pt x="22" y="1060"/>
                  </a:lnTo>
                  <a:lnTo>
                    <a:pt x="11" y="1060"/>
                  </a:lnTo>
                  <a:lnTo>
                    <a:pt x="6" y="1065"/>
                  </a:lnTo>
                  <a:lnTo>
                    <a:pt x="17" y="1081"/>
                  </a:lnTo>
                  <a:lnTo>
                    <a:pt x="32" y="1092"/>
                  </a:lnTo>
                  <a:lnTo>
                    <a:pt x="48" y="1108"/>
                  </a:lnTo>
                  <a:lnTo>
                    <a:pt x="75" y="1114"/>
                  </a:lnTo>
                  <a:lnTo>
                    <a:pt x="65" y="1130"/>
                  </a:lnTo>
                  <a:lnTo>
                    <a:pt x="112" y="1130"/>
                  </a:lnTo>
                  <a:lnTo>
                    <a:pt x="149" y="1114"/>
                  </a:lnTo>
                  <a:lnTo>
                    <a:pt x="176" y="1087"/>
                  </a:lnTo>
                  <a:lnTo>
                    <a:pt x="198" y="1055"/>
                  </a:lnTo>
                  <a:lnTo>
                    <a:pt x="208" y="1060"/>
                  </a:lnTo>
                  <a:lnTo>
                    <a:pt x="219" y="1055"/>
                  </a:lnTo>
                  <a:lnTo>
                    <a:pt x="230" y="1033"/>
                  </a:lnTo>
                  <a:lnTo>
                    <a:pt x="230" y="1012"/>
                  </a:lnTo>
                  <a:lnTo>
                    <a:pt x="246" y="1012"/>
                  </a:lnTo>
                  <a:lnTo>
                    <a:pt x="251" y="1023"/>
                  </a:lnTo>
                  <a:lnTo>
                    <a:pt x="257" y="1044"/>
                  </a:lnTo>
                  <a:lnTo>
                    <a:pt x="267" y="1065"/>
                  </a:lnTo>
                  <a:lnTo>
                    <a:pt x="278" y="1060"/>
                  </a:lnTo>
                  <a:lnTo>
                    <a:pt x="288" y="996"/>
                  </a:lnTo>
                  <a:lnTo>
                    <a:pt x="310" y="974"/>
                  </a:lnTo>
                  <a:lnTo>
                    <a:pt x="310" y="916"/>
                  </a:lnTo>
                  <a:lnTo>
                    <a:pt x="326" y="889"/>
                  </a:lnTo>
                  <a:lnTo>
                    <a:pt x="326" y="862"/>
                  </a:lnTo>
                  <a:lnTo>
                    <a:pt x="299" y="835"/>
                  </a:lnTo>
                  <a:lnTo>
                    <a:pt x="299" y="782"/>
                  </a:lnTo>
                  <a:lnTo>
                    <a:pt x="288" y="701"/>
                  </a:lnTo>
                  <a:lnTo>
                    <a:pt x="310" y="653"/>
                  </a:lnTo>
                  <a:lnTo>
                    <a:pt x="358" y="648"/>
                  </a:lnTo>
                  <a:lnTo>
                    <a:pt x="369" y="610"/>
                  </a:lnTo>
                  <a:lnTo>
                    <a:pt x="342" y="594"/>
                  </a:lnTo>
                  <a:lnTo>
                    <a:pt x="374" y="541"/>
                  </a:lnTo>
                  <a:lnTo>
                    <a:pt x="374" y="476"/>
                  </a:lnTo>
                  <a:lnTo>
                    <a:pt x="400" y="460"/>
                  </a:lnTo>
                  <a:lnTo>
                    <a:pt x="400" y="418"/>
                  </a:lnTo>
                  <a:lnTo>
                    <a:pt x="438" y="380"/>
                  </a:lnTo>
                  <a:lnTo>
                    <a:pt x="433" y="353"/>
                  </a:lnTo>
                  <a:lnTo>
                    <a:pt x="433" y="321"/>
                  </a:lnTo>
                  <a:lnTo>
                    <a:pt x="454" y="294"/>
                  </a:lnTo>
                  <a:lnTo>
                    <a:pt x="481" y="294"/>
                  </a:lnTo>
                  <a:lnTo>
                    <a:pt x="491" y="257"/>
                  </a:lnTo>
                  <a:lnTo>
                    <a:pt x="539" y="268"/>
                  </a:lnTo>
                  <a:lnTo>
                    <a:pt x="539" y="214"/>
                  </a:lnTo>
                  <a:lnTo>
                    <a:pt x="550" y="209"/>
                  </a:lnTo>
                  <a:lnTo>
                    <a:pt x="539" y="198"/>
                  </a:lnTo>
                  <a:lnTo>
                    <a:pt x="566" y="182"/>
                  </a:lnTo>
                  <a:lnTo>
                    <a:pt x="630" y="214"/>
                  </a:lnTo>
                  <a:lnTo>
                    <a:pt x="657" y="203"/>
                  </a:lnTo>
                  <a:lnTo>
                    <a:pt x="694" y="214"/>
                  </a:lnTo>
                  <a:lnTo>
                    <a:pt x="705" y="166"/>
                  </a:lnTo>
                  <a:lnTo>
                    <a:pt x="705" y="118"/>
                  </a:lnTo>
                  <a:lnTo>
                    <a:pt x="726" y="91"/>
                  </a:lnTo>
                  <a:lnTo>
                    <a:pt x="758" y="91"/>
                  </a:lnTo>
                  <a:lnTo>
                    <a:pt x="801" y="112"/>
                  </a:lnTo>
                  <a:lnTo>
                    <a:pt x="811" y="139"/>
                  </a:lnTo>
                  <a:lnTo>
                    <a:pt x="827" y="118"/>
                  </a:lnTo>
                  <a:lnTo>
                    <a:pt x="849" y="96"/>
                  </a:lnTo>
                  <a:lnTo>
                    <a:pt x="849" y="80"/>
                  </a:lnTo>
                  <a:lnTo>
                    <a:pt x="785" y="70"/>
                  </a:ln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6" name="Group 309"/>
            <p:cNvGrpSpPr>
              <a:grpSpLocks/>
            </p:cNvGrpSpPr>
            <p:nvPr/>
          </p:nvGrpSpPr>
          <p:grpSpPr bwMode="auto">
            <a:xfrm>
              <a:off x="5524" y="3739"/>
              <a:ext cx="115" cy="91"/>
              <a:chOff x="3222" y="3648"/>
              <a:chExt cx="115" cy="91"/>
            </a:xfrm>
          </p:grpSpPr>
          <p:sp>
            <p:nvSpPr>
              <p:cNvPr id="316" name="Freeform 310"/>
              <p:cNvSpPr>
                <a:spLocks/>
              </p:cNvSpPr>
              <p:nvPr/>
            </p:nvSpPr>
            <p:spPr bwMode="auto">
              <a:xfrm>
                <a:off x="3222" y="3648"/>
                <a:ext cx="115" cy="91"/>
              </a:xfrm>
              <a:custGeom>
                <a:avLst/>
                <a:gdLst>
                  <a:gd name="T0" fmla="*/ 5 w 115"/>
                  <a:gd name="T1" fmla="*/ 55 h 91"/>
                  <a:gd name="T2" fmla="*/ 2 w 115"/>
                  <a:gd name="T3" fmla="*/ 51 h 91"/>
                  <a:gd name="T4" fmla="*/ 0 w 115"/>
                  <a:gd name="T5" fmla="*/ 53 h 91"/>
                  <a:gd name="T6" fmla="*/ 2 w 115"/>
                  <a:gd name="T7" fmla="*/ 60 h 91"/>
                  <a:gd name="T8" fmla="*/ 5 w 115"/>
                  <a:gd name="T9" fmla="*/ 74 h 91"/>
                  <a:gd name="T10" fmla="*/ 8 w 115"/>
                  <a:gd name="T11" fmla="*/ 81 h 91"/>
                  <a:gd name="T12" fmla="*/ 9 w 115"/>
                  <a:gd name="T13" fmla="*/ 83 h 91"/>
                  <a:gd name="T14" fmla="*/ 18 w 115"/>
                  <a:gd name="T15" fmla="*/ 89 h 91"/>
                  <a:gd name="T16" fmla="*/ 22 w 115"/>
                  <a:gd name="T17" fmla="*/ 91 h 91"/>
                  <a:gd name="T18" fmla="*/ 27 w 115"/>
                  <a:gd name="T19" fmla="*/ 89 h 91"/>
                  <a:gd name="T20" fmla="*/ 28 w 115"/>
                  <a:gd name="T21" fmla="*/ 87 h 91"/>
                  <a:gd name="T22" fmla="*/ 36 w 115"/>
                  <a:gd name="T23" fmla="*/ 89 h 91"/>
                  <a:gd name="T24" fmla="*/ 39 w 115"/>
                  <a:gd name="T25" fmla="*/ 89 h 91"/>
                  <a:gd name="T26" fmla="*/ 42 w 115"/>
                  <a:gd name="T27" fmla="*/ 85 h 91"/>
                  <a:gd name="T28" fmla="*/ 46 w 115"/>
                  <a:gd name="T29" fmla="*/ 85 h 91"/>
                  <a:gd name="T30" fmla="*/ 50 w 115"/>
                  <a:gd name="T31" fmla="*/ 85 h 91"/>
                  <a:gd name="T32" fmla="*/ 56 w 115"/>
                  <a:gd name="T33" fmla="*/ 83 h 91"/>
                  <a:gd name="T34" fmla="*/ 67 w 115"/>
                  <a:gd name="T35" fmla="*/ 74 h 91"/>
                  <a:gd name="T36" fmla="*/ 68 w 115"/>
                  <a:gd name="T37" fmla="*/ 72 h 91"/>
                  <a:gd name="T38" fmla="*/ 68 w 115"/>
                  <a:gd name="T39" fmla="*/ 66 h 91"/>
                  <a:gd name="T40" fmla="*/ 71 w 115"/>
                  <a:gd name="T41" fmla="*/ 62 h 91"/>
                  <a:gd name="T42" fmla="*/ 77 w 115"/>
                  <a:gd name="T43" fmla="*/ 62 h 91"/>
                  <a:gd name="T44" fmla="*/ 78 w 115"/>
                  <a:gd name="T45" fmla="*/ 64 h 91"/>
                  <a:gd name="T46" fmla="*/ 80 w 115"/>
                  <a:gd name="T47" fmla="*/ 66 h 91"/>
                  <a:gd name="T48" fmla="*/ 83 w 115"/>
                  <a:gd name="T49" fmla="*/ 62 h 91"/>
                  <a:gd name="T50" fmla="*/ 87 w 115"/>
                  <a:gd name="T51" fmla="*/ 62 h 91"/>
                  <a:gd name="T52" fmla="*/ 90 w 115"/>
                  <a:gd name="T53" fmla="*/ 64 h 91"/>
                  <a:gd name="T54" fmla="*/ 90 w 115"/>
                  <a:gd name="T55" fmla="*/ 62 h 91"/>
                  <a:gd name="T56" fmla="*/ 87 w 115"/>
                  <a:gd name="T57" fmla="*/ 55 h 91"/>
                  <a:gd name="T58" fmla="*/ 84 w 115"/>
                  <a:gd name="T59" fmla="*/ 51 h 91"/>
                  <a:gd name="T60" fmla="*/ 81 w 115"/>
                  <a:gd name="T61" fmla="*/ 43 h 91"/>
                  <a:gd name="T62" fmla="*/ 83 w 115"/>
                  <a:gd name="T63" fmla="*/ 34 h 91"/>
                  <a:gd name="T64" fmla="*/ 94 w 115"/>
                  <a:gd name="T65" fmla="*/ 21 h 91"/>
                  <a:gd name="T66" fmla="*/ 106 w 115"/>
                  <a:gd name="T67" fmla="*/ 11 h 91"/>
                  <a:gd name="T68" fmla="*/ 115 w 115"/>
                  <a:gd name="T69" fmla="*/ 2 h 91"/>
                  <a:gd name="T70" fmla="*/ 115 w 115"/>
                  <a:gd name="T71" fmla="*/ 0 h 91"/>
                  <a:gd name="T72" fmla="*/ 103 w 115"/>
                  <a:gd name="T73" fmla="*/ 7 h 91"/>
                  <a:gd name="T74" fmla="*/ 102 w 115"/>
                  <a:gd name="T75" fmla="*/ 9 h 91"/>
                  <a:gd name="T76" fmla="*/ 81 w 115"/>
                  <a:gd name="T77" fmla="*/ 24 h 91"/>
                  <a:gd name="T78" fmla="*/ 78 w 115"/>
                  <a:gd name="T79" fmla="*/ 24 h 91"/>
                  <a:gd name="T80" fmla="*/ 74 w 115"/>
                  <a:gd name="T81" fmla="*/ 26 h 91"/>
                  <a:gd name="T82" fmla="*/ 70 w 115"/>
                  <a:gd name="T83" fmla="*/ 28 h 91"/>
                  <a:gd name="T84" fmla="*/ 58 w 115"/>
                  <a:gd name="T85" fmla="*/ 32 h 91"/>
                  <a:gd name="T86" fmla="*/ 37 w 115"/>
                  <a:gd name="T87" fmla="*/ 28 h 91"/>
                  <a:gd name="T88" fmla="*/ 33 w 115"/>
                  <a:gd name="T89" fmla="*/ 32 h 91"/>
                  <a:gd name="T90" fmla="*/ 33 w 115"/>
                  <a:gd name="T91" fmla="*/ 41 h 91"/>
                  <a:gd name="T92" fmla="*/ 33 w 115"/>
                  <a:gd name="T93" fmla="*/ 45 h 91"/>
                  <a:gd name="T94" fmla="*/ 28 w 115"/>
                  <a:gd name="T95" fmla="*/ 47 h 91"/>
                  <a:gd name="T96" fmla="*/ 21 w 115"/>
                  <a:gd name="T97" fmla="*/ 43 h 91"/>
                  <a:gd name="T98" fmla="*/ 15 w 115"/>
                  <a:gd name="T99" fmla="*/ 45 h 91"/>
                  <a:gd name="T100" fmla="*/ 12 w 115"/>
                  <a:gd name="T101" fmla="*/ 49 h 91"/>
                  <a:gd name="T102" fmla="*/ 11 w 115"/>
                  <a:gd name="T103" fmla="*/ 53 h 91"/>
                  <a:gd name="T104" fmla="*/ 9 w 115"/>
                  <a:gd name="T105" fmla="*/ 55 h 91"/>
                  <a:gd name="T106" fmla="*/ 6 w 115"/>
                  <a:gd name="T107" fmla="*/ 55 h 91"/>
                  <a:gd name="T108" fmla="*/ 5 w 115"/>
                  <a:gd name="T109" fmla="*/ 55 h 9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15" h="91">
                    <a:moveTo>
                      <a:pt x="5" y="55"/>
                    </a:moveTo>
                    <a:lnTo>
                      <a:pt x="2" y="51"/>
                    </a:lnTo>
                    <a:lnTo>
                      <a:pt x="0" y="53"/>
                    </a:lnTo>
                    <a:lnTo>
                      <a:pt x="2" y="60"/>
                    </a:lnTo>
                    <a:lnTo>
                      <a:pt x="5" y="74"/>
                    </a:lnTo>
                    <a:lnTo>
                      <a:pt x="8" y="81"/>
                    </a:lnTo>
                    <a:lnTo>
                      <a:pt x="9" y="83"/>
                    </a:lnTo>
                    <a:lnTo>
                      <a:pt x="18" y="89"/>
                    </a:lnTo>
                    <a:lnTo>
                      <a:pt x="22" y="91"/>
                    </a:lnTo>
                    <a:lnTo>
                      <a:pt x="27" y="89"/>
                    </a:lnTo>
                    <a:lnTo>
                      <a:pt x="28" y="87"/>
                    </a:lnTo>
                    <a:lnTo>
                      <a:pt x="36" y="89"/>
                    </a:lnTo>
                    <a:lnTo>
                      <a:pt x="39" y="89"/>
                    </a:lnTo>
                    <a:lnTo>
                      <a:pt x="42" y="85"/>
                    </a:lnTo>
                    <a:lnTo>
                      <a:pt x="46" y="85"/>
                    </a:lnTo>
                    <a:lnTo>
                      <a:pt x="50" y="85"/>
                    </a:lnTo>
                    <a:lnTo>
                      <a:pt x="56" y="83"/>
                    </a:lnTo>
                    <a:lnTo>
                      <a:pt x="67" y="74"/>
                    </a:lnTo>
                    <a:lnTo>
                      <a:pt x="68" y="72"/>
                    </a:lnTo>
                    <a:lnTo>
                      <a:pt x="68" y="66"/>
                    </a:lnTo>
                    <a:lnTo>
                      <a:pt x="71" y="62"/>
                    </a:lnTo>
                    <a:lnTo>
                      <a:pt x="77" y="62"/>
                    </a:lnTo>
                    <a:lnTo>
                      <a:pt x="78" y="64"/>
                    </a:lnTo>
                    <a:lnTo>
                      <a:pt x="80" y="66"/>
                    </a:lnTo>
                    <a:lnTo>
                      <a:pt x="83" y="62"/>
                    </a:lnTo>
                    <a:lnTo>
                      <a:pt x="87" y="62"/>
                    </a:lnTo>
                    <a:lnTo>
                      <a:pt x="90" y="64"/>
                    </a:lnTo>
                    <a:lnTo>
                      <a:pt x="90" y="62"/>
                    </a:lnTo>
                    <a:lnTo>
                      <a:pt x="87" y="55"/>
                    </a:lnTo>
                    <a:lnTo>
                      <a:pt x="84" y="51"/>
                    </a:lnTo>
                    <a:lnTo>
                      <a:pt x="81" y="43"/>
                    </a:lnTo>
                    <a:lnTo>
                      <a:pt x="83" y="34"/>
                    </a:lnTo>
                    <a:lnTo>
                      <a:pt x="94" y="21"/>
                    </a:lnTo>
                    <a:lnTo>
                      <a:pt x="106" y="11"/>
                    </a:lnTo>
                    <a:lnTo>
                      <a:pt x="115" y="2"/>
                    </a:lnTo>
                    <a:lnTo>
                      <a:pt x="115" y="0"/>
                    </a:lnTo>
                    <a:lnTo>
                      <a:pt x="103" y="7"/>
                    </a:lnTo>
                    <a:lnTo>
                      <a:pt x="102" y="9"/>
                    </a:lnTo>
                    <a:lnTo>
                      <a:pt x="81" y="24"/>
                    </a:lnTo>
                    <a:lnTo>
                      <a:pt x="78" y="24"/>
                    </a:lnTo>
                    <a:lnTo>
                      <a:pt x="74" y="26"/>
                    </a:lnTo>
                    <a:lnTo>
                      <a:pt x="70" y="28"/>
                    </a:lnTo>
                    <a:lnTo>
                      <a:pt x="58" y="32"/>
                    </a:lnTo>
                    <a:lnTo>
                      <a:pt x="37" y="28"/>
                    </a:lnTo>
                    <a:lnTo>
                      <a:pt x="33" y="32"/>
                    </a:lnTo>
                    <a:lnTo>
                      <a:pt x="33" y="41"/>
                    </a:lnTo>
                    <a:lnTo>
                      <a:pt x="33" y="45"/>
                    </a:lnTo>
                    <a:lnTo>
                      <a:pt x="28" y="47"/>
                    </a:lnTo>
                    <a:lnTo>
                      <a:pt x="21" y="43"/>
                    </a:lnTo>
                    <a:lnTo>
                      <a:pt x="15" y="45"/>
                    </a:lnTo>
                    <a:lnTo>
                      <a:pt x="12" y="49"/>
                    </a:lnTo>
                    <a:lnTo>
                      <a:pt x="11" y="53"/>
                    </a:lnTo>
                    <a:lnTo>
                      <a:pt x="9" y="55"/>
                    </a:lnTo>
                    <a:lnTo>
                      <a:pt x="6" y="55"/>
                    </a:lnTo>
                    <a:lnTo>
                      <a:pt x="5" y="55"/>
                    </a:lnTo>
                    <a:close/>
                  </a:path>
                </a:pathLst>
              </a:custGeom>
              <a:solidFill>
                <a:srgbClr val="9BD5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7" name="Freeform 311"/>
              <p:cNvSpPr>
                <a:spLocks/>
              </p:cNvSpPr>
              <p:nvPr/>
            </p:nvSpPr>
            <p:spPr bwMode="auto">
              <a:xfrm>
                <a:off x="3222" y="3648"/>
                <a:ext cx="115" cy="91"/>
              </a:xfrm>
              <a:custGeom>
                <a:avLst/>
                <a:gdLst>
                  <a:gd name="T0" fmla="*/ 5 w 115"/>
                  <a:gd name="T1" fmla="*/ 55 h 91"/>
                  <a:gd name="T2" fmla="*/ 2 w 115"/>
                  <a:gd name="T3" fmla="*/ 51 h 91"/>
                  <a:gd name="T4" fmla="*/ 0 w 115"/>
                  <a:gd name="T5" fmla="*/ 53 h 91"/>
                  <a:gd name="T6" fmla="*/ 2 w 115"/>
                  <a:gd name="T7" fmla="*/ 60 h 91"/>
                  <a:gd name="T8" fmla="*/ 5 w 115"/>
                  <a:gd name="T9" fmla="*/ 74 h 91"/>
                  <a:gd name="T10" fmla="*/ 8 w 115"/>
                  <a:gd name="T11" fmla="*/ 81 h 91"/>
                  <a:gd name="T12" fmla="*/ 9 w 115"/>
                  <a:gd name="T13" fmla="*/ 83 h 91"/>
                  <a:gd name="T14" fmla="*/ 18 w 115"/>
                  <a:gd name="T15" fmla="*/ 89 h 91"/>
                  <a:gd name="T16" fmla="*/ 22 w 115"/>
                  <a:gd name="T17" fmla="*/ 91 h 91"/>
                  <a:gd name="T18" fmla="*/ 27 w 115"/>
                  <a:gd name="T19" fmla="*/ 89 h 91"/>
                  <a:gd name="T20" fmla="*/ 28 w 115"/>
                  <a:gd name="T21" fmla="*/ 87 h 91"/>
                  <a:gd name="T22" fmla="*/ 36 w 115"/>
                  <a:gd name="T23" fmla="*/ 89 h 91"/>
                  <a:gd name="T24" fmla="*/ 39 w 115"/>
                  <a:gd name="T25" fmla="*/ 89 h 91"/>
                  <a:gd name="T26" fmla="*/ 42 w 115"/>
                  <a:gd name="T27" fmla="*/ 85 h 91"/>
                  <a:gd name="T28" fmla="*/ 46 w 115"/>
                  <a:gd name="T29" fmla="*/ 85 h 91"/>
                  <a:gd name="T30" fmla="*/ 50 w 115"/>
                  <a:gd name="T31" fmla="*/ 85 h 91"/>
                  <a:gd name="T32" fmla="*/ 56 w 115"/>
                  <a:gd name="T33" fmla="*/ 83 h 91"/>
                  <a:gd name="T34" fmla="*/ 67 w 115"/>
                  <a:gd name="T35" fmla="*/ 74 h 91"/>
                  <a:gd name="T36" fmla="*/ 68 w 115"/>
                  <a:gd name="T37" fmla="*/ 72 h 91"/>
                  <a:gd name="T38" fmla="*/ 68 w 115"/>
                  <a:gd name="T39" fmla="*/ 66 h 91"/>
                  <a:gd name="T40" fmla="*/ 71 w 115"/>
                  <a:gd name="T41" fmla="*/ 62 h 91"/>
                  <a:gd name="T42" fmla="*/ 77 w 115"/>
                  <a:gd name="T43" fmla="*/ 62 h 91"/>
                  <a:gd name="T44" fmla="*/ 78 w 115"/>
                  <a:gd name="T45" fmla="*/ 64 h 91"/>
                  <a:gd name="T46" fmla="*/ 80 w 115"/>
                  <a:gd name="T47" fmla="*/ 66 h 91"/>
                  <a:gd name="T48" fmla="*/ 83 w 115"/>
                  <a:gd name="T49" fmla="*/ 62 h 91"/>
                  <a:gd name="T50" fmla="*/ 87 w 115"/>
                  <a:gd name="T51" fmla="*/ 62 h 91"/>
                  <a:gd name="T52" fmla="*/ 90 w 115"/>
                  <a:gd name="T53" fmla="*/ 64 h 91"/>
                  <a:gd name="T54" fmla="*/ 90 w 115"/>
                  <a:gd name="T55" fmla="*/ 62 h 91"/>
                  <a:gd name="T56" fmla="*/ 87 w 115"/>
                  <a:gd name="T57" fmla="*/ 55 h 91"/>
                  <a:gd name="T58" fmla="*/ 84 w 115"/>
                  <a:gd name="T59" fmla="*/ 51 h 91"/>
                  <a:gd name="T60" fmla="*/ 81 w 115"/>
                  <a:gd name="T61" fmla="*/ 43 h 91"/>
                  <a:gd name="T62" fmla="*/ 83 w 115"/>
                  <a:gd name="T63" fmla="*/ 34 h 91"/>
                  <a:gd name="T64" fmla="*/ 94 w 115"/>
                  <a:gd name="T65" fmla="*/ 21 h 91"/>
                  <a:gd name="T66" fmla="*/ 106 w 115"/>
                  <a:gd name="T67" fmla="*/ 11 h 91"/>
                  <a:gd name="T68" fmla="*/ 115 w 115"/>
                  <a:gd name="T69" fmla="*/ 2 h 91"/>
                  <a:gd name="T70" fmla="*/ 115 w 115"/>
                  <a:gd name="T71" fmla="*/ 0 h 91"/>
                  <a:gd name="T72" fmla="*/ 103 w 115"/>
                  <a:gd name="T73" fmla="*/ 7 h 91"/>
                  <a:gd name="T74" fmla="*/ 102 w 115"/>
                  <a:gd name="T75" fmla="*/ 9 h 91"/>
                  <a:gd name="T76" fmla="*/ 81 w 115"/>
                  <a:gd name="T77" fmla="*/ 24 h 91"/>
                  <a:gd name="T78" fmla="*/ 78 w 115"/>
                  <a:gd name="T79" fmla="*/ 24 h 91"/>
                  <a:gd name="T80" fmla="*/ 74 w 115"/>
                  <a:gd name="T81" fmla="*/ 26 h 91"/>
                  <a:gd name="T82" fmla="*/ 70 w 115"/>
                  <a:gd name="T83" fmla="*/ 28 h 91"/>
                  <a:gd name="T84" fmla="*/ 58 w 115"/>
                  <a:gd name="T85" fmla="*/ 32 h 91"/>
                  <a:gd name="T86" fmla="*/ 37 w 115"/>
                  <a:gd name="T87" fmla="*/ 28 h 91"/>
                  <a:gd name="T88" fmla="*/ 33 w 115"/>
                  <a:gd name="T89" fmla="*/ 32 h 91"/>
                  <a:gd name="T90" fmla="*/ 33 w 115"/>
                  <a:gd name="T91" fmla="*/ 41 h 91"/>
                  <a:gd name="T92" fmla="*/ 33 w 115"/>
                  <a:gd name="T93" fmla="*/ 45 h 91"/>
                  <a:gd name="T94" fmla="*/ 28 w 115"/>
                  <a:gd name="T95" fmla="*/ 47 h 91"/>
                  <a:gd name="T96" fmla="*/ 21 w 115"/>
                  <a:gd name="T97" fmla="*/ 43 h 91"/>
                  <a:gd name="T98" fmla="*/ 15 w 115"/>
                  <a:gd name="T99" fmla="*/ 45 h 91"/>
                  <a:gd name="T100" fmla="*/ 12 w 115"/>
                  <a:gd name="T101" fmla="*/ 49 h 91"/>
                  <a:gd name="T102" fmla="*/ 11 w 115"/>
                  <a:gd name="T103" fmla="*/ 53 h 91"/>
                  <a:gd name="T104" fmla="*/ 9 w 115"/>
                  <a:gd name="T105" fmla="*/ 55 h 91"/>
                  <a:gd name="T106" fmla="*/ 6 w 115"/>
                  <a:gd name="T107" fmla="*/ 55 h 91"/>
                  <a:gd name="T108" fmla="*/ 5 w 115"/>
                  <a:gd name="T109" fmla="*/ 55 h 9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15" h="91">
                    <a:moveTo>
                      <a:pt x="5" y="55"/>
                    </a:moveTo>
                    <a:lnTo>
                      <a:pt x="2" y="51"/>
                    </a:lnTo>
                    <a:lnTo>
                      <a:pt x="0" y="53"/>
                    </a:lnTo>
                    <a:lnTo>
                      <a:pt x="2" y="60"/>
                    </a:lnTo>
                    <a:lnTo>
                      <a:pt x="5" y="74"/>
                    </a:lnTo>
                    <a:lnTo>
                      <a:pt x="8" y="81"/>
                    </a:lnTo>
                    <a:lnTo>
                      <a:pt x="9" y="83"/>
                    </a:lnTo>
                    <a:lnTo>
                      <a:pt x="18" y="89"/>
                    </a:lnTo>
                    <a:lnTo>
                      <a:pt x="22" y="91"/>
                    </a:lnTo>
                    <a:lnTo>
                      <a:pt x="27" y="89"/>
                    </a:lnTo>
                    <a:lnTo>
                      <a:pt x="28" y="87"/>
                    </a:lnTo>
                    <a:lnTo>
                      <a:pt x="36" y="89"/>
                    </a:lnTo>
                    <a:lnTo>
                      <a:pt x="39" y="89"/>
                    </a:lnTo>
                    <a:lnTo>
                      <a:pt x="42" y="85"/>
                    </a:lnTo>
                    <a:lnTo>
                      <a:pt x="46" y="85"/>
                    </a:lnTo>
                    <a:lnTo>
                      <a:pt x="50" y="85"/>
                    </a:lnTo>
                    <a:lnTo>
                      <a:pt x="56" y="83"/>
                    </a:lnTo>
                    <a:lnTo>
                      <a:pt x="67" y="74"/>
                    </a:lnTo>
                    <a:lnTo>
                      <a:pt x="68" y="72"/>
                    </a:lnTo>
                    <a:lnTo>
                      <a:pt x="68" y="66"/>
                    </a:lnTo>
                    <a:lnTo>
                      <a:pt x="71" y="62"/>
                    </a:lnTo>
                    <a:lnTo>
                      <a:pt x="77" y="62"/>
                    </a:lnTo>
                    <a:lnTo>
                      <a:pt x="78" y="64"/>
                    </a:lnTo>
                    <a:lnTo>
                      <a:pt x="80" y="66"/>
                    </a:lnTo>
                    <a:lnTo>
                      <a:pt x="83" y="62"/>
                    </a:lnTo>
                    <a:lnTo>
                      <a:pt x="87" y="62"/>
                    </a:lnTo>
                    <a:lnTo>
                      <a:pt x="90" y="64"/>
                    </a:lnTo>
                    <a:lnTo>
                      <a:pt x="90" y="62"/>
                    </a:lnTo>
                    <a:lnTo>
                      <a:pt x="87" y="55"/>
                    </a:lnTo>
                    <a:lnTo>
                      <a:pt x="84" y="51"/>
                    </a:lnTo>
                    <a:lnTo>
                      <a:pt x="81" y="43"/>
                    </a:lnTo>
                    <a:lnTo>
                      <a:pt x="83" y="34"/>
                    </a:lnTo>
                    <a:lnTo>
                      <a:pt x="94" y="21"/>
                    </a:lnTo>
                    <a:lnTo>
                      <a:pt x="106" y="11"/>
                    </a:lnTo>
                    <a:lnTo>
                      <a:pt x="115" y="2"/>
                    </a:lnTo>
                    <a:lnTo>
                      <a:pt x="115" y="0"/>
                    </a:lnTo>
                    <a:lnTo>
                      <a:pt x="103" y="7"/>
                    </a:lnTo>
                    <a:lnTo>
                      <a:pt x="102" y="9"/>
                    </a:lnTo>
                    <a:lnTo>
                      <a:pt x="81" y="24"/>
                    </a:lnTo>
                    <a:lnTo>
                      <a:pt x="78" y="24"/>
                    </a:lnTo>
                    <a:lnTo>
                      <a:pt x="74" y="26"/>
                    </a:lnTo>
                    <a:lnTo>
                      <a:pt x="70" y="28"/>
                    </a:lnTo>
                    <a:lnTo>
                      <a:pt x="58" y="32"/>
                    </a:lnTo>
                    <a:lnTo>
                      <a:pt x="37" y="28"/>
                    </a:lnTo>
                    <a:lnTo>
                      <a:pt x="33" y="32"/>
                    </a:lnTo>
                    <a:lnTo>
                      <a:pt x="33" y="41"/>
                    </a:lnTo>
                    <a:lnTo>
                      <a:pt x="33" y="45"/>
                    </a:lnTo>
                    <a:lnTo>
                      <a:pt x="28" y="47"/>
                    </a:lnTo>
                    <a:lnTo>
                      <a:pt x="21" y="43"/>
                    </a:lnTo>
                    <a:lnTo>
                      <a:pt x="15" y="45"/>
                    </a:lnTo>
                    <a:lnTo>
                      <a:pt x="12" y="49"/>
                    </a:lnTo>
                    <a:lnTo>
                      <a:pt x="11" y="53"/>
                    </a:lnTo>
                    <a:lnTo>
                      <a:pt x="9" y="55"/>
                    </a:lnTo>
                    <a:lnTo>
                      <a:pt x="6" y="55"/>
                    </a:lnTo>
                    <a:lnTo>
                      <a:pt x="5" y="55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7" name="Line 312"/>
            <p:cNvSpPr>
              <a:spLocks noChangeShapeType="1"/>
            </p:cNvSpPr>
            <p:nvPr/>
          </p:nvSpPr>
          <p:spPr bwMode="auto">
            <a:xfrm>
              <a:off x="5526" y="990"/>
              <a:ext cx="0" cy="1893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" name="Line 313"/>
            <p:cNvSpPr>
              <a:spLocks noChangeShapeType="1"/>
            </p:cNvSpPr>
            <p:nvPr/>
          </p:nvSpPr>
          <p:spPr bwMode="auto">
            <a:xfrm>
              <a:off x="5526" y="3334"/>
              <a:ext cx="0" cy="361"/>
            </a:xfrm>
            <a:prstGeom prst="line">
              <a:avLst/>
            </a:prstGeom>
            <a:noFill/>
            <a:ln w="555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9" name="Group 314"/>
            <p:cNvGrpSpPr>
              <a:grpSpLocks/>
            </p:cNvGrpSpPr>
            <p:nvPr/>
          </p:nvGrpSpPr>
          <p:grpSpPr bwMode="auto">
            <a:xfrm>
              <a:off x="4873" y="3291"/>
              <a:ext cx="105" cy="107"/>
              <a:chOff x="2571" y="3200"/>
              <a:chExt cx="105" cy="107"/>
            </a:xfrm>
          </p:grpSpPr>
          <p:sp>
            <p:nvSpPr>
              <p:cNvPr id="314" name="Freeform 315"/>
              <p:cNvSpPr>
                <a:spLocks/>
              </p:cNvSpPr>
              <p:nvPr/>
            </p:nvSpPr>
            <p:spPr bwMode="auto">
              <a:xfrm>
                <a:off x="2571" y="3200"/>
                <a:ext cx="105" cy="107"/>
              </a:xfrm>
              <a:custGeom>
                <a:avLst/>
                <a:gdLst>
                  <a:gd name="T0" fmla="*/ 36 w 105"/>
                  <a:gd name="T1" fmla="*/ 24 h 107"/>
                  <a:gd name="T2" fmla="*/ 50 w 105"/>
                  <a:gd name="T3" fmla="*/ 0 h 107"/>
                  <a:gd name="T4" fmla="*/ 68 w 105"/>
                  <a:gd name="T5" fmla="*/ 13 h 107"/>
                  <a:gd name="T6" fmla="*/ 82 w 105"/>
                  <a:gd name="T7" fmla="*/ 27 h 107"/>
                  <a:gd name="T8" fmla="*/ 103 w 105"/>
                  <a:gd name="T9" fmla="*/ 34 h 107"/>
                  <a:gd name="T10" fmla="*/ 93 w 105"/>
                  <a:gd name="T11" fmla="*/ 66 h 107"/>
                  <a:gd name="T12" fmla="*/ 98 w 105"/>
                  <a:gd name="T13" fmla="*/ 46 h 107"/>
                  <a:gd name="T14" fmla="*/ 105 w 105"/>
                  <a:gd name="T15" fmla="*/ 32 h 107"/>
                  <a:gd name="T16" fmla="*/ 85 w 105"/>
                  <a:gd name="T17" fmla="*/ 28 h 107"/>
                  <a:gd name="T18" fmla="*/ 51 w 105"/>
                  <a:gd name="T19" fmla="*/ 0 h 107"/>
                  <a:gd name="T20" fmla="*/ 37 w 105"/>
                  <a:gd name="T21" fmla="*/ 25 h 107"/>
                  <a:gd name="T22" fmla="*/ 23 w 105"/>
                  <a:gd name="T23" fmla="*/ 26 h 107"/>
                  <a:gd name="T24" fmla="*/ 16 w 105"/>
                  <a:gd name="T25" fmla="*/ 42 h 107"/>
                  <a:gd name="T26" fmla="*/ 0 w 105"/>
                  <a:gd name="T27" fmla="*/ 37 h 107"/>
                  <a:gd name="T28" fmla="*/ 12 w 105"/>
                  <a:gd name="T29" fmla="*/ 53 h 107"/>
                  <a:gd name="T30" fmla="*/ 5 w 105"/>
                  <a:gd name="T31" fmla="*/ 66 h 107"/>
                  <a:gd name="T32" fmla="*/ 22 w 105"/>
                  <a:gd name="T33" fmla="*/ 85 h 107"/>
                  <a:gd name="T34" fmla="*/ 31 w 105"/>
                  <a:gd name="T35" fmla="*/ 96 h 107"/>
                  <a:gd name="T36" fmla="*/ 45 w 105"/>
                  <a:gd name="T37" fmla="*/ 107 h 107"/>
                  <a:gd name="T38" fmla="*/ 49 w 105"/>
                  <a:gd name="T39" fmla="*/ 96 h 107"/>
                  <a:gd name="T40" fmla="*/ 57 w 105"/>
                  <a:gd name="T41" fmla="*/ 86 h 107"/>
                  <a:gd name="T42" fmla="*/ 73 w 105"/>
                  <a:gd name="T43" fmla="*/ 81 h 107"/>
                  <a:gd name="T44" fmla="*/ 85 w 105"/>
                  <a:gd name="T45" fmla="*/ 75 h 107"/>
                  <a:gd name="T46" fmla="*/ 92 w 105"/>
                  <a:gd name="T47" fmla="*/ 66 h 107"/>
                  <a:gd name="T48" fmla="*/ 36 w 105"/>
                  <a:gd name="T49" fmla="*/ 24 h 10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5" h="107">
                    <a:moveTo>
                      <a:pt x="36" y="24"/>
                    </a:moveTo>
                    <a:lnTo>
                      <a:pt x="50" y="0"/>
                    </a:lnTo>
                    <a:lnTo>
                      <a:pt x="68" y="13"/>
                    </a:lnTo>
                    <a:lnTo>
                      <a:pt x="82" y="27"/>
                    </a:lnTo>
                    <a:lnTo>
                      <a:pt x="103" y="34"/>
                    </a:lnTo>
                    <a:lnTo>
                      <a:pt x="93" y="66"/>
                    </a:lnTo>
                    <a:lnTo>
                      <a:pt x="98" y="46"/>
                    </a:lnTo>
                    <a:lnTo>
                      <a:pt x="105" y="32"/>
                    </a:lnTo>
                    <a:lnTo>
                      <a:pt x="85" y="28"/>
                    </a:lnTo>
                    <a:lnTo>
                      <a:pt x="51" y="0"/>
                    </a:lnTo>
                    <a:lnTo>
                      <a:pt x="37" y="25"/>
                    </a:lnTo>
                    <a:lnTo>
                      <a:pt x="23" y="26"/>
                    </a:lnTo>
                    <a:lnTo>
                      <a:pt x="16" y="42"/>
                    </a:lnTo>
                    <a:lnTo>
                      <a:pt x="0" y="37"/>
                    </a:lnTo>
                    <a:lnTo>
                      <a:pt x="12" y="53"/>
                    </a:lnTo>
                    <a:lnTo>
                      <a:pt x="5" y="66"/>
                    </a:lnTo>
                    <a:lnTo>
                      <a:pt x="22" y="85"/>
                    </a:lnTo>
                    <a:lnTo>
                      <a:pt x="31" y="96"/>
                    </a:lnTo>
                    <a:lnTo>
                      <a:pt x="45" y="107"/>
                    </a:lnTo>
                    <a:lnTo>
                      <a:pt x="49" y="96"/>
                    </a:lnTo>
                    <a:lnTo>
                      <a:pt x="57" y="86"/>
                    </a:lnTo>
                    <a:lnTo>
                      <a:pt x="73" y="81"/>
                    </a:lnTo>
                    <a:lnTo>
                      <a:pt x="85" y="75"/>
                    </a:lnTo>
                    <a:lnTo>
                      <a:pt x="92" y="66"/>
                    </a:lnTo>
                    <a:lnTo>
                      <a:pt x="36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5" name="Freeform 316"/>
              <p:cNvSpPr>
                <a:spLocks/>
              </p:cNvSpPr>
              <p:nvPr/>
            </p:nvSpPr>
            <p:spPr bwMode="auto">
              <a:xfrm>
                <a:off x="2571" y="3200"/>
                <a:ext cx="105" cy="107"/>
              </a:xfrm>
              <a:custGeom>
                <a:avLst/>
                <a:gdLst>
                  <a:gd name="T0" fmla="*/ 36 w 105"/>
                  <a:gd name="T1" fmla="*/ 24 h 107"/>
                  <a:gd name="T2" fmla="*/ 50 w 105"/>
                  <a:gd name="T3" fmla="*/ 0 h 107"/>
                  <a:gd name="T4" fmla="*/ 68 w 105"/>
                  <a:gd name="T5" fmla="*/ 13 h 107"/>
                  <a:gd name="T6" fmla="*/ 82 w 105"/>
                  <a:gd name="T7" fmla="*/ 27 h 107"/>
                  <a:gd name="T8" fmla="*/ 103 w 105"/>
                  <a:gd name="T9" fmla="*/ 34 h 107"/>
                  <a:gd name="T10" fmla="*/ 93 w 105"/>
                  <a:gd name="T11" fmla="*/ 66 h 107"/>
                  <a:gd name="T12" fmla="*/ 98 w 105"/>
                  <a:gd name="T13" fmla="*/ 46 h 107"/>
                  <a:gd name="T14" fmla="*/ 105 w 105"/>
                  <a:gd name="T15" fmla="*/ 32 h 107"/>
                  <a:gd name="T16" fmla="*/ 85 w 105"/>
                  <a:gd name="T17" fmla="*/ 28 h 107"/>
                  <a:gd name="T18" fmla="*/ 51 w 105"/>
                  <a:gd name="T19" fmla="*/ 0 h 107"/>
                  <a:gd name="T20" fmla="*/ 37 w 105"/>
                  <a:gd name="T21" fmla="*/ 25 h 107"/>
                  <a:gd name="T22" fmla="*/ 23 w 105"/>
                  <a:gd name="T23" fmla="*/ 26 h 107"/>
                  <a:gd name="T24" fmla="*/ 16 w 105"/>
                  <a:gd name="T25" fmla="*/ 42 h 107"/>
                  <a:gd name="T26" fmla="*/ 0 w 105"/>
                  <a:gd name="T27" fmla="*/ 37 h 107"/>
                  <a:gd name="T28" fmla="*/ 12 w 105"/>
                  <a:gd name="T29" fmla="*/ 53 h 107"/>
                  <a:gd name="T30" fmla="*/ 5 w 105"/>
                  <a:gd name="T31" fmla="*/ 66 h 107"/>
                  <a:gd name="T32" fmla="*/ 22 w 105"/>
                  <a:gd name="T33" fmla="*/ 85 h 107"/>
                  <a:gd name="T34" fmla="*/ 31 w 105"/>
                  <a:gd name="T35" fmla="*/ 96 h 107"/>
                  <a:gd name="T36" fmla="*/ 45 w 105"/>
                  <a:gd name="T37" fmla="*/ 107 h 107"/>
                  <a:gd name="T38" fmla="*/ 49 w 105"/>
                  <a:gd name="T39" fmla="*/ 96 h 107"/>
                  <a:gd name="T40" fmla="*/ 57 w 105"/>
                  <a:gd name="T41" fmla="*/ 86 h 107"/>
                  <a:gd name="T42" fmla="*/ 73 w 105"/>
                  <a:gd name="T43" fmla="*/ 81 h 107"/>
                  <a:gd name="T44" fmla="*/ 85 w 105"/>
                  <a:gd name="T45" fmla="*/ 75 h 107"/>
                  <a:gd name="T46" fmla="*/ 92 w 105"/>
                  <a:gd name="T47" fmla="*/ 66 h 10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05" h="107">
                    <a:moveTo>
                      <a:pt x="36" y="24"/>
                    </a:moveTo>
                    <a:lnTo>
                      <a:pt x="50" y="0"/>
                    </a:lnTo>
                    <a:lnTo>
                      <a:pt x="68" y="13"/>
                    </a:lnTo>
                    <a:lnTo>
                      <a:pt x="82" y="27"/>
                    </a:lnTo>
                    <a:lnTo>
                      <a:pt x="103" y="34"/>
                    </a:lnTo>
                    <a:lnTo>
                      <a:pt x="93" y="66"/>
                    </a:lnTo>
                    <a:lnTo>
                      <a:pt x="98" y="46"/>
                    </a:lnTo>
                    <a:lnTo>
                      <a:pt x="105" y="32"/>
                    </a:lnTo>
                    <a:lnTo>
                      <a:pt x="85" y="28"/>
                    </a:lnTo>
                    <a:lnTo>
                      <a:pt x="51" y="0"/>
                    </a:lnTo>
                    <a:lnTo>
                      <a:pt x="37" y="25"/>
                    </a:lnTo>
                    <a:lnTo>
                      <a:pt x="23" y="26"/>
                    </a:lnTo>
                    <a:lnTo>
                      <a:pt x="16" y="42"/>
                    </a:lnTo>
                    <a:lnTo>
                      <a:pt x="0" y="37"/>
                    </a:lnTo>
                    <a:lnTo>
                      <a:pt x="12" y="53"/>
                    </a:lnTo>
                    <a:lnTo>
                      <a:pt x="5" y="66"/>
                    </a:lnTo>
                    <a:lnTo>
                      <a:pt x="22" y="85"/>
                    </a:lnTo>
                    <a:lnTo>
                      <a:pt x="31" y="96"/>
                    </a:lnTo>
                    <a:lnTo>
                      <a:pt x="45" y="107"/>
                    </a:lnTo>
                    <a:lnTo>
                      <a:pt x="49" y="96"/>
                    </a:lnTo>
                    <a:lnTo>
                      <a:pt x="57" y="86"/>
                    </a:lnTo>
                    <a:lnTo>
                      <a:pt x="73" y="81"/>
                    </a:lnTo>
                    <a:lnTo>
                      <a:pt x="85" y="75"/>
                    </a:lnTo>
                    <a:lnTo>
                      <a:pt x="92" y="66"/>
                    </a:ln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10" name="Freeform 317"/>
            <p:cNvSpPr>
              <a:spLocks/>
            </p:cNvSpPr>
            <p:nvPr/>
          </p:nvSpPr>
          <p:spPr bwMode="auto">
            <a:xfrm>
              <a:off x="4757" y="3061"/>
              <a:ext cx="277" cy="299"/>
            </a:xfrm>
            <a:custGeom>
              <a:avLst/>
              <a:gdLst>
                <a:gd name="T0" fmla="*/ 138 w 277"/>
                <a:gd name="T1" fmla="*/ 255 h 299"/>
                <a:gd name="T2" fmla="*/ 153 w 277"/>
                <a:gd name="T3" fmla="*/ 254 h 299"/>
                <a:gd name="T4" fmla="*/ 160 w 277"/>
                <a:gd name="T5" fmla="*/ 241 h 299"/>
                <a:gd name="T6" fmla="*/ 168 w 277"/>
                <a:gd name="T7" fmla="*/ 229 h 299"/>
                <a:gd name="T8" fmla="*/ 188 w 277"/>
                <a:gd name="T9" fmla="*/ 245 h 299"/>
                <a:gd name="T10" fmla="*/ 204 w 277"/>
                <a:gd name="T11" fmla="*/ 259 h 299"/>
                <a:gd name="T12" fmla="*/ 222 w 277"/>
                <a:gd name="T13" fmla="*/ 263 h 299"/>
                <a:gd name="T14" fmla="*/ 216 w 277"/>
                <a:gd name="T15" fmla="*/ 278 h 299"/>
                <a:gd name="T16" fmla="*/ 206 w 277"/>
                <a:gd name="T17" fmla="*/ 299 h 299"/>
                <a:gd name="T18" fmla="*/ 233 w 277"/>
                <a:gd name="T19" fmla="*/ 289 h 299"/>
                <a:gd name="T20" fmla="*/ 261 w 277"/>
                <a:gd name="T21" fmla="*/ 288 h 299"/>
                <a:gd name="T22" fmla="*/ 266 w 277"/>
                <a:gd name="T23" fmla="*/ 267 h 299"/>
                <a:gd name="T24" fmla="*/ 256 w 277"/>
                <a:gd name="T25" fmla="*/ 262 h 299"/>
                <a:gd name="T26" fmla="*/ 256 w 277"/>
                <a:gd name="T27" fmla="*/ 240 h 299"/>
                <a:gd name="T28" fmla="*/ 266 w 277"/>
                <a:gd name="T29" fmla="*/ 235 h 299"/>
                <a:gd name="T30" fmla="*/ 277 w 277"/>
                <a:gd name="T31" fmla="*/ 208 h 299"/>
                <a:gd name="T32" fmla="*/ 251 w 277"/>
                <a:gd name="T33" fmla="*/ 187 h 299"/>
                <a:gd name="T34" fmla="*/ 239 w 277"/>
                <a:gd name="T35" fmla="*/ 166 h 299"/>
                <a:gd name="T36" fmla="*/ 234 w 277"/>
                <a:gd name="T37" fmla="*/ 144 h 299"/>
                <a:gd name="T38" fmla="*/ 245 w 277"/>
                <a:gd name="T39" fmla="*/ 123 h 299"/>
                <a:gd name="T40" fmla="*/ 234 w 277"/>
                <a:gd name="T41" fmla="*/ 117 h 299"/>
                <a:gd name="T42" fmla="*/ 234 w 277"/>
                <a:gd name="T43" fmla="*/ 90 h 299"/>
                <a:gd name="T44" fmla="*/ 207 w 277"/>
                <a:gd name="T45" fmla="*/ 107 h 299"/>
                <a:gd name="T46" fmla="*/ 181 w 277"/>
                <a:gd name="T47" fmla="*/ 96 h 299"/>
                <a:gd name="T48" fmla="*/ 154 w 277"/>
                <a:gd name="T49" fmla="*/ 90 h 299"/>
                <a:gd name="T50" fmla="*/ 166 w 277"/>
                <a:gd name="T51" fmla="*/ 69 h 299"/>
                <a:gd name="T52" fmla="*/ 139 w 277"/>
                <a:gd name="T53" fmla="*/ 59 h 299"/>
                <a:gd name="T54" fmla="*/ 116 w 277"/>
                <a:gd name="T55" fmla="*/ 43 h 299"/>
                <a:gd name="T56" fmla="*/ 111 w 277"/>
                <a:gd name="T57" fmla="*/ 27 h 299"/>
                <a:gd name="T58" fmla="*/ 90 w 277"/>
                <a:gd name="T59" fmla="*/ 11 h 299"/>
                <a:gd name="T60" fmla="*/ 80 w 277"/>
                <a:gd name="T61" fmla="*/ 0 h 299"/>
                <a:gd name="T62" fmla="*/ 75 w 277"/>
                <a:gd name="T63" fmla="*/ 5 h 299"/>
                <a:gd name="T64" fmla="*/ 43 w 277"/>
                <a:gd name="T65" fmla="*/ 5 h 299"/>
                <a:gd name="T66" fmla="*/ 21 w 277"/>
                <a:gd name="T67" fmla="*/ 16 h 299"/>
                <a:gd name="T68" fmla="*/ 5 w 277"/>
                <a:gd name="T69" fmla="*/ 16 h 299"/>
                <a:gd name="T70" fmla="*/ 0 w 277"/>
                <a:gd name="T71" fmla="*/ 32 h 299"/>
                <a:gd name="T72" fmla="*/ 5 w 277"/>
                <a:gd name="T73" fmla="*/ 54 h 299"/>
                <a:gd name="T74" fmla="*/ 21 w 277"/>
                <a:gd name="T75" fmla="*/ 74 h 299"/>
                <a:gd name="T76" fmla="*/ 38 w 277"/>
                <a:gd name="T77" fmla="*/ 80 h 299"/>
                <a:gd name="T78" fmla="*/ 21 w 277"/>
                <a:gd name="T79" fmla="*/ 85 h 299"/>
                <a:gd name="T80" fmla="*/ 21 w 277"/>
                <a:gd name="T81" fmla="*/ 107 h 299"/>
                <a:gd name="T82" fmla="*/ 5 w 277"/>
                <a:gd name="T83" fmla="*/ 101 h 299"/>
                <a:gd name="T84" fmla="*/ 11 w 277"/>
                <a:gd name="T85" fmla="*/ 112 h 299"/>
                <a:gd name="T86" fmla="*/ 31 w 277"/>
                <a:gd name="T87" fmla="*/ 112 h 299"/>
                <a:gd name="T88" fmla="*/ 31 w 277"/>
                <a:gd name="T89" fmla="*/ 134 h 299"/>
                <a:gd name="T90" fmla="*/ 38 w 277"/>
                <a:gd name="T91" fmla="*/ 155 h 299"/>
                <a:gd name="T92" fmla="*/ 64 w 277"/>
                <a:gd name="T93" fmla="*/ 170 h 299"/>
                <a:gd name="T94" fmla="*/ 48 w 277"/>
                <a:gd name="T95" fmla="*/ 182 h 299"/>
                <a:gd name="T96" fmla="*/ 64 w 277"/>
                <a:gd name="T97" fmla="*/ 208 h 299"/>
                <a:gd name="T98" fmla="*/ 62 w 277"/>
                <a:gd name="T99" fmla="*/ 208 h 299"/>
                <a:gd name="T100" fmla="*/ 48 w 277"/>
                <a:gd name="T101" fmla="*/ 206 h 299"/>
                <a:gd name="T102" fmla="*/ 98 w 277"/>
                <a:gd name="T103" fmla="*/ 239 h 299"/>
                <a:gd name="T104" fmla="*/ 138 w 277"/>
                <a:gd name="T105" fmla="*/ 254 h 299"/>
                <a:gd name="T106" fmla="*/ 138 w 277"/>
                <a:gd name="T107" fmla="*/ 255 h 29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77" h="299">
                  <a:moveTo>
                    <a:pt x="138" y="255"/>
                  </a:moveTo>
                  <a:lnTo>
                    <a:pt x="153" y="254"/>
                  </a:lnTo>
                  <a:lnTo>
                    <a:pt x="160" y="241"/>
                  </a:lnTo>
                  <a:lnTo>
                    <a:pt x="168" y="229"/>
                  </a:lnTo>
                  <a:lnTo>
                    <a:pt x="188" y="245"/>
                  </a:lnTo>
                  <a:lnTo>
                    <a:pt x="204" y="259"/>
                  </a:lnTo>
                  <a:lnTo>
                    <a:pt x="222" y="263"/>
                  </a:lnTo>
                  <a:lnTo>
                    <a:pt x="216" y="278"/>
                  </a:lnTo>
                  <a:lnTo>
                    <a:pt x="206" y="299"/>
                  </a:lnTo>
                  <a:lnTo>
                    <a:pt x="233" y="289"/>
                  </a:lnTo>
                  <a:lnTo>
                    <a:pt x="261" y="288"/>
                  </a:lnTo>
                  <a:lnTo>
                    <a:pt x="266" y="267"/>
                  </a:lnTo>
                  <a:lnTo>
                    <a:pt x="256" y="262"/>
                  </a:lnTo>
                  <a:lnTo>
                    <a:pt x="256" y="240"/>
                  </a:lnTo>
                  <a:lnTo>
                    <a:pt x="266" y="235"/>
                  </a:lnTo>
                  <a:lnTo>
                    <a:pt x="277" y="208"/>
                  </a:lnTo>
                  <a:lnTo>
                    <a:pt x="251" y="187"/>
                  </a:lnTo>
                  <a:lnTo>
                    <a:pt x="239" y="166"/>
                  </a:lnTo>
                  <a:lnTo>
                    <a:pt x="234" y="144"/>
                  </a:lnTo>
                  <a:lnTo>
                    <a:pt x="245" y="123"/>
                  </a:lnTo>
                  <a:lnTo>
                    <a:pt x="234" y="117"/>
                  </a:lnTo>
                  <a:lnTo>
                    <a:pt x="234" y="90"/>
                  </a:lnTo>
                  <a:lnTo>
                    <a:pt x="207" y="107"/>
                  </a:lnTo>
                  <a:lnTo>
                    <a:pt x="181" y="96"/>
                  </a:lnTo>
                  <a:lnTo>
                    <a:pt x="154" y="90"/>
                  </a:lnTo>
                  <a:lnTo>
                    <a:pt x="166" y="69"/>
                  </a:lnTo>
                  <a:lnTo>
                    <a:pt x="139" y="59"/>
                  </a:lnTo>
                  <a:lnTo>
                    <a:pt x="116" y="43"/>
                  </a:lnTo>
                  <a:lnTo>
                    <a:pt x="111" y="27"/>
                  </a:lnTo>
                  <a:lnTo>
                    <a:pt x="90" y="11"/>
                  </a:lnTo>
                  <a:lnTo>
                    <a:pt x="80" y="0"/>
                  </a:lnTo>
                  <a:lnTo>
                    <a:pt x="75" y="5"/>
                  </a:lnTo>
                  <a:lnTo>
                    <a:pt x="43" y="5"/>
                  </a:lnTo>
                  <a:lnTo>
                    <a:pt x="21" y="16"/>
                  </a:lnTo>
                  <a:lnTo>
                    <a:pt x="5" y="16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21" y="74"/>
                  </a:lnTo>
                  <a:lnTo>
                    <a:pt x="38" y="80"/>
                  </a:lnTo>
                  <a:lnTo>
                    <a:pt x="21" y="85"/>
                  </a:lnTo>
                  <a:lnTo>
                    <a:pt x="21" y="107"/>
                  </a:lnTo>
                  <a:lnTo>
                    <a:pt x="5" y="101"/>
                  </a:lnTo>
                  <a:lnTo>
                    <a:pt x="11" y="112"/>
                  </a:lnTo>
                  <a:lnTo>
                    <a:pt x="31" y="112"/>
                  </a:lnTo>
                  <a:lnTo>
                    <a:pt x="31" y="134"/>
                  </a:lnTo>
                  <a:lnTo>
                    <a:pt x="38" y="155"/>
                  </a:lnTo>
                  <a:lnTo>
                    <a:pt x="64" y="170"/>
                  </a:lnTo>
                  <a:lnTo>
                    <a:pt x="48" y="182"/>
                  </a:lnTo>
                  <a:lnTo>
                    <a:pt x="64" y="208"/>
                  </a:lnTo>
                  <a:lnTo>
                    <a:pt x="62" y="208"/>
                  </a:lnTo>
                  <a:lnTo>
                    <a:pt x="48" y="206"/>
                  </a:lnTo>
                  <a:lnTo>
                    <a:pt x="98" y="239"/>
                  </a:lnTo>
                  <a:lnTo>
                    <a:pt x="138" y="254"/>
                  </a:lnTo>
                  <a:lnTo>
                    <a:pt x="138" y="255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1" name="Freeform 318"/>
            <p:cNvSpPr>
              <a:spLocks/>
            </p:cNvSpPr>
            <p:nvPr/>
          </p:nvSpPr>
          <p:spPr bwMode="auto">
            <a:xfrm>
              <a:off x="4757" y="3061"/>
              <a:ext cx="277" cy="338"/>
            </a:xfrm>
            <a:custGeom>
              <a:avLst/>
              <a:gdLst>
                <a:gd name="T0" fmla="*/ 117 w 277"/>
                <a:gd name="T1" fmla="*/ 248 h 338"/>
                <a:gd name="T2" fmla="*/ 135 w 277"/>
                <a:gd name="T3" fmla="*/ 264 h 338"/>
                <a:gd name="T4" fmla="*/ 130 w 277"/>
                <a:gd name="T5" fmla="*/ 270 h 338"/>
                <a:gd name="T6" fmla="*/ 115 w 277"/>
                <a:gd name="T7" fmla="*/ 267 h 338"/>
                <a:gd name="T8" fmla="*/ 124 w 277"/>
                <a:gd name="T9" fmla="*/ 297 h 338"/>
                <a:gd name="T10" fmla="*/ 124 w 277"/>
                <a:gd name="T11" fmla="*/ 309 h 338"/>
                <a:gd name="T12" fmla="*/ 138 w 277"/>
                <a:gd name="T13" fmla="*/ 314 h 338"/>
                <a:gd name="T14" fmla="*/ 145 w 277"/>
                <a:gd name="T15" fmla="*/ 324 h 338"/>
                <a:gd name="T16" fmla="*/ 150 w 277"/>
                <a:gd name="T17" fmla="*/ 333 h 338"/>
                <a:gd name="T18" fmla="*/ 157 w 277"/>
                <a:gd name="T19" fmla="*/ 338 h 338"/>
                <a:gd name="T20" fmla="*/ 233 w 277"/>
                <a:gd name="T21" fmla="*/ 289 h 338"/>
                <a:gd name="T22" fmla="*/ 261 w 277"/>
                <a:gd name="T23" fmla="*/ 288 h 338"/>
                <a:gd name="T24" fmla="*/ 266 w 277"/>
                <a:gd name="T25" fmla="*/ 267 h 338"/>
                <a:gd name="T26" fmla="*/ 256 w 277"/>
                <a:gd name="T27" fmla="*/ 262 h 338"/>
                <a:gd name="T28" fmla="*/ 256 w 277"/>
                <a:gd name="T29" fmla="*/ 240 h 338"/>
                <a:gd name="T30" fmla="*/ 266 w 277"/>
                <a:gd name="T31" fmla="*/ 235 h 338"/>
                <a:gd name="T32" fmla="*/ 277 w 277"/>
                <a:gd name="T33" fmla="*/ 208 h 338"/>
                <a:gd name="T34" fmla="*/ 251 w 277"/>
                <a:gd name="T35" fmla="*/ 187 h 338"/>
                <a:gd name="T36" fmla="*/ 239 w 277"/>
                <a:gd name="T37" fmla="*/ 166 h 338"/>
                <a:gd name="T38" fmla="*/ 234 w 277"/>
                <a:gd name="T39" fmla="*/ 144 h 338"/>
                <a:gd name="T40" fmla="*/ 245 w 277"/>
                <a:gd name="T41" fmla="*/ 123 h 338"/>
                <a:gd name="T42" fmla="*/ 234 w 277"/>
                <a:gd name="T43" fmla="*/ 117 h 338"/>
                <a:gd name="T44" fmla="*/ 234 w 277"/>
                <a:gd name="T45" fmla="*/ 90 h 338"/>
                <a:gd name="T46" fmla="*/ 207 w 277"/>
                <a:gd name="T47" fmla="*/ 107 h 338"/>
                <a:gd name="T48" fmla="*/ 181 w 277"/>
                <a:gd name="T49" fmla="*/ 96 h 338"/>
                <a:gd name="T50" fmla="*/ 154 w 277"/>
                <a:gd name="T51" fmla="*/ 90 h 338"/>
                <a:gd name="T52" fmla="*/ 166 w 277"/>
                <a:gd name="T53" fmla="*/ 69 h 338"/>
                <a:gd name="T54" fmla="*/ 139 w 277"/>
                <a:gd name="T55" fmla="*/ 59 h 338"/>
                <a:gd name="T56" fmla="*/ 116 w 277"/>
                <a:gd name="T57" fmla="*/ 43 h 338"/>
                <a:gd name="T58" fmla="*/ 111 w 277"/>
                <a:gd name="T59" fmla="*/ 27 h 338"/>
                <a:gd name="T60" fmla="*/ 90 w 277"/>
                <a:gd name="T61" fmla="*/ 11 h 338"/>
                <a:gd name="T62" fmla="*/ 80 w 277"/>
                <a:gd name="T63" fmla="*/ 0 h 338"/>
                <a:gd name="T64" fmla="*/ 75 w 277"/>
                <a:gd name="T65" fmla="*/ 5 h 338"/>
                <a:gd name="T66" fmla="*/ 43 w 277"/>
                <a:gd name="T67" fmla="*/ 5 h 338"/>
                <a:gd name="T68" fmla="*/ 21 w 277"/>
                <a:gd name="T69" fmla="*/ 16 h 338"/>
                <a:gd name="T70" fmla="*/ 5 w 277"/>
                <a:gd name="T71" fmla="*/ 16 h 338"/>
                <a:gd name="T72" fmla="*/ 0 w 277"/>
                <a:gd name="T73" fmla="*/ 32 h 338"/>
                <a:gd name="T74" fmla="*/ 5 w 277"/>
                <a:gd name="T75" fmla="*/ 54 h 338"/>
                <a:gd name="T76" fmla="*/ 21 w 277"/>
                <a:gd name="T77" fmla="*/ 74 h 338"/>
                <a:gd name="T78" fmla="*/ 38 w 277"/>
                <a:gd name="T79" fmla="*/ 80 h 338"/>
                <a:gd name="T80" fmla="*/ 21 w 277"/>
                <a:gd name="T81" fmla="*/ 85 h 338"/>
                <a:gd name="T82" fmla="*/ 21 w 277"/>
                <a:gd name="T83" fmla="*/ 107 h 338"/>
                <a:gd name="T84" fmla="*/ 5 w 277"/>
                <a:gd name="T85" fmla="*/ 101 h 338"/>
                <a:gd name="T86" fmla="*/ 11 w 277"/>
                <a:gd name="T87" fmla="*/ 112 h 338"/>
                <a:gd name="T88" fmla="*/ 31 w 277"/>
                <a:gd name="T89" fmla="*/ 112 h 338"/>
                <a:gd name="T90" fmla="*/ 31 w 277"/>
                <a:gd name="T91" fmla="*/ 134 h 338"/>
                <a:gd name="T92" fmla="*/ 38 w 277"/>
                <a:gd name="T93" fmla="*/ 155 h 338"/>
                <a:gd name="T94" fmla="*/ 64 w 277"/>
                <a:gd name="T95" fmla="*/ 170 h 338"/>
                <a:gd name="T96" fmla="*/ 48 w 277"/>
                <a:gd name="T97" fmla="*/ 182 h 338"/>
                <a:gd name="T98" fmla="*/ 64 w 277"/>
                <a:gd name="T99" fmla="*/ 208 h 338"/>
                <a:gd name="T100" fmla="*/ 62 w 277"/>
                <a:gd name="T101" fmla="*/ 208 h 338"/>
                <a:gd name="T102" fmla="*/ 48 w 277"/>
                <a:gd name="T103" fmla="*/ 206 h 338"/>
                <a:gd name="T104" fmla="*/ 98 w 277"/>
                <a:gd name="T105" fmla="*/ 239 h 338"/>
                <a:gd name="T106" fmla="*/ 129 w 277"/>
                <a:gd name="T107" fmla="*/ 251 h 338"/>
                <a:gd name="T108" fmla="*/ 117 w 277"/>
                <a:gd name="T109" fmla="*/ 248 h 33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77" h="338">
                  <a:moveTo>
                    <a:pt x="117" y="248"/>
                  </a:moveTo>
                  <a:lnTo>
                    <a:pt x="135" y="264"/>
                  </a:lnTo>
                  <a:lnTo>
                    <a:pt x="130" y="270"/>
                  </a:lnTo>
                  <a:lnTo>
                    <a:pt x="115" y="267"/>
                  </a:lnTo>
                  <a:lnTo>
                    <a:pt x="124" y="297"/>
                  </a:lnTo>
                  <a:lnTo>
                    <a:pt x="124" y="309"/>
                  </a:lnTo>
                  <a:lnTo>
                    <a:pt x="138" y="314"/>
                  </a:lnTo>
                  <a:lnTo>
                    <a:pt x="145" y="324"/>
                  </a:lnTo>
                  <a:lnTo>
                    <a:pt x="150" y="333"/>
                  </a:lnTo>
                  <a:lnTo>
                    <a:pt x="157" y="338"/>
                  </a:lnTo>
                  <a:lnTo>
                    <a:pt x="233" y="289"/>
                  </a:lnTo>
                  <a:lnTo>
                    <a:pt x="261" y="288"/>
                  </a:lnTo>
                  <a:lnTo>
                    <a:pt x="266" y="267"/>
                  </a:lnTo>
                  <a:lnTo>
                    <a:pt x="256" y="262"/>
                  </a:lnTo>
                  <a:lnTo>
                    <a:pt x="256" y="240"/>
                  </a:lnTo>
                  <a:lnTo>
                    <a:pt x="266" y="235"/>
                  </a:lnTo>
                  <a:lnTo>
                    <a:pt x="277" y="208"/>
                  </a:lnTo>
                  <a:lnTo>
                    <a:pt x="251" y="187"/>
                  </a:lnTo>
                  <a:lnTo>
                    <a:pt x="239" y="166"/>
                  </a:lnTo>
                  <a:lnTo>
                    <a:pt x="234" y="144"/>
                  </a:lnTo>
                  <a:lnTo>
                    <a:pt x="245" y="123"/>
                  </a:lnTo>
                  <a:lnTo>
                    <a:pt x="234" y="117"/>
                  </a:lnTo>
                  <a:lnTo>
                    <a:pt x="234" y="90"/>
                  </a:lnTo>
                  <a:lnTo>
                    <a:pt x="207" y="107"/>
                  </a:lnTo>
                  <a:lnTo>
                    <a:pt x="181" y="96"/>
                  </a:lnTo>
                  <a:lnTo>
                    <a:pt x="154" y="90"/>
                  </a:lnTo>
                  <a:lnTo>
                    <a:pt x="166" y="69"/>
                  </a:lnTo>
                  <a:lnTo>
                    <a:pt x="139" y="59"/>
                  </a:lnTo>
                  <a:lnTo>
                    <a:pt x="116" y="43"/>
                  </a:lnTo>
                  <a:lnTo>
                    <a:pt x="111" y="27"/>
                  </a:lnTo>
                  <a:lnTo>
                    <a:pt x="90" y="11"/>
                  </a:lnTo>
                  <a:lnTo>
                    <a:pt x="80" y="0"/>
                  </a:lnTo>
                  <a:lnTo>
                    <a:pt x="75" y="5"/>
                  </a:lnTo>
                  <a:lnTo>
                    <a:pt x="43" y="5"/>
                  </a:lnTo>
                  <a:lnTo>
                    <a:pt x="21" y="16"/>
                  </a:lnTo>
                  <a:lnTo>
                    <a:pt x="5" y="16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21" y="74"/>
                  </a:lnTo>
                  <a:lnTo>
                    <a:pt x="38" y="80"/>
                  </a:lnTo>
                  <a:lnTo>
                    <a:pt x="21" y="85"/>
                  </a:lnTo>
                  <a:lnTo>
                    <a:pt x="21" y="107"/>
                  </a:lnTo>
                  <a:lnTo>
                    <a:pt x="5" y="101"/>
                  </a:lnTo>
                  <a:lnTo>
                    <a:pt x="11" y="112"/>
                  </a:lnTo>
                  <a:lnTo>
                    <a:pt x="31" y="112"/>
                  </a:lnTo>
                  <a:lnTo>
                    <a:pt x="31" y="134"/>
                  </a:lnTo>
                  <a:lnTo>
                    <a:pt x="38" y="155"/>
                  </a:lnTo>
                  <a:lnTo>
                    <a:pt x="64" y="170"/>
                  </a:lnTo>
                  <a:lnTo>
                    <a:pt x="48" y="182"/>
                  </a:lnTo>
                  <a:lnTo>
                    <a:pt x="64" y="208"/>
                  </a:lnTo>
                  <a:lnTo>
                    <a:pt x="62" y="208"/>
                  </a:lnTo>
                  <a:lnTo>
                    <a:pt x="48" y="206"/>
                  </a:lnTo>
                  <a:lnTo>
                    <a:pt x="98" y="239"/>
                  </a:lnTo>
                  <a:lnTo>
                    <a:pt x="129" y="251"/>
                  </a:lnTo>
                  <a:lnTo>
                    <a:pt x="117" y="248"/>
                  </a:lnTo>
                  <a:close/>
                </a:path>
              </a:pathLst>
            </a:custGeom>
            <a:solidFill>
              <a:srgbClr val="00AEEF"/>
            </a:solidFill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12" name="Group 319"/>
            <p:cNvGrpSpPr>
              <a:grpSpLocks/>
            </p:cNvGrpSpPr>
            <p:nvPr/>
          </p:nvGrpSpPr>
          <p:grpSpPr bwMode="auto">
            <a:xfrm>
              <a:off x="4759" y="3274"/>
              <a:ext cx="138" cy="125"/>
              <a:chOff x="2457" y="3183"/>
              <a:chExt cx="138" cy="125"/>
            </a:xfrm>
          </p:grpSpPr>
          <p:sp>
            <p:nvSpPr>
              <p:cNvPr id="312" name="Freeform 320"/>
              <p:cNvSpPr>
                <a:spLocks/>
              </p:cNvSpPr>
              <p:nvPr/>
            </p:nvSpPr>
            <p:spPr bwMode="auto">
              <a:xfrm>
                <a:off x="2457" y="3183"/>
                <a:ext cx="138" cy="125"/>
              </a:xfrm>
              <a:custGeom>
                <a:avLst/>
                <a:gdLst>
                  <a:gd name="T0" fmla="*/ 80 w 138"/>
                  <a:gd name="T1" fmla="*/ 72 h 125"/>
                  <a:gd name="T2" fmla="*/ 101 w 138"/>
                  <a:gd name="T3" fmla="*/ 83 h 125"/>
                  <a:gd name="T4" fmla="*/ 117 w 138"/>
                  <a:gd name="T5" fmla="*/ 83 h 125"/>
                  <a:gd name="T6" fmla="*/ 125 w 138"/>
                  <a:gd name="T7" fmla="*/ 70 h 125"/>
                  <a:gd name="T8" fmla="*/ 113 w 138"/>
                  <a:gd name="T9" fmla="*/ 53 h 125"/>
                  <a:gd name="T10" fmla="*/ 129 w 138"/>
                  <a:gd name="T11" fmla="*/ 58 h 125"/>
                  <a:gd name="T12" fmla="*/ 138 w 138"/>
                  <a:gd name="T13" fmla="*/ 43 h 125"/>
                  <a:gd name="T14" fmla="*/ 107 w 138"/>
                  <a:gd name="T15" fmla="*/ 31 h 125"/>
                  <a:gd name="T16" fmla="*/ 82 w 138"/>
                  <a:gd name="T17" fmla="*/ 17 h 125"/>
                  <a:gd name="T18" fmla="*/ 55 w 138"/>
                  <a:gd name="T19" fmla="*/ 0 h 125"/>
                  <a:gd name="T20" fmla="*/ 31 w 138"/>
                  <a:gd name="T21" fmla="*/ 9 h 125"/>
                  <a:gd name="T22" fmla="*/ 37 w 138"/>
                  <a:gd name="T23" fmla="*/ 24 h 125"/>
                  <a:gd name="T24" fmla="*/ 21 w 138"/>
                  <a:gd name="T25" fmla="*/ 24 h 125"/>
                  <a:gd name="T26" fmla="*/ 16 w 138"/>
                  <a:gd name="T27" fmla="*/ 45 h 125"/>
                  <a:gd name="T28" fmla="*/ 0 w 138"/>
                  <a:gd name="T29" fmla="*/ 56 h 125"/>
                  <a:gd name="T30" fmla="*/ 5 w 138"/>
                  <a:gd name="T31" fmla="*/ 67 h 125"/>
                  <a:gd name="T32" fmla="*/ 5 w 138"/>
                  <a:gd name="T33" fmla="*/ 94 h 125"/>
                  <a:gd name="T34" fmla="*/ 11 w 138"/>
                  <a:gd name="T35" fmla="*/ 94 h 125"/>
                  <a:gd name="T36" fmla="*/ 64 w 138"/>
                  <a:gd name="T37" fmla="*/ 125 h 125"/>
                  <a:gd name="T38" fmla="*/ 64 w 138"/>
                  <a:gd name="T39" fmla="*/ 121 h 125"/>
                  <a:gd name="T40" fmla="*/ 80 w 138"/>
                  <a:gd name="T41" fmla="*/ 72 h 1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38" h="125">
                    <a:moveTo>
                      <a:pt x="80" y="72"/>
                    </a:moveTo>
                    <a:lnTo>
                      <a:pt x="101" y="83"/>
                    </a:lnTo>
                    <a:lnTo>
                      <a:pt x="117" y="83"/>
                    </a:lnTo>
                    <a:lnTo>
                      <a:pt x="125" y="70"/>
                    </a:lnTo>
                    <a:lnTo>
                      <a:pt x="113" y="53"/>
                    </a:lnTo>
                    <a:lnTo>
                      <a:pt x="129" y="58"/>
                    </a:lnTo>
                    <a:lnTo>
                      <a:pt x="138" y="43"/>
                    </a:lnTo>
                    <a:lnTo>
                      <a:pt x="107" y="31"/>
                    </a:lnTo>
                    <a:lnTo>
                      <a:pt x="82" y="17"/>
                    </a:lnTo>
                    <a:lnTo>
                      <a:pt x="55" y="0"/>
                    </a:lnTo>
                    <a:lnTo>
                      <a:pt x="31" y="9"/>
                    </a:lnTo>
                    <a:lnTo>
                      <a:pt x="37" y="24"/>
                    </a:lnTo>
                    <a:lnTo>
                      <a:pt x="21" y="24"/>
                    </a:lnTo>
                    <a:lnTo>
                      <a:pt x="16" y="45"/>
                    </a:lnTo>
                    <a:lnTo>
                      <a:pt x="0" y="56"/>
                    </a:lnTo>
                    <a:lnTo>
                      <a:pt x="5" y="67"/>
                    </a:lnTo>
                    <a:lnTo>
                      <a:pt x="5" y="94"/>
                    </a:lnTo>
                    <a:lnTo>
                      <a:pt x="11" y="94"/>
                    </a:lnTo>
                    <a:lnTo>
                      <a:pt x="64" y="125"/>
                    </a:lnTo>
                    <a:lnTo>
                      <a:pt x="64" y="121"/>
                    </a:lnTo>
                    <a:lnTo>
                      <a:pt x="80" y="7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" name="Freeform 321"/>
              <p:cNvSpPr>
                <a:spLocks/>
              </p:cNvSpPr>
              <p:nvPr/>
            </p:nvSpPr>
            <p:spPr bwMode="auto">
              <a:xfrm>
                <a:off x="2457" y="3183"/>
                <a:ext cx="138" cy="125"/>
              </a:xfrm>
              <a:custGeom>
                <a:avLst/>
                <a:gdLst>
                  <a:gd name="T0" fmla="*/ 80 w 138"/>
                  <a:gd name="T1" fmla="*/ 72 h 125"/>
                  <a:gd name="T2" fmla="*/ 101 w 138"/>
                  <a:gd name="T3" fmla="*/ 83 h 125"/>
                  <a:gd name="T4" fmla="*/ 117 w 138"/>
                  <a:gd name="T5" fmla="*/ 83 h 125"/>
                  <a:gd name="T6" fmla="*/ 125 w 138"/>
                  <a:gd name="T7" fmla="*/ 70 h 125"/>
                  <a:gd name="T8" fmla="*/ 113 w 138"/>
                  <a:gd name="T9" fmla="*/ 53 h 125"/>
                  <a:gd name="T10" fmla="*/ 129 w 138"/>
                  <a:gd name="T11" fmla="*/ 58 h 125"/>
                  <a:gd name="T12" fmla="*/ 138 w 138"/>
                  <a:gd name="T13" fmla="*/ 43 h 125"/>
                  <a:gd name="T14" fmla="*/ 107 w 138"/>
                  <a:gd name="T15" fmla="*/ 31 h 125"/>
                  <a:gd name="T16" fmla="*/ 82 w 138"/>
                  <a:gd name="T17" fmla="*/ 17 h 125"/>
                  <a:gd name="T18" fmla="*/ 55 w 138"/>
                  <a:gd name="T19" fmla="*/ 0 h 125"/>
                  <a:gd name="T20" fmla="*/ 31 w 138"/>
                  <a:gd name="T21" fmla="*/ 9 h 125"/>
                  <a:gd name="T22" fmla="*/ 37 w 138"/>
                  <a:gd name="T23" fmla="*/ 24 h 125"/>
                  <a:gd name="T24" fmla="*/ 21 w 138"/>
                  <a:gd name="T25" fmla="*/ 24 h 125"/>
                  <a:gd name="T26" fmla="*/ 16 w 138"/>
                  <a:gd name="T27" fmla="*/ 45 h 125"/>
                  <a:gd name="T28" fmla="*/ 0 w 138"/>
                  <a:gd name="T29" fmla="*/ 56 h 125"/>
                  <a:gd name="T30" fmla="*/ 5 w 138"/>
                  <a:gd name="T31" fmla="*/ 67 h 125"/>
                  <a:gd name="T32" fmla="*/ 5 w 138"/>
                  <a:gd name="T33" fmla="*/ 94 h 125"/>
                  <a:gd name="T34" fmla="*/ 11 w 138"/>
                  <a:gd name="T35" fmla="*/ 94 h 125"/>
                  <a:gd name="T36" fmla="*/ 64 w 138"/>
                  <a:gd name="T37" fmla="*/ 125 h 125"/>
                  <a:gd name="T38" fmla="*/ 64 w 138"/>
                  <a:gd name="T39" fmla="*/ 121 h 125"/>
                  <a:gd name="T40" fmla="*/ 80 w 138"/>
                  <a:gd name="T41" fmla="*/ 72 h 1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38" h="125">
                    <a:moveTo>
                      <a:pt x="80" y="72"/>
                    </a:moveTo>
                    <a:lnTo>
                      <a:pt x="101" y="83"/>
                    </a:lnTo>
                    <a:lnTo>
                      <a:pt x="117" y="83"/>
                    </a:lnTo>
                    <a:lnTo>
                      <a:pt x="125" y="70"/>
                    </a:lnTo>
                    <a:lnTo>
                      <a:pt x="113" y="53"/>
                    </a:lnTo>
                    <a:lnTo>
                      <a:pt x="129" y="58"/>
                    </a:lnTo>
                    <a:lnTo>
                      <a:pt x="138" y="43"/>
                    </a:lnTo>
                    <a:lnTo>
                      <a:pt x="107" y="31"/>
                    </a:lnTo>
                    <a:lnTo>
                      <a:pt x="82" y="17"/>
                    </a:lnTo>
                    <a:lnTo>
                      <a:pt x="55" y="0"/>
                    </a:lnTo>
                    <a:lnTo>
                      <a:pt x="31" y="9"/>
                    </a:lnTo>
                    <a:lnTo>
                      <a:pt x="37" y="24"/>
                    </a:lnTo>
                    <a:lnTo>
                      <a:pt x="21" y="24"/>
                    </a:lnTo>
                    <a:lnTo>
                      <a:pt x="16" y="45"/>
                    </a:lnTo>
                    <a:lnTo>
                      <a:pt x="0" y="56"/>
                    </a:lnTo>
                    <a:lnTo>
                      <a:pt x="5" y="67"/>
                    </a:lnTo>
                    <a:lnTo>
                      <a:pt x="5" y="94"/>
                    </a:lnTo>
                    <a:lnTo>
                      <a:pt x="11" y="94"/>
                    </a:lnTo>
                    <a:lnTo>
                      <a:pt x="64" y="125"/>
                    </a:lnTo>
                    <a:lnTo>
                      <a:pt x="64" y="121"/>
                    </a:lnTo>
                    <a:lnTo>
                      <a:pt x="80" y="72"/>
                    </a:lnTo>
                    <a:close/>
                  </a:path>
                </a:pathLst>
              </a:custGeom>
              <a:solidFill>
                <a:srgbClr val="00B2D2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13" name="Freeform 322"/>
            <p:cNvSpPr>
              <a:spLocks/>
            </p:cNvSpPr>
            <p:nvPr/>
          </p:nvSpPr>
          <p:spPr bwMode="auto">
            <a:xfrm>
              <a:off x="3046" y="3178"/>
              <a:ext cx="762" cy="638"/>
            </a:xfrm>
            <a:custGeom>
              <a:avLst/>
              <a:gdLst>
                <a:gd name="T0" fmla="*/ 730 w 762"/>
                <a:gd name="T1" fmla="*/ 225 h 638"/>
                <a:gd name="T2" fmla="*/ 656 w 762"/>
                <a:gd name="T3" fmla="*/ 198 h 638"/>
                <a:gd name="T4" fmla="*/ 576 w 762"/>
                <a:gd name="T5" fmla="*/ 187 h 638"/>
                <a:gd name="T6" fmla="*/ 544 w 762"/>
                <a:gd name="T7" fmla="*/ 155 h 638"/>
                <a:gd name="T8" fmla="*/ 496 w 762"/>
                <a:gd name="T9" fmla="*/ 128 h 638"/>
                <a:gd name="T10" fmla="*/ 453 w 762"/>
                <a:gd name="T11" fmla="*/ 96 h 638"/>
                <a:gd name="T12" fmla="*/ 422 w 762"/>
                <a:gd name="T13" fmla="*/ 91 h 638"/>
                <a:gd name="T14" fmla="*/ 379 w 762"/>
                <a:gd name="T15" fmla="*/ 86 h 638"/>
                <a:gd name="T16" fmla="*/ 331 w 762"/>
                <a:gd name="T17" fmla="*/ 69 h 638"/>
                <a:gd name="T18" fmla="*/ 245 w 762"/>
                <a:gd name="T19" fmla="*/ 43 h 638"/>
                <a:gd name="T20" fmla="*/ 203 w 762"/>
                <a:gd name="T21" fmla="*/ 32 h 638"/>
                <a:gd name="T22" fmla="*/ 128 w 762"/>
                <a:gd name="T23" fmla="*/ 11 h 638"/>
                <a:gd name="T24" fmla="*/ 107 w 762"/>
                <a:gd name="T25" fmla="*/ 0 h 638"/>
                <a:gd name="T26" fmla="*/ 86 w 762"/>
                <a:gd name="T27" fmla="*/ 5 h 638"/>
                <a:gd name="T28" fmla="*/ 69 w 762"/>
                <a:gd name="T29" fmla="*/ 16 h 638"/>
                <a:gd name="T30" fmla="*/ 11 w 762"/>
                <a:gd name="T31" fmla="*/ 32 h 638"/>
                <a:gd name="T32" fmla="*/ 16 w 762"/>
                <a:gd name="T33" fmla="*/ 59 h 638"/>
                <a:gd name="T34" fmla="*/ 22 w 762"/>
                <a:gd name="T35" fmla="*/ 86 h 638"/>
                <a:gd name="T36" fmla="*/ 43 w 762"/>
                <a:gd name="T37" fmla="*/ 118 h 638"/>
                <a:gd name="T38" fmla="*/ 54 w 762"/>
                <a:gd name="T39" fmla="*/ 134 h 638"/>
                <a:gd name="T40" fmla="*/ 59 w 762"/>
                <a:gd name="T41" fmla="*/ 145 h 638"/>
                <a:gd name="T42" fmla="*/ 91 w 762"/>
                <a:gd name="T43" fmla="*/ 155 h 638"/>
                <a:gd name="T44" fmla="*/ 123 w 762"/>
                <a:gd name="T45" fmla="*/ 150 h 638"/>
                <a:gd name="T46" fmla="*/ 150 w 762"/>
                <a:gd name="T47" fmla="*/ 171 h 638"/>
                <a:gd name="T48" fmla="*/ 160 w 762"/>
                <a:gd name="T49" fmla="*/ 182 h 638"/>
                <a:gd name="T50" fmla="*/ 166 w 762"/>
                <a:gd name="T51" fmla="*/ 198 h 638"/>
                <a:gd name="T52" fmla="*/ 128 w 762"/>
                <a:gd name="T53" fmla="*/ 220 h 638"/>
                <a:gd name="T54" fmla="*/ 112 w 762"/>
                <a:gd name="T55" fmla="*/ 246 h 638"/>
                <a:gd name="T56" fmla="*/ 102 w 762"/>
                <a:gd name="T57" fmla="*/ 284 h 638"/>
                <a:gd name="T58" fmla="*/ 91 w 762"/>
                <a:gd name="T59" fmla="*/ 289 h 638"/>
                <a:gd name="T60" fmla="*/ 80 w 762"/>
                <a:gd name="T61" fmla="*/ 321 h 638"/>
                <a:gd name="T62" fmla="*/ 49 w 762"/>
                <a:gd name="T63" fmla="*/ 327 h 638"/>
                <a:gd name="T64" fmla="*/ 69 w 762"/>
                <a:gd name="T65" fmla="*/ 381 h 638"/>
                <a:gd name="T66" fmla="*/ 64 w 762"/>
                <a:gd name="T67" fmla="*/ 391 h 638"/>
                <a:gd name="T68" fmla="*/ 43 w 762"/>
                <a:gd name="T69" fmla="*/ 407 h 638"/>
                <a:gd name="T70" fmla="*/ 43 w 762"/>
                <a:gd name="T71" fmla="*/ 439 h 638"/>
                <a:gd name="T72" fmla="*/ 54 w 762"/>
                <a:gd name="T73" fmla="*/ 450 h 638"/>
                <a:gd name="T74" fmla="*/ 11 w 762"/>
                <a:gd name="T75" fmla="*/ 482 h 638"/>
                <a:gd name="T76" fmla="*/ 0 w 762"/>
                <a:gd name="T77" fmla="*/ 525 h 638"/>
                <a:gd name="T78" fmla="*/ 38 w 762"/>
                <a:gd name="T79" fmla="*/ 531 h 638"/>
                <a:gd name="T80" fmla="*/ 69 w 762"/>
                <a:gd name="T81" fmla="*/ 563 h 638"/>
                <a:gd name="T82" fmla="*/ 75 w 762"/>
                <a:gd name="T83" fmla="*/ 616 h 638"/>
                <a:gd name="T84" fmla="*/ 139 w 762"/>
                <a:gd name="T85" fmla="*/ 622 h 638"/>
                <a:gd name="T86" fmla="*/ 187 w 762"/>
                <a:gd name="T87" fmla="*/ 611 h 638"/>
                <a:gd name="T88" fmla="*/ 240 w 762"/>
                <a:gd name="T89" fmla="*/ 606 h 638"/>
                <a:gd name="T90" fmla="*/ 341 w 762"/>
                <a:gd name="T91" fmla="*/ 622 h 638"/>
                <a:gd name="T92" fmla="*/ 379 w 762"/>
                <a:gd name="T93" fmla="*/ 606 h 638"/>
                <a:gd name="T94" fmla="*/ 411 w 762"/>
                <a:gd name="T95" fmla="*/ 574 h 638"/>
                <a:gd name="T96" fmla="*/ 459 w 762"/>
                <a:gd name="T97" fmla="*/ 552 h 638"/>
                <a:gd name="T98" fmla="*/ 496 w 762"/>
                <a:gd name="T99" fmla="*/ 504 h 638"/>
                <a:gd name="T100" fmla="*/ 512 w 762"/>
                <a:gd name="T101" fmla="*/ 445 h 638"/>
                <a:gd name="T102" fmla="*/ 533 w 762"/>
                <a:gd name="T103" fmla="*/ 397 h 638"/>
                <a:gd name="T104" fmla="*/ 587 w 762"/>
                <a:gd name="T105" fmla="*/ 338 h 638"/>
                <a:gd name="T106" fmla="*/ 597 w 762"/>
                <a:gd name="T107" fmla="*/ 316 h 638"/>
                <a:gd name="T108" fmla="*/ 645 w 762"/>
                <a:gd name="T109" fmla="*/ 295 h 638"/>
                <a:gd name="T110" fmla="*/ 757 w 762"/>
                <a:gd name="T111" fmla="*/ 252 h 638"/>
                <a:gd name="T112" fmla="*/ 762 w 762"/>
                <a:gd name="T113" fmla="*/ 246 h 638"/>
                <a:gd name="T114" fmla="*/ 747 w 762"/>
                <a:gd name="T115" fmla="*/ 236 h 63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62" h="638">
                  <a:moveTo>
                    <a:pt x="747" y="236"/>
                  </a:moveTo>
                  <a:lnTo>
                    <a:pt x="730" y="225"/>
                  </a:lnTo>
                  <a:lnTo>
                    <a:pt x="693" y="214"/>
                  </a:lnTo>
                  <a:lnTo>
                    <a:pt x="656" y="198"/>
                  </a:lnTo>
                  <a:lnTo>
                    <a:pt x="613" y="193"/>
                  </a:lnTo>
                  <a:lnTo>
                    <a:pt x="576" y="187"/>
                  </a:lnTo>
                  <a:lnTo>
                    <a:pt x="565" y="171"/>
                  </a:lnTo>
                  <a:lnTo>
                    <a:pt x="544" y="155"/>
                  </a:lnTo>
                  <a:lnTo>
                    <a:pt x="517" y="150"/>
                  </a:lnTo>
                  <a:lnTo>
                    <a:pt x="496" y="128"/>
                  </a:lnTo>
                  <a:lnTo>
                    <a:pt x="464" y="102"/>
                  </a:lnTo>
                  <a:lnTo>
                    <a:pt x="453" y="96"/>
                  </a:lnTo>
                  <a:lnTo>
                    <a:pt x="443" y="96"/>
                  </a:lnTo>
                  <a:lnTo>
                    <a:pt x="422" y="91"/>
                  </a:lnTo>
                  <a:lnTo>
                    <a:pt x="400" y="80"/>
                  </a:lnTo>
                  <a:lnTo>
                    <a:pt x="379" y="86"/>
                  </a:lnTo>
                  <a:lnTo>
                    <a:pt x="352" y="69"/>
                  </a:lnTo>
                  <a:lnTo>
                    <a:pt x="331" y="69"/>
                  </a:lnTo>
                  <a:lnTo>
                    <a:pt x="304" y="64"/>
                  </a:lnTo>
                  <a:lnTo>
                    <a:pt x="245" y="43"/>
                  </a:lnTo>
                  <a:lnTo>
                    <a:pt x="229" y="32"/>
                  </a:lnTo>
                  <a:lnTo>
                    <a:pt x="203" y="32"/>
                  </a:lnTo>
                  <a:lnTo>
                    <a:pt x="144" y="21"/>
                  </a:lnTo>
                  <a:lnTo>
                    <a:pt x="128" y="11"/>
                  </a:lnTo>
                  <a:lnTo>
                    <a:pt x="117" y="0"/>
                  </a:lnTo>
                  <a:lnTo>
                    <a:pt x="107" y="0"/>
                  </a:lnTo>
                  <a:lnTo>
                    <a:pt x="91" y="0"/>
                  </a:lnTo>
                  <a:lnTo>
                    <a:pt x="86" y="5"/>
                  </a:lnTo>
                  <a:lnTo>
                    <a:pt x="80" y="16"/>
                  </a:lnTo>
                  <a:lnTo>
                    <a:pt x="69" y="16"/>
                  </a:lnTo>
                  <a:lnTo>
                    <a:pt x="38" y="21"/>
                  </a:lnTo>
                  <a:lnTo>
                    <a:pt x="11" y="32"/>
                  </a:lnTo>
                  <a:lnTo>
                    <a:pt x="16" y="53"/>
                  </a:lnTo>
                  <a:lnTo>
                    <a:pt x="16" y="59"/>
                  </a:lnTo>
                  <a:lnTo>
                    <a:pt x="16" y="69"/>
                  </a:lnTo>
                  <a:lnTo>
                    <a:pt x="22" y="86"/>
                  </a:lnTo>
                  <a:lnTo>
                    <a:pt x="11" y="123"/>
                  </a:lnTo>
                  <a:lnTo>
                    <a:pt x="43" y="118"/>
                  </a:lnTo>
                  <a:lnTo>
                    <a:pt x="54" y="123"/>
                  </a:lnTo>
                  <a:lnTo>
                    <a:pt x="54" y="134"/>
                  </a:lnTo>
                  <a:lnTo>
                    <a:pt x="49" y="139"/>
                  </a:lnTo>
                  <a:lnTo>
                    <a:pt x="59" y="145"/>
                  </a:lnTo>
                  <a:lnTo>
                    <a:pt x="80" y="145"/>
                  </a:lnTo>
                  <a:lnTo>
                    <a:pt x="91" y="155"/>
                  </a:lnTo>
                  <a:lnTo>
                    <a:pt x="107" y="155"/>
                  </a:lnTo>
                  <a:lnTo>
                    <a:pt x="123" y="150"/>
                  </a:lnTo>
                  <a:lnTo>
                    <a:pt x="144" y="161"/>
                  </a:lnTo>
                  <a:lnTo>
                    <a:pt x="150" y="171"/>
                  </a:lnTo>
                  <a:lnTo>
                    <a:pt x="150" y="177"/>
                  </a:lnTo>
                  <a:lnTo>
                    <a:pt x="160" y="182"/>
                  </a:lnTo>
                  <a:lnTo>
                    <a:pt x="166" y="193"/>
                  </a:lnTo>
                  <a:lnTo>
                    <a:pt x="166" y="198"/>
                  </a:lnTo>
                  <a:lnTo>
                    <a:pt x="144" y="209"/>
                  </a:lnTo>
                  <a:lnTo>
                    <a:pt x="128" y="220"/>
                  </a:lnTo>
                  <a:lnTo>
                    <a:pt x="107" y="230"/>
                  </a:lnTo>
                  <a:lnTo>
                    <a:pt x="112" y="246"/>
                  </a:lnTo>
                  <a:lnTo>
                    <a:pt x="102" y="268"/>
                  </a:lnTo>
                  <a:lnTo>
                    <a:pt x="102" y="284"/>
                  </a:lnTo>
                  <a:lnTo>
                    <a:pt x="97" y="289"/>
                  </a:lnTo>
                  <a:lnTo>
                    <a:pt x="91" y="289"/>
                  </a:lnTo>
                  <a:lnTo>
                    <a:pt x="91" y="311"/>
                  </a:lnTo>
                  <a:lnTo>
                    <a:pt x="80" y="321"/>
                  </a:lnTo>
                  <a:lnTo>
                    <a:pt x="64" y="327"/>
                  </a:lnTo>
                  <a:lnTo>
                    <a:pt x="49" y="327"/>
                  </a:lnTo>
                  <a:lnTo>
                    <a:pt x="59" y="370"/>
                  </a:lnTo>
                  <a:lnTo>
                    <a:pt x="69" y="381"/>
                  </a:lnTo>
                  <a:lnTo>
                    <a:pt x="69" y="386"/>
                  </a:lnTo>
                  <a:lnTo>
                    <a:pt x="64" y="391"/>
                  </a:lnTo>
                  <a:lnTo>
                    <a:pt x="49" y="397"/>
                  </a:lnTo>
                  <a:lnTo>
                    <a:pt x="43" y="407"/>
                  </a:lnTo>
                  <a:lnTo>
                    <a:pt x="38" y="423"/>
                  </a:lnTo>
                  <a:lnTo>
                    <a:pt x="43" y="439"/>
                  </a:lnTo>
                  <a:lnTo>
                    <a:pt x="49" y="450"/>
                  </a:lnTo>
                  <a:lnTo>
                    <a:pt x="54" y="450"/>
                  </a:lnTo>
                  <a:lnTo>
                    <a:pt x="38" y="466"/>
                  </a:lnTo>
                  <a:lnTo>
                    <a:pt x="11" y="482"/>
                  </a:lnTo>
                  <a:lnTo>
                    <a:pt x="5" y="504"/>
                  </a:lnTo>
                  <a:lnTo>
                    <a:pt x="0" y="525"/>
                  </a:lnTo>
                  <a:lnTo>
                    <a:pt x="11" y="525"/>
                  </a:lnTo>
                  <a:lnTo>
                    <a:pt x="38" y="531"/>
                  </a:lnTo>
                  <a:lnTo>
                    <a:pt x="59" y="547"/>
                  </a:lnTo>
                  <a:lnTo>
                    <a:pt x="69" y="563"/>
                  </a:lnTo>
                  <a:lnTo>
                    <a:pt x="69" y="590"/>
                  </a:lnTo>
                  <a:lnTo>
                    <a:pt x="75" y="616"/>
                  </a:lnTo>
                  <a:lnTo>
                    <a:pt x="97" y="638"/>
                  </a:lnTo>
                  <a:lnTo>
                    <a:pt x="139" y="622"/>
                  </a:lnTo>
                  <a:lnTo>
                    <a:pt x="160" y="616"/>
                  </a:lnTo>
                  <a:lnTo>
                    <a:pt x="187" y="611"/>
                  </a:lnTo>
                  <a:lnTo>
                    <a:pt x="214" y="600"/>
                  </a:lnTo>
                  <a:lnTo>
                    <a:pt x="240" y="606"/>
                  </a:lnTo>
                  <a:lnTo>
                    <a:pt x="293" y="616"/>
                  </a:lnTo>
                  <a:lnTo>
                    <a:pt x="341" y="622"/>
                  </a:lnTo>
                  <a:lnTo>
                    <a:pt x="363" y="622"/>
                  </a:lnTo>
                  <a:lnTo>
                    <a:pt x="379" y="606"/>
                  </a:lnTo>
                  <a:lnTo>
                    <a:pt x="389" y="584"/>
                  </a:lnTo>
                  <a:lnTo>
                    <a:pt x="411" y="574"/>
                  </a:lnTo>
                  <a:lnTo>
                    <a:pt x="464" y="568"/>
                  </a:lnTo>
                  <a:lnTo>
                    <a:pt x="459" y="552"/>
                  </a:lnTo>
                  <a:lnTo>
                    <a:pt x="464" y="536"/>
                  </a:lnTo>
                  <a:lnTo>
                    <a:pt x="496" y="504"/>
                  </a:lnTo>
                  <a:lnTo>
                    <a:pt x="533" y="482"/>
                  </a:lnTo>
                  <a:lnTo>
                    <a:pt x="512" y="445"/>
                  </a:lnTo>
                  <a:lnTo>
                    <a:pt x="512" y="418"/>
                  </a:lnTo>
                  <a:lnTo>
                    <a:pt x="533" y="397"/>
                  </a:lnTo>
                  <a:lnTo>
                    <a:pt x="560" y="359"/>
                  </a:lnTo>
                  <a:lnTo>
                    <a:pt x="587" y="338"/>
                  </a:lnTo>
                  <a:lnTo>
                    <a:pt x="592" y="338"/>
                  </a:lnTo>
                  <a:lnTo>
                    <a:pt x="597" y="316"/>
                  </a:lnTo>
                  <a:lnTo>
                    <a:pt x="618" y="300"/>
                  </a:lnTo>
                  <a:lnTo>
                    <a:pt x="645" y="295"/>
                  </a:lnTo>
                  <a:lnTo>
                    <a:pt x="693" y="289"/>
                  </a:lnTo>
                  <a:lnTo>
                    <a:pt x="757" y="252"/>
                  </a:lnTo>
                  <a:lnTo>
                    <a:pt x="762" y="252"/>
                  </a:lnTo>
                  <a:lnTo>
                    <a:pt x="762" y="246"/>
                  </a:lnTo>
                  <a:lnTo>
                    <a:pt x="762" y="230"/>
                  </a:lnTo>
                  <a:lnTo>
                    <a:pt x="747" y="23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4" name="Freeform 323"/>
            <p:cNvSpPr>
              <a:spLocks/>
            </p:cNvSpPr>
            <p:nvPr/>
          </p:nvSpPr>
          <p:spPr bwMode="auto">
            <a:xfrm>
              <a:off x="2945" y="3296"/>
              <a:ext cx="266" cy="413"/>
            </a:xfrm>
            <a:custGeom>
              <a:avLst/>
              <a:gdLst>
                <a:gd name="T0" fmla="*/ 250 w 266"/>
                <a:gd name="T1" fmla="*/ 59 h 413"/>
                <a:gd name="T2" fmla="*/ 244 w 266"/>
                <a:gd name="T3" fmla="*/ 43 h 413"/>
                <a:gd name="T4" fmla="*/ 207 w 266"/>
                <a:gd name="T5" fmla="*/ 38 h 413"/>
                <a:gd name="T6" fmla="*/ 181 w 266"/>
                <a:gd name="T7" fmla="*/ 27 h 413"/>
                <a:gd name="T8" fmla="*/ 149 w 266"/>
                <a:gd name="T9" fmla="*/ 22 h 413"/>
                <a:gd name="T10" fmla="*/ 154 w 266"/>
                <a:gd name="T11" fmla="*/ 6 h 413"/>
                <a:gd name="T12" fmla="*/ 112 w 266"/>
                <a:gd name="T13" fmla="*/ 6 h 413"/>
                <a:gd name="T14" fmla="*/ 101 w 266"/>
                <a:gd name="T15" fmla="*/ 75 h 413"/>
                <a:gd name="T16" fmla="*/ 80 w 266"/>
                <a:gd name="T17" fmla="*/ 140 h 413"/>
                <a:gd name="T18" fmla="*/ 26 w 266"/>
                <a:gd name="T19" fmla="*/ 204 h 413"/>
                <a:gd name="T20" fmla="*/ 5 w 266"/>
                <a:gd name="T21" fmla="*/ 247 h 413"/>
                <a:gd name="T22" fmla="*/ 21 w 266"/>
                <a:gd name="T23" fmla="*/ 257 h 413"/>
                <a:gd name="T24" fmla="*/ 16 w 266"/>
                <a:gd name="T25" fmla="*/ 273 h 413"/>
                <a:gd name="T26" fmla="*/ 42 w 266"/>
                <a:gd name="T27" fmla="*/ 279 h 413"/>
                <a:gd name="T28" fmla="*/ 26 w 266"/>
                <a:gd name="T29" fmla="*/ 343 h 413"/>
                <a:gd name="T30" fmla="*/ 5 w 266"/>
                <a:gd name="T31" fmla="*/ 386 h 413"/>
                <a:gd name="T32" fmla="*/ 5 w 266"/>
                <a:gd name="T33" fmla="*/ 396 h 413"/>
                <a:gd name="T34" fmla="*/ 53 w 266"/>
                <a:gd name="T35" fmla="*/ 402 h 413"/>
                <a:gd name="T36" fmla="*/ 101 w 266"/>
                <a:gd name="T37" fmla="*/ 407 h 413"/>
                <a:gd name="T38" fmla="*/ 112 w 266"/>
                <a:gd name="T39" fmla="*/ 364 h 413"/>
                <a:gd name="T40" fmla="*/ 154 w 266"/>
                <a:gd name="T41" fmla="*/ 332 h 413"/>
                <a:gd name="T42" fmla="*/ 143 w 266"/>
                <a:gd name="T43" fmla="*/ 322 h 413"/>
                <a:gd name="T44" fmla="*/ 143 w 266"/>
                <a:gd name="T45" fmla="*/ 289 h 413"/>
                <a:gd name="T46" fmla="*/ 165 w 266"/>
                <a:gd name="T47" fmla="*/ 273 h 413"/>
                <a:gd name="T48" fmla="*/ 170 w 266"/>
                <a:gd name="T49" fmla="*/ 263 h 413"/>
                <a:gd name="T50" fmla="*/ 149 w 266"/>
                <a:gd name="T51" fmla="*/ 209 h 413"/>
                <a:gd name="T52" fmla="*/ 181 w 266"/>
                <a:gd name="T53" fmla="*/ 204 h 413"/>
                <a:gd name="T54" fmla="*/ 191 w 266"/>
                <a:gd name="T55" fmla="*/ 172 h 413"/>
                <a:gd name="T56" fmla="*/ 202 w 266"/>
                <a:gd name="T57" fmla="*/ 166 h 413"/>
                <a:gd name="T58" fmla="*/ 213 w 266"/>
                <a:gd name="T59" fmla="*/ 129 h 413"/>
                <a:gd name="T60" fmla="*/ 229 w 266"/>
                <a:gd name="T61" fmla="*/ 102 h 413"/>
                <a:gd name="T62" fmla="*/ 266 w 266"/>
                <a:gd name="T63" fmla="*/ 81 h 413"/>
                <a:gd name="T64" fmla="*/ 261 w 266"/>
                <a:gd name="T65" fmla="*/ 65 h 4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66" h="413">
                  <a:moveTo>
                    <a:pt x="261" y="65"/>
                  </a:moveTo>
                  <a:lnTo>
                    <a:pt x="250" y="59"/>
                  </a:lnTo>
                  <a:lnTo>
                    <a:pt x="250" y="54"/>
                  </a:lnTo>
                  <a:lnTo>
                    <a:pt x="244" y="43"/>
                  </a:lnTo>
                  <a:lnTo>
                    <a:pt x="224" y="33"/>
                  </a:lnTo>
                  <a:lnTo>
                    <a:pt x="207" y="38"/>
                  </a:lnTo>
                  <a:lnTo>
                    <a:pt x="191" y="38"/>
                  </a:lnTo>
                  <a:lnTo>
                    <a:pt x="181" y="27"/>
                  </a:lnTo>
                  <a:lnTo>
                    <a:pt x="160" y="27"/>
                  </a:lnTo>
                  <a:lnTo>
                    <a:pt x="149" y="22"/>
                  </a:lnTo>
                  <a:lnTo>
                    <a:pt x="154" y="16"/>
                  </a:lnTo>
                  <a:lnTo>
                    <a:pt x="154" y="6"/>
                  </a:lnTo>
                  <a:lnTo>
                    <a:pt x="143" y="0"/>
                  </a:lnTo>
                  <a:lnTo>
                    <a:pt x="112" y="6"/>
                  </a:lnTo>
                  <a:lnTo>
                    <a:pt x="112" y="27"/>
                  </a:lnTo>
                  <a:lnTo>
                    <a:pt x="101" y="75"/>
                  </a:lnTo>
                  <a:lnTo>
                    <a:pt x="90" y="97"/>
                  </a:lnTo>
                  <a:lnTo>
                    <a:pt x="80" y="140"/>
                  </a:lnTo>
                  <a:lnTo>
                    <a:pt x="58" y="172"/>
                  </a:lnTo>
                  <a:lnTo>
                    <a:pt x="26" y="204"/>
                  </a:lnTo>
                  <a:lnTo>
                    <a:pt x="11" y="236"/>
                  </a:lnTo>
                  <a:lnTo>
                    <a:pt x="5" y="247"/>
                  </a:lnTo>
                  <a:lnTo>
                    <a:pt x="11" y="252"/>
                  </a:lnTo>
                  <a:lnTo>
                    <a:pt x="21" y="257"/>
                  </a:lnTo>
                  <a:lnTo>
                    <a:pt x="16" y="268"/>
                  </a:lnTo>
                  <a:lnTo>
                    <a:pt x="16" y="273"/>
                  </a:lnTo>
                  <a:lnTo>
                    <a:pt x="21" y="279"/>
                  </a:lnTo>
                  <a:lnTo>
                    <a:pt x="42" y="279"/>
                  </a:lnTo>
                  <a:lnTo>
                    <a:pt x="26" y="322"/>
                  </a:lnTo>
                  <a:lnTo>
                    <a:pt x="26" y="343"/>
                  </a:lnTo>
                  <a:lnTo>
                    <a:pt x="16" y="364"/>
                  </a:lnTo>
                  <a:lnTo>
                    <a:pt x="5" y="386"/>
                  </a:lnTo>
                  <a:lnTo>
                    <a:pt x="0" y="396"/>
                  </a:lnTo>
                  <a:lnTo>
                    <a:pt x="5" y="396"/>
                  </a:lnTo>
                  <a:lnTo>
                    <a:pt x="31" y="396"/>
                  </a:lnTo>
                  <a:lnTo>
                    <a:pt x="53" y="402"/>
                  </a:lnTo>
                  <a:lnTo>
                    <a:pt x="80" y="413"/>
                  </a:lnTo>
                  <a:lnTo>
                    <a:pt x="101" y="407"/>
                  </a:lnTo>
                  <a:lnTo>
                    <a:pt x="106" y="386"/>
                  </a:lnTo>
                  <a:lnTo>
                    <a:pt x="112" y="364"/>
                  </a:lnTo>
                  <a:lnTo>
                    <a:pt x="138" y="348"/>
                  </a:lnTo>
                  <a:lnTo>
                    <a:pt x="154" y="332"/>
                  </a:lnTo>
                  <a:lnTo>
                    <a:pt x="149" y="332"/>
                  </a:lnTo>
                  <a:lnTo>
                    <a:pt x="143" y="322"/>
                  </a:lnTo>
                  <a:lnTo>
                    <a:pt x="138" y="306"/>
                  </a:lnTo>
                  <a:lnTo>
                    <a:pt x="143" y="289"/>
                  </a:lnTo>
                  <a:lnTo>
                    <a:pt x="149" y="279"/>
                  </a:lnTo>
                  <a:lnTo>
                    <a:pt x="165" y="273"/>
                  </a:lnTo>
                  <a:lnTo>
                    <a:pt x="170" y="268"/>
                  </a:lnTo>
                  <a:lnTo>
                    <a:pt x="170" y="263"/>
                  </a:lnTo>
                  <a:lnTo>
                    <a:pt x="160" y="252"/>
                  </a:lnTo>
                  <a:lnTo>
                    <a:pt x="149" y="209"/>
                  </a:lnTo>
                  <a:lnTo>
                    <a:pt x="165" y="209"/>
                  </a:lnTo>
                  <a:lnTo>
                    <a:pt x="181" y="204"/>
                  </a:lnTo>
                  <a:lnTo>
                    <a:pt x="191" y="193"/>
                  </a:lnTo>
                  <a:lnTo>
                    <a:pt x="191" y="172"/>
                  </a:lnTo>
                  <a:lnTo>
                    <a:pt x="197" y="172"/>
                  </a:lnTo>
                  <a:lnTo>
                    <a:pt x="202" y="166"/>
                  </a:lnTo>
                  <a:lnTo>
                    <a:pt x="202" y="150"/>
                  </a:lnTo>
                  <a:lnTo>
                    <a:pt x="213" y="129"/>
                  </a:lnTo>
                  <a:lnTo>
                    <a:pt x="207" y="113"/>
                  </a:lnTo>
                  <a:lnTo>
                    <a:pt x="229" y="102"/>
                  </a:lnTo>
                  <a:lnTo>
                    <a:pt x="244" y="91"/>
                  </a:lnTo>
                  <a:lnTo>
                    <a:pt x="266" y="81"/>
                  </a:lnTo>
                  <a:lnTo>
                    <a:pt x="266" y="75"/>
                  </a:lnTo>
                  <a:lnTo>
                    <a:pt x="261" y="6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15" name="Group 324"/>
            <p:cNvGrpSpPr>
              <a:grpSpLocks/>
            </p:cNvGrpSpPr>
            <p:nvPr/>
          </p:nvGrpSpPr>
          <p:grpSpPr bwMode="auto">
            <a:xfrm>
              <a:off x="3046" y="3178"/>
              <a:ext cx="762" cy="638"/>
              <a:chOff x="744" y="3087"/>
              <a:chExt cx="762" cy="638"/>
            </a:xfrm>
          </p:grpSpPr>
          <p:sp>
            <p:nvSpPr>
              <p:cNvPr id="310" name="Freeform 325"/>
              <p:cNvSpPr>
                <a:spLocks/>
              </p:cNvSpPr>
              <p:nvPr/>
            </p:nvSpPr>
            <p:spPr bwMode="auto">
              <a:xfrm>
                <a:off x="744" y="3087"/>
                <a:ext cx="762" cy="638"/>
              </a:xfrm>
              <a:custGeom>
                <a:avLst/>
                <a:gdLst>
                  <a:gd name="T0" fmla="*/ 730 w 762"/>
                  <a:gd name="T1" fmla="*/ 225 h 638"/>
                  <a:gd name="T2" fmla="*/ 656 w 762"/>
                  <a:gd name="T3" fmla="*/ 198 h 638"/>
                  <a:gd name="T4" fmla="*/ 576 w 762"/>
                  <a:gd name="T5" fmla="*/ 187 h 638"/>
                  <a:gd name="T6" fmla="*/ 544 w 762"/>
                  <a:gd name="T7" fmla="*/ 155 h 638"/>
                  <a:gd name="T8" fmla="*/ 496 w 762"/>
                  <a:gd name="T9" fmla="*/ 128 h 638"/>
                  <a:gd name="T10" fmla="*/ 453 w 762"/>
                  <a:gd name="T11" fmla="*/ 96 h 638"/>
                  <a:gd name="T12" fmla="*/ 422 w 762"/>
                  <a:gd name="T13" fmla="*/ 91 h 638"/>
                  <a:gd name="T14" fmla="*/ 379 w 762"/>
                  <a:gd name="T15" fmla="*/ 86 h 638"/>
                  <a:gd name="T16" fmla="*/ 331 w 762"/>
                  <a:gd name="T17" fmla="*/ 69 h 638"/>
                  <a:gd name="T18" fmla="*/ 245 w 762"/>
                  <a:gd name="T19" fmla="*/ 43 h 638"/>
                  <a:gd name="T20" fmla="*/ 203 w 762"/>
                  <a:gd name="T21" fmla="*/ 32 h 638"/>
                  <a:gd name="T22" fmla="*/ 128 w 762"/>
                  <a:gd name="T23" fmla="*/ 11 h 638"/>
                  <a:gd name="T24" fmla="*/ 107 w 762"/>
                  <a:gd name="T25" fmla="*/ 0 h 638"/>
                  <a:gd name="T26" fmla="*/ 86 w 762"/>
                  <a:gd name="T27" fmla="*/ 5 h 638"/>
                  <a:gd name="T28" fmla="*/ 69 w 762"/>
                  <a:gd name="T29" fmla="*/ 16 h 638"/>
                  <a:gd name="T30" fmla="*/ 11 w 762"/>
                  <a:gd name="T31" fmla="*/ 32 h 638"/>
                  <a:gd name="T32" fmla="*/ 16 w 762"/>
                  <a:gd name="T33" fmla="*/ 59 h 638"/>
                  <a:gd name="T34" fmla="*/ 22 w 762"/>
                  <a:gd name="T35" fmla="*/ 86 h 638"/>
                  <a:gd name="T36" fmla="*/ 43 w 762"/>
                  <a:gd name="T37" fmla="*/ 118 h 638"/>
                  <a:gd name="T38" fmla="*/ 54 w 762"/>
                  <a:gd name="T39" fmla="*/ 134 h 638"/>
                  <a:gd name="T40" fmla="*/ 59 w 762"/>
                  <a:gd name="T41" fmla="*/ 145 h 638"/>
                  <a:gd name="T42" fmla="*/ 91 w 762"/>
                  <a:gd name="T43" fmla="*/ 155 h 638"/>
                  <a:gd name="T44" fmla="*/ 123 w 762"/>
                  <a:gd name="T45" fmla="*/ 150 h 638"/>
                  <a:gd name="T46" fmla="*/ 150 w 762"/>
                  <a:gd name="T47" fmla="*/ 171 h 638"/>
                  <a:gd name="T48" fmla="*/ 160 w 762"/>
                  <a:gd name="T49" fmla="*/ 182 h 638"/>
                  <a:gd name="T50" fmla="*/ 166 w 762"/>
                  <a:gd name="T51" fmla="*/ 198 h 638"/>
                  <a:gd name="T52" fmla="*/ 128 w 762"/>
                  <a:gd name="T53" fmla="*/ 220 h 638"/>
                  <a:gd name="T54" fmla="*/ 112 w 762"/>
                  <a:gd name="T55" fmla="*/ 246 h 638"/>
                  <a:gd name="T56" fmla="*/ 102 w 762"/>
                  <a:gd name="T57" fmla="*/ 284 h 638"/>
                  <a:gd name="T58" fmla="*/ 91 w 762"/>
                  <a:gd name="T59" fmla="*/ 289 h 638"/>
                  <a:gd name="T60" fmla="*/ 80 w 762"/>
                  <a:gd name="T61" fmla="*/ 321 h 638"/>
                  <a:gd name="T62" fmla="*/ 49 w 762"/>
                  <a:gd name="T63" fmla="*/ 327 h 638"/>
                  <a:gd name="T64" fmla="*/ 69 w 762"/>
                  <a:gd name="T65" fmla="*/ 381 h 638"/>
                  <a:gd name="T66" fmla="*/ 64 w 762"/>
                  <a:gd name="T67" fmla="*/ 391 h 638"/>
                  <a:gd name="T68" fmla="*/ 43 w 762"/>
                  <a:gd name="T69" fmla="*/ 407 h 638"/>
                  <a:gd name="T70" fmla="*/ 43 w 762"/>
                  <a:gd name="T71" fmla="*/ 439 h 638"/>
                  <a:gd name="T72" fmla="*/ 54 w 762"/>
                  <a:gd name="T73" fmla="*/ 450 h 638"/>
                  <a:gd name="T74" fmla="*/ 11 w 762"/>
                  <a:gd name="T75" fmla="*/ 482 h 638"/>
                  <a:gd name="T76" fmla="*/ 0 w 762"/>
                  <a:gd name="T77" fmla="*/ 525 h 638"/>
                  <a:gd name="T78" fmla="*/ 38 w 762"/>
                  <a:gd name="T79" fmla="*/ 531 h 638"/>
                  <a:gd name="T80" fmla="*/ 69 w 762"/>
                  <a:gd name="T81" fmla="*/ 563 h 638"/>
                  <a:gd name="T82" fmla="*/ 75 w 762"/>
                  <a:gd name="T83" fmla="*/ 616 h 638"/>
                  <a:gd name="T84" fmla="*/ 139 w 762"/>
                  <a:gd name="T85" fmla="*/ 622 h 638"/>
                  <a:gd name="T86" fmla="*/ 187 w 762"/>
                  <a:gd name="T87" fmla="*/ 611 h 638"/>
                  <a:gd name="T88" fmla="*/ 240 w 762"/>
                  <a:gd name="T89" fmla="*/ 606 h 638"/>
                  <a:gd name="T90" fmla="*/ 341 w 762"/>
                  <a:gd name="T91" fmla="*/ 622 h 638"/>
                  <a:gd name="T92" fmla="*/ 379 w 762"/>
                  <a:gd name="T93" fmla="*/ 606 h 638"/>
                  <a:gd name="T94" fmla="*/ 411 w 762"/>
                  <a:gd name="T95" fmla="*/ 574 h 638"/>
                  <a:gd name="T96" fmla="*/ 459 w 762"/>
                  <a:gd name="T97" fmla="*/ 552 h 638"/>
                  <a:gd name="T98" fmla="*/ 496 w 762"/>
                  <a:gd name="T99" fmla="*/ 504 h 638"/>
                  <a:gd name="T100" fmla="*/ 512 w 762"/>
                  <a:gd name="T101" fmla="*/ 445 h 638"/>
                  <a:gd name="T102" fmla="*/ 533 w 762"/>
                  <a:gd name="T103" fmla="*/ 397 h 638"/>
                  <a:gd name="T104" fmla="*/ 587 w 762"/>
                  <a:gd name="T105" fmla="*/ 338 h 638"/>
                  <a:gd name="T106" fmla="*/ 597 w 762"/>
                  <a:gd name="T107" fmla="*/ 316 h 638"/>
                  <a:gd name="T108" fmla="*/ 645 w 762"/>
                  <a:gd name="T109" fmla="*/ 295 h 638"/>
                  <a:gd name="T110" fmla="*/ 757 w 762"/>
                  <a:gd name="T111" fmla="*/ 252 h 638"/>
                  <a:gd name="T112" fmla="*/ 762 w 762"/>
                  <a:gd name="T113" fmla="*/ 246 h 638"/>
                  <a:gd name="T114" fmla="*/ 747 w 762"/>
                  <a:gd name="T115" fmla="*/ 236 h 63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762" h="638">
                    <a:moveTo>
                      <a:pt x="747" y="236"/>
                    </a:moveTo>
                    <a:lnTo>
                      <a:pt x="730" y="225"/>
                    </a:lnTo>
                    <a:lnTo>
                      <a:pt x="693" y="214"/>
                    </a:lnTo>
                    <a:lnTo>
                      <a:pt x="656" y="198"/>
                    </a:lnTo>
                    <a:lnTo>
                      <a:pt x="613" y="193"/>
                    </a:lnTo>
                    <a:lnTo>
                      <a:pt x="576" y="187"/>
                    </a:lnTo>
                    <a:lnTo>
                      <a:pt x="565" y="171"/>
                    </a:lnTo>
                    <a:lnTo>
                      <a:pt x="544" y="155"/>
                    </a:lnTo>
                    <a:lnTo>
                      <a:pt x="517" y="150"/>
                    </a:lnTo>
                    <a:lnTo>
                      <a:pt x="496" y="128"/>
                    </a:lnTo>
                    <a:lnTo>
                      <a:pt x="464" y="102"/>
                    </a:lnTo>
                    <a:lnTo>
                      <a:pt x="453" y="96"/>
                    </a:lnTo>
                    <a:lnTo>
                      <a:pt x="443" y="96"/>
                    </a:lnTo>
                    <a:lnTo>
                      <a:pt x="422" y="91"/>
                    </a:lnTo>
                    <a:lnTo>
                      <a:pt x="400" y="80"/>
                    </a:lnTo>
                    <a:lnTo>
                      <a:pt x="379" y="86"/>
                    </a:lnTo>
                    <a:lnTo>
                      <a:pt x="352" y="69"/>
                    </a:lnTo>
                    <a:lnTo>
                      <a:pt x="331" y="69"/>
                    </a:lnTo>
                    <a:lnTo>
                      <a:pt x="304" y="64"/>
                    </a:lnTo>
                    <a:lnTo>
                      <a:pt x="245" y="43"/>
                    </a:lnTo>
                    <a:lnTo>
                      <a:pt x="229" y="32"/>
                    </a:lnTo>
                    <a:lnTo>
                      <a:pt x="203" y="32"/>
                    </a:lnTo>
                    <a:lnTo>
                      <a:pt x="144" y="21"/>
                    </a:lnTo>
                    <a:lnTo>
                      <a:pt x="128" y="11"/>
                    </a:lnTo>
                    <a:lnTo>
                      <a:pt x="117" y="0"/>
                    </a:lnTo>
                    <a:lnTo>
                      <a:pt x="107" y="0"/>
                    </a:lnTo>
                    <a:lnTo>
                      <a:pt x="91" y="0"/>
                    </a:lnTo>
                    <a:lnTo>
                      <a:pt x="86" y="5"/>
                    </a:lnTo>
                    <a:lnTo>
                      <a:pt x="80" y="16"/>
                    </a:lnTo>
                    <a:lnTo>
                      <a:pt x="69" y="16"/>
                    </a:lnTo>
                    <a:lnTo>
                      <a:pt x="38" y="21"/>
                    </a:lnTo>
                    <a:lnTo>
                      <a:pt x="11" y="32"/>
                    </a:lnTo>
                    <a:lnTo>
                      <a:pt x="16" y="53"/>
                    </a:lnTo>
                    <a:lnTo>
                      <a:pt x="16" y="59"/>
                    </a:lnTo>
                    <a:lnTo>
                      <a:pt x="16" y="69"/>
                    </a:lnTo>
                    <a:lnTo>
                      <a:pt x="22" y="86"/>
                    </a:lnTo>
                    <a:lnTo>
                      <a:pt x="11" y="123"/>
                    </a:lnTo>
                    <a:lnTo>
                      <a:pt x="43" y="118"/>
                    </a:lnTo>
                    <a:lnTo>
                      <a:pt x="54" y="123"/>
                    </a:lnTo>
                    <a:lnTo>
                      <a:pt x="54" y="134"/>
                    </a:lnTo>
                    <a:lnTo>
                      <a:pt x="49" y="139"/>
                    </a:lnTo>
                    <a:lnTo>
                      <a:pt x="59" y="145"/>
                    </a:lnTo>
                    <a:lnTo>
                      <a:pt x="80" y="145"/>
                    </a:lnTo>
                    <a:lnTo>
                      <a:pt x="91" y="155"/>
                    </a:lnTo>
                    <a:lnTo>
                      <a:pt x="107" y="155"/>
                    </a:lnTo>
                    <a:lnTo>
                      <a:pt x="123" y="150"/>
                    </a:lnTo>
                    <a:lnTo>
                      <a:pt x="144" y="161"/>
                    </a:lnTo>
                    <a:lnTo>
                      <a:pt x="150" y="171"/>
                    </a:lnTo>
                    <a:lnTo>
                      <a:pt x="150" y="177"/>
                    </a:lnTo>
                    <a:lnTo>
                      <a:pt x="160" y="182"/>
                    </a:lnTo>
                    <a:lnTo>
                      <a:pt x="166" y="193"/>
                    </a:lnTo>
                    <a:lnTo>
                      <a:pt x="166" y="198"/>
                    </a:lnTo>
                    <a:lnTo>
                      <a:pt x="144" y="209"/>
                    </a:lnTo>
                    <a:lnTo>
                      <a:pt x="128" y="220"/>
                    </a:lnTo>
                    <a:lnTo>
                      <a:pt x="107" y="230"/>
                    </a:lnTo>
                    <a:lnTo>
                      <a:pt x="112" y="246"/>
                    </a:lnTo>
                    <a:lnTo>
                      <a:pt x="102" y="268"/>
                    </a:lnTo>
                    <a:lnTo>
                      <a:pt x="102" y="284"/>
                    </a:lnTo>
                    <a:lnTo>
                      <a:pt x="97" y="289"/>
                    </a:lnTo>
                    <a:lnTo>
                      <a:pt x="91" y="289"/>
                    </a:lnTo>
                    <a:lnTo>
                      <a:pt x="91" y="311"/>
                    </a:lnTo>
                    <a:lnTo>
                      <a:pt x="80" y="321"/>
                    </a:lnTo>
                    <a:lnTo>
                      <a:pt x="64" y="327"/>
                    </a:lnTo>
                    <a:lnTo>
                      <a:pt x="49" y="327"/>
                    </a:lnTo>
                    <a:lnTo>
                      <a:pt x="59" y="370"/>
                    </a:lnTo>
                    <a:lnTo>
                      <a:pt x="69" y="381"/>
                    </a:lnTo>
                    <a:lnTo>
                      <a:pt x="69" y="386"/>
                    </a:lnTo>
                    <a:lnTo>
                      <a:pt x="64" y="391"/>
                    </a:lnTo>
                    <a:lnTo>
                      <a:pt x="49" y="397"/>
                    </a:lnTo>
                    <a:lnTo>
                      <a:pt x="43" y="407"/>
                    </a:lnTo>
                    <a:lnTo>
                      <a:pt x="38" y="423"/>
                    </a:lnTo>
                    <a:lnTo>
                      <a:pt x="43" y="439"/>
                    </a:lnTo>
                    <a:lnTo>
                      <a:pt x="49" y="450"/>
                    </a:lnTo>
                    <a:lnTo>
                      <a:pt x="54" y="450"/>
                    </a:lnTo>
                    <a:lnTo>
                      <a:pt x="38" y="466"/>
                    </a:lnTo>
                    <a:lnTo>
                      <a:pt x="11" y="482"/>
                    </a:lnTo>
                    <a:lnTo>
                      <a:pt x="5" y="504"/>
                    </a:lnTo>
                    <a:lnTo>
                      <a:pt x="0" y="525"/>
                    </a:lnTo>
                    <a:lnTo>
                      <a:pt x="11" y="525"/>
                    </a:lnTo>
                    <a:lnTo>
                      <a:pt x="38" y="531"/>
                    </a:lnTo>
                    <a:lnTo>
                      <a:pt x="59" y="547"/>
                    </a:lnTo>
                    <a:lnTo>
                      <a:pt x="69" y="563"/>
                    </a:lnTo>
                    <a:lnTo>
                      <a:pt x="69" y="590"/>
                    </a:lnTo>
                    <a:lnTo>
                      <a:pt x="75" y="616"/>
                    </a:lnTo>
                    <a:lnTo>
                      <a:pt x="97" y="638"/>
                    </a:lnTo>
                    <a:lnTo>
                      <a:pt x="139" y="622"/>
                    </a:lnTo>
                    <a:lnTo>
                      <a:pt x="160" y="616"/>
                    </a:lnTo>
                    <a:lnTo>
                      <a:pt x="187" y="611"/>
                    </a:lnTo>
                    <a:lnTo>
                      <a:pt x="214" y="600"/>
                    </a:lnTo>
                    <a:lnTo>
                      <a:pt x="240" y="606"/>
                    </a:lnTo>
                    <a:lnTo>
                      <a:pt x="293" y="616"/>
                    </a:lnTo>
                    <a:lnTo>
                      <a:pt x="341" y="622"/>
                    </a:lnTo>
                    <a:lnTo>
                      <a:pt x="363" y="622"/>
                    </a:lnTo>
                    <a:lnTo>
                      <a:pt x="379" y="606"/>
                    </a:lnTo>
                    <a:lnTo>
                      <a:pt x="389" y="584"/>
                    </a:lnTo>
                    <a:lnTo>
                      <a:pt x="411" y="574"/>
                    </a:lnTo>
                    <a:lnTo>
                      <a:pt x="464" y="568"/>
                    </a:lnTo>
                    <a:lnTo>
                      <a:pt x="459" y="552"/>
                    </a:lnTo>
                    <a:lnTo>
                      <a:pt x="464" y="536"/>
                    </a:lnTo>
                    <a:lnTo>
                      <a:pt x="496" y="504"/>
                    </a:lnTo>
                    <a:lnTo>
                      <a:pt x="533" y="482"/>
                    </a:lnTo>
                    <a:lnTo>
                      <a:pt x="512" y="445"/>
                    </a:lnTo>
                    <a:lnTo>
                      <a:pt x="512" y="418"/>
                    </a:lnTo>
                    <a:lnTo>
                      <a:pt x="533" y="397"/>
                    </a:lnTo>
                    <a:lnTo>
                      <a:pt x="560" y="359"/>
                    </a:lnTo>
                    <a:lnTo>
                      <a:pt x="587" y="338"/>
                    </a:lnTo>
                    <a:lnTo>
                      <a:pt x="592" y="338"/>
                    </a:lnTo>
                    <a:lnTo>
                      <a:pt x="597" y="316"/>
                    </a:lnTo>
                    <a:lnTo>
                      <a:pt x="618" y="300"/>
                    </a:lnTo>
                    <a:lnTo>
                      <a:pt x="645" y="295"/>
                    </a:lnTo>
                    <a:lnTo>
                      <a:pt x="693" y="289"/>
                    </a:lnTo>
                    <a:lnTo>
                      <a:pt x="757" y="252"/>
                    </a:lnTo>
                    <a:lnTo>
                      <a:pt x="762" y="252"/>
                    </a:lnTo>
                    <a:lnTo>
                      <a:pt x="762" y="246"/>
                    </a:lnTo>
                    <a:lnTo>
                      <a:pt x="762" y="230"/>
                    </a:lnTo>
                    <a:lnTo>
                      <a:pt x="747" y="23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" name="Freeform 326"/>
              <p:cNvSpPr>
                <a:spLocks/>
              </p:cNvSpPr>
              <p:nvPr/>
            </p:nvSpPr>
            <p:spPr bwMode="auto">
              <a:xfrm>
                <a:off x="744" y="3087"/>
                <a:ext cx="762" cy="638"/>
              </a:xfrm>
              <a:custGeom>
                <a:avLst/>
                <a:gdLst>
                  <a:gd name="T0" fmla="*/ 730 w 762"/>
                  <a:gd name="T1" fmla="*/ 225 h 638"/>
                  <a:gd name="T2" fmla="*/ 656 w 762"/>
                  <a:gd name="T3" fmla="*/ 198 h 638"/>
                  <a:gd name="T4" fmla="*/ 576 w 762"/>
                  <a:gd name="T5" fmla="*/ 187 h 638"/>
                  <a:gd name="T6" fmla="*/ 544 w 762"/>
                  <a:gd name="T7" fmla="*/ 155 h 638"/>
                  <a:gd name="T8" fmla="*/ 496 w 762"/>
                  <a:gd name="T9" fmla="*/ 128 h 638"/>
                  <a:gd name="T10" fmla="*/ 453 w 762"/>
                  <a:gd name="T11" fmla="*/ 96 h 638"/>
                  <a:gd name="T12" fmla="*/ 422 w 762"/>
                  <a:gd name="T13" fmla="*/ 91 h 638"/>
                  <a:gd name="T14" fmla="*/ 379 w 762"/>
                  <a:gd name="T15" fmla="*/ 86 h 638"/>
                  <a:gd name="T16" fmla="*/ 331 w 762"/>
                  <a:gd name="T17" fmla="*/ 69 h 638"/>
                  <a:gd name="T18" fmla="*/ 245 w 762"/>
                  <a:gd name="T19" fmla="*/ 43 h 638"/>
                  <a:gd name="T20" fmla="*/ 203 w 762"/>
                  <a:gd name="T21" fmla="*/ 32 h 638"/>
                  <a:gd name="T22" fmla="*/ 128 w 762"/>
                  <a:gd name="T23" fmla="*/ 11 h 638"/>
                  <a:gd name="T24" fmla="*/ 107 w 762"/>
                  <a:gd name="T25" fmla="*/ 0 h 638"/>
                  <a:gd name="T26" fmla="*/ 86 w 762"/>
                  <a:gd name="T27" fmla="*/ 5 h 638"/>
                  <a:gd name="T28" fmla="*/ 69 w 762"/>
                  <a:gd name="T29" fmla="*/ 16 h 638"/>
                  <a:gd name="T30" fmla="*/ 11 w 762"/>
                  <a:gd name="T31" fmla="*/ 32 h 638"/>
                  <a:gd name="T32" fmla="*/ 16 w 762"/>
                  <a:gd name="T33" fmla="*/ 59 h 638"/>
                  <a:gd name="T34" fmla="*/ 22 w 762"/>
                  <a:gd name="T35" fmla="*/ 86 h 638"/>
                  <a:gd name="T36" fmla="*/ 43 w 762"/>
                  <a:gd name="T37" fmla="*/ 118 h 638"/>
                  <a:gd name="T38" fmla="*/ 54 w 762"/>
                  <a:gd name="T39" fmla="*/ 134 h 638"/>
                  <a:gd name="T40" fmla="*/ 59 w 762"/>
                  <a:gd name="T41" fmla="*/ 145 h 638"/>
                  <a:gd name="T42" fmla="*/ 91 w 762"/>
                  <a:gd name="T43" fmla="*/ 155 h 638"/>
                  <a:gd name="T44" fmla="*/ 123 w 762"/>
                  <a:gd name="T45" fmla="*/ 150 h 638"/>
                  <a:gd name="T46" fmla="*/ 150 w 762"/>
                  <a:gd name="T47" fmla="*/ 171 h 638"/>
                  <a:gd name="T48" fmla="*/ 160 w 762"/>
                  <a:gd name="T49" fmla="*/ 182 h 638"/>
                  <a:gd name="T50" fmla="*/ 166 w 762"/>
                  <a:gd name="T51" fmla="*/ 198 h 638"/>
                  <a:gd name="T52" fmla="*/ 128 w 762"/>
                  <a:gd name="T53" fmla="*/ 220 h 638"/>
                  <a:gd name="T54" fmla="*/ 112 w 762"/>
                  <a:gd name="T55" fmla="*/ 246 h 638"/>
                  <a:gd name="T56" fmla="*/ 102 w 762"/>
                  <a:gd name="T57" fmla="*/ 284 h 638"/>
                  <a:gd name="T58" fmla="*/ 91 w 762"/>
                  <a:gd name="T59" fmla="*/ 289 h 638"/>
                  <a:gd name="T60" fmla="*/ 80 w 762"/>
                  <a:gd name="T61" fmla="*/ 321 h 638"/>
                  <a:gd name="T62" fmla="*/ 49 w 762"/>
                  <a:gd name="T63" fmla="*/ 327 h 638"/>
                  <a:gd name="T64" fmla="*/ 69 w 762"/>
                  <a:gd name="T65" fmla="*/ 381 h 638"/>
                  <a:gd name="T66" fmla="*/ 64 w 762"/>
                  <a:gd name="T67" fmla="*/ 391 h 638"/>
                  <a:gd name="T68" fmla="*/ 43 w 762"/>
                  <a:gd name="T69" fmla="*/ 407 h 638"/>
                  <a:gd name="T70" fmla="*/ 43 w 762"/>
                  <a:gd name="T71" fmla="*/ 439 h 638"/>
                  <a:gd name="T72" fmla="*/ 54 w 762"/>
                  <a:gd name="T73" fmla="*/ 450 h 638"/>
                  <a:gd name="T74" fmla="*/ 11 w 762"/>
                  <a:gd name="T75" fmla="*/ 482 h 638"/>
                  <a:gd name="T76" fmla="*/ 0 w 762"/>
                  <a:gd name="T77" fmla="*/ 525 h 638"/>
                  <a:gd name="T78" fmla="*/ 38 w 762"/>
                  <a:gd name="T79" fmla="*/ 531 h 638"/>
                  <a:gd name="T80" fmla="*/ 69 w 762"/>
                  <a:gd name="T81" fmla="*/ 563 h 638"/>
                  <a:gd name="T82" fmla="*/ 75 w 762"/>
                  <a:gd name="T83" fmla="*/ 616 h 638"/>
                  <a:gd name="T84" fmla="*/ 139 w 762"/>
                  <a:gd name="T85" fmla="*/ 622 h 638"/>
                  <a:gd name="T86" fmla="*/ 187 w 762"/>
                  <a:gd name="T87" fmla="*/ 611 h 638"/>
                  <a:gd name="T88" fmla="*/ 240 w 762"/>
                  <a:gd name="T89" fmla="*/ 606 h 638"/>
                  <a:gd name="T90" fmla="*/ 341 w 762"/>
                  <a:gd name="T91" fmla="*/ 622 h 638"/>
                  <a:gd name="T92" fmla="*/ 379 w 762"/>
                  <a:gd name="T93" fmla="*/ 606 h 638"/>
                  <a:gd name="T94" fmla="*/ 411 w 762"/>
                  <a:gd name="T95" fmla="*/ 574 h 638"/>
                  <a:gd name="T96" fmla="*/ 459 w 762"/>
                  <a:gd name="T97" fmla="*/ 552 h 638"/>
                  <a:gd name="T98" fmla="*/ 496 w 762"/>
                  <a:gd name="T99" fmla="*/ 504 h 638"/>
                  <a:gd name="T100" fmla="*/ 512 w 762"/>
                  <a:gd name="T101" fmla="*/ 445 h 638"/>
                  <a:gd name="T102" fmla="*/ 533 w 762"/>
                  <a:gd name="T103" fmla="*/ 397 h 638"/>
                  <a:gd name="T104" fmla="*/ 587 w 762"/>
                  <a:gd name="T105" fmla="*/ 338 h 638"/>
                  <a:gd name="T106" fmla="*/ 597 w 762"/>
                  <a:gd name="T107" fmla="*/ 316 h 638"/>
                  <a:gd name="T108" fmla="*/ 645 w 762"/>
                  <a:gd name="T109" fmla="*/ 295 h 638"/>
                  <a:gd name="T110" fmla="*/ 757 w 762"/>
                  <a:gd name="T111" fmla="*/ 252 h 638"/>
                  <a:gd name="T112" fmla="*/ 762 w 762"/>
                  <a:gd name="T113" fmla="*/ 246 h 638"/>
                  <a:gd name="T114" fmla="*/ 747 w 762"/>
                  <a:gd name="T115" fmla="*/ 236 h 63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762" h="638">
                    <a:moveTo>
                      <a:pt x="747" y="236"/>
                    </a:moveTo>
                    <a:lnTo>
                      <a:pt x="730" y="225"/>
                    </a:lnTo>
                    <a:lnTo>
                      <a:pt x="693" y="214"/>
                    </a:lnTo>
                    <a:lnTo>
                      <a:pt x="656" y="198"/>
                    </a:lnTo>
                    <a:lnTo>
                      <a:pt x="613" y="193"/>
                    </a:lnTo>
                    <a:lnTo>
                      <a:pt x="576" y="187"/>
                    </a:lnTo>
                    <a:lnTo>
                      <a:pt x="565" y="171"/>
                    </a:lnTo>
                    <a:lnTo>
                      <a:pt x="544" y="155"/>
                    </a:lnTo>
                    <a:lnTo>
                      <a:pt x="517" y="150"/>
                    </a:lnTo>
                    <a:lnTo>
                      <a:pt x="496" y="128"/>
                    </a:lnTo>
                    <a:lnTo>
                      <a:pt x="464" y="102"/>
                    </a:lnTo>
                    <a:lnTo>
                      <a:pt x="453" y="96"/>
                    </a:lnTo>
                    <a:lnTo>
                      <a:pt x="443" y="96"/>
                    </a:lnTo>
                    <a:lnTo>
                      <a:pt x="422" y="91"/>
                    </a:lnTo>
                    <a:lnTo>
                      <a:pt x="400" y="80"/>
                    </a:lnTo>
                    <a:lnTo>
                      <a:pt x="379" y="86"/>
                    </a:lnTo>
                    <a:lnTo>
                      <a:pt x="352" y="69"/>
                    </a:lnTo>
                    <a:lnTo>
                      <a:pt x="331" y="69"/>
                    </a:lnTo>
                    <a:lnTo>
                      <a:pt x="304" y="64"/>
                    </a:lnTo>
                    <a:lnTo>
                      <a:pt x="245" y="43"/>
                    </a:lnTo>
                    <a:lnTo>
                      <a:pt x="229" y="32"/>
                    </a:lnTo>
                    <a:lnTo>
                      <a:pt x="203" y="32"/>
                    </a:lnTo>
                    <a:lnTo>
                      <a:pt x="144" y="21"/>
                    </a:lnTo>
                    <a:lnTo>
                      <a:pt x="128" y="11"/>
                    </a:lnTo>
                    <a:lnTo>
                      <a:pt x="117" y="0"/>
                    </a:lnTo>
                    <a:lnTo>
                      <a:pt x="107" y="0"/>
                    </a:lnTo>
                    <a:lnTo>
                      <a:pt x="91" y="0"/>
                    </a:lnTo>
                    <a:lnTo>
                      <a:pt x="86" y="5"/>
                    </a:lnTo>
                    <a:lnTo>
                      <a:pt x="80" y="16"/>
                    </a:lnTo>
                    <a:lnTo>
                      <a:pt x="69" y="16"/>
                    </a:lnTo>
                    <a:lnTo>
                      <a:pt x="38" y="21"/>
                    </a:lnTo>
                    <a:lnTo>
                      <a:pt x="11" y="32"/>
                    </a:lnTo>
                    <a:lnTo>
                      <a:pt x="16" y="53"/>
                    </a:lnTo>
                    <a:lnTo>
                      <a:pt x="16" y="59"/>
                    </a:lnTo>
                    <a:lnTo>
                      <a:pt x="16" y="69"/>
                    </a:lnTo>
                    <a:lnTo>
                      <a:pt x="22" y="86"/>
                    </a:lnTo>
                    <a:lnTo>
                      <a:pt x="11" y="123"/>
                    </a:lnTo>
                    <a:lnTo>
                      <a:pt x="43" y="118"/>
                    </a:lnTo>
                    <a:lnTo>
                      <a:pt x="54" y="123"/>
                    </a:lnTo>
                    <a:lnTo>
                      <a:pt x="54" y="134"/>
                    </a:lnTo>
                    <a:lnTo>
                      <a:pt x="49" y="139"/>
                    </a:lnTo>
                    <a:lnTo>
                      <a:pt x="59" y="145"/>
                    </a:lnTo>
                    <a:lnTo>
                      <a:pt x="80" y="145"/>
                    </a:lnTo>
                    <a:lnTo>
                      <a:pt x="91" y="155"/>
                    </a:lnTo>
                    <a:lnTo>
                      <a:pt x="107" y="155"/>
                    </a:lnTo>
                    <a:lnTo>
                      <a:pt x="123" y="150"/>
                    </a:lnTo>
                    <a:lnTo>
                      <a:pt x="144" y="161"/>
                    </a:lnTo>
                    <a:lnTo>
                      <a:pt x="150" y="171"/>
                    </a:lnTo>
                    <a:lnTo>
                      <a:pt x="150" y="177"/>
                    </a:lnTo>
                    <a:lnTo>
                      <a:pt x="160" y="182"/>
                    </a:lnTo>
                    <a:lnTo>
                      <a:pt x="166" y="193"/>
                    </a:lnTo>
                    <a:lnTo>
                      <a:pt x="166" y="198"/>
                    </a:lnTo>
                    <a:lnTo>
                      <a:pt x="144" y="209"/>
                    </a:lnTo>
                    <a:lnTo>
                      <a:pt x="128" y="220"/>
                    </a:lnTo>
                    <a:lnTo>
                      <a:pt x="107" y="230"/>
                    </a:lnTo>
                    <a:lnTo>
                      <a:pt x="112" y="246"/>
                    </a:lnTo>
                    <a:lnTo>
                      <a:pt x="102" y="268"/>
                    </a:lnTo>
                    <a:lnTo>
                      <a:pt x="102" y="284"/>
                    </a:lnTo>
                    <a:lnTo>
                      <a:pt x="97" y="289"/>
                    </a:lnTo>
                    <a:lnTo>
                      <a:pt x="91" y="289"/>
                    </a:lnTo>
                    <a:lnTo>
                      <a:pt x="91" y="311"/>
                    </a:lnTo>
                    <a:lnTo>
                      <a:pt x="80" y="321"/>
                    </a:lnTo>
                    <a:lnTo>
                      <a:pt x="64" y="327"/>
                    </a:lnTo>
                    <a:lnTo>
                      <a:pt x="49" y="327"/>
                    </a:lnTo>
                    <a:lnTo>
                      <a:pt x="59" y="370"/>
                    </a:lnTo>
                    <a:lnTo>
                      <a:pt x="69" y="381"/>
                    </a:lnTo>
                    <a:lnTo>
                      <a:pt x="69" y="386"/>
                    </a:lnTo>
                    <a:lnTo>
                      <a:pt x="64" y="391"/>
                    </a:lnTo>
                    <a:lnTo>
                      <a:pt x="49" y="397"/>
                    </a:lnTo>
                    <a:lnTo>
                      <a:pt x="43" y="407"/>
                    </a:lnTo>
                    <a:lnTo>
                      <a:pt x="38" y="423"/>
                    </a:lnTo>
                    <a:lnTo>
                      <a:pt x="43" y="439"/>
                    </a:lnTo>
                    <a:lnTo>
                      <a:pt x="49" y="450"/>
                    </a:lnTo>
                    <a:lnTo>
                      <a:pt x="54" y="450"/>
                    </a:lnTo>
                    <a:lnTo>
                      <a:pt x="38" y="466"/>
                    </a:lnTo>
                    <a:lnTo>
                      <a:pt x="11" y="482"/>
                    </a:lnTo>
                    <a:lnTo>
                      <a:pt x="5" y="504"/>
                    </a:lnTo>
                    <a:lnTo>
                      <a:pt x="0" y="525"/>
                    </a:lnTo>
                    <a:lnTo>
                      <a:pt x="11" y="525"/>
                    </a:lnTo>
                    <a:lnTo>
                      <a:pt x="38" y="531"/>
                    </a:lnTo>
                    <a:lnTo>
                      <a:pt x="59" y="547"/>
                    </a:lnTo>
                    <a:lnTo>
                      <a:pt x="69" y="563"/>
                    </a:lnTo>
                    <a:lnTo>
                      <a:pt x="69" y="590"/>
                    </a:lnTo>
                    <a:lnTo>
                      <a:pt x="75" y="616"/>
                    </a:lnTo>
                    <a:lnTo>
                      <a:pt x="97" y="638"/>
                    </a:lnTo>
                    <a:lnTo>
                      <a:pt x="139" y="622"/>
                    </a:lnTo>
                    <a:lnTo>
                      <a:pt x="160" y="616"/>
                    </a:lnTo>
                    <a:lnTo>
                      <a:pt x="187" y="611"/>
                    </a:lnTo>
                    <a:lnTo>
                      <a:pt x="214" y="600"/>
                    </a:lnTo>
                    <a:lnTo>
                      <a:pt x="240" y="606"/>
                    </a:lnTo>
                    <a:lnTo>
                      <a:pt x="293" y="616"/>
                    </a:lnTo>
                    <a:lnTo>
                      <a:pt x="341" y="622"/>
                    </a:lnTo>
                    <a:lnTo>
                      <a:pt x="363" y="622"/>
                    </a:lnTo>
                    <a:lnTo>
                      <a:pt x="379" y="606"/>
                    </a:lnTo>
                    <a:lnTo>
                      <a:pt x="389" y="584"/>
                    </a:lnTo>
                    <a:lnTo>
                      <a:pt x="411" y="574"/>
                    </a:lnTo>
                    <a:lnTo>
                      <a:pt x="464" y="568"/>
                    </a:lnTo>
                    <a:lnTo>
                      <a:pt x="459" y="552"/>
                    </a:lnTo>
                    <a:lnTo>
                      <a:pt x="464" y="536"/>
                    </a:lnTo>
                    <a:lnTo>
                      <a:pt x="496" y="504"/>
                    </a:lnTo>
                    <a:lnTo>
                      <a:pt x="533" y="482"/>
                    </a:lnTo>
                    <a:lnTo>
                      <a:pt x="512" y="445"/>
                    </a:lnTo>
                    <a:lnTo>
                      <a:pt x="512" y="418"/>
                    </a:lnTo>
                    <a:lnTo>
                      <a:pt x="533" y="397"/>
                    </a:lnTo>
                    <a:lnTo>
                      <a:pt x="560" y="359"/>
                    </a:lnTo>
                    <a:lnTo>
                      <a:pt x="587" y="338"/>
                    </a:lnTo>
                    <a:lnTo>
                      <a:pt x="592" y="338"/>
                    </a:lnTo>
                    <a:lnTo>
                      <a:pt x="597" y="316"/>
                    </a:lnTo>
                    <a:lnTo>
                      <a:pt x="618" y="300"/>
                    </a:lnTo>
                    <a:lnTo>
                      <a:pt x="645" y="295"/>
                    </a:lnTo>
                    <a:lnTo>
                      <a:pt x="693" y="289"/>
                    </a:lnTo>
                    <a:lnTo>
                      <a:pt x="757" y="252"/>
                    </a:lnTo>
                    <a:lnTo>
                      <a:pt x="762" y="252"/>
                    </a:lnTo>
                    <a:lnTo>
                      <a:pt x="762" y="246"/>
                    </a:lnTo>
                    <a:lnTo>
                      <a:pt x="762" y="230"/>
                    </a:lnTo>
                    <a:lnTo>
                      <a:pt x="747" y="23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6" name="Group 327"/>
            <p:cNvGrpSpPr>
              <a:grpSpLocks/>
            </p:cNvGrpSpPr>
            <p:nvPr/>
          </p:nvGrpSpPr>
          <p:grpSpPr bwMode="auto">
            <a:xfrm>
              <a:off x="2945" y="3296"/>
              <a:ext cx="266" cy="413"/>
              <a:chOff x="643" y="3205"/>
              <a:chExt cx="266" cy="413"/>
            </a:xfrm>
          </p:grpSpPr>
          <p:sp>
            <p:nvSpPr>
              <p:cNvPr id="308" name="Freeform 328"/>
              <p:cNvSpPr>
                <a:spLocks/>
              </p:cNvSpPr>
              <p:nvPr/>
            </p:nvSpPr>
            <p:spPr bwMode="auto">
              <a:xfrm>
                <a:off x="643" y="3205"/>
                <a:ext cx="266" cy="413"/>
              </a:xfrm>
              <a:custGeom>
                <a:avLst/>
                <a:gdLst>
                  <a:gd name="T0" fmla="*/ 250 w 266"/>
                  <a:gd name="T1" fmla="*/ 59 h 413"/>
                  <a:gd name="T2" fmla="*/ 244 w 266"/>
                  <a:gd name="T3" fmla="*/ 43 h 413"/>
                  <a:gd name="T4" fmla="*/ 207 w 266"/>
                  <a:gd name="T5" fmla="*/ 38 h 413"/>
                  <a:gd name="T6" fmla="*/ 181 w 266"/>
                  <a:gd name="T7" fmla="*/ 27 h 413"/>
                  <a:gd name="T8" fmla="*/ 149 w 266"/>
                  <a:gd name="T9" fmla="*/ 22 h 413"/>
                  <a:gd name="T10" fmla="*/ 154 w 266"/>
                  <a:gd name="T11" fmla="*/ 6 h 413"/>
                  <a:gd name="T12" fmla="*/ 112 w 266"/>
                  <a:gd name="T13" fmla="*/ 6 h 413"/>
                  <a:gd name="T14" fmla="*/ 101 w 266"/>
                  <a:gd name="T15" fmla="*/ 75 h 413"/>
                  <a:gd name="T16" fmla="*/ 80 w 266"/>
                  <a:gd name="T17" fmla="*/ 140 h 413"/>
                  <a:gd name="T18" fmla="*/ 26 w 266"/>
                  <a:gd name="T19" fmla="*/ 204 h 413"/>
                  <a:gd name="T20" fmla="*/ 5 w 266"/>
                  <a:gd name="T21" fmla="*/ 247 h 413"/>
                  <a:gd name="T22" fmla="*/ 21 w 266"/>
                  <a:gd name="T23" fmla="*/ 257 h 413"/>
                  <a:gd name="T24" fmla="*/ 16 w 266"/>
                  <a:gd name="T25" fmla="*/ 273 h 413"/>
                  <a:gd name="T26" fmla="*/ 42 w 266"/>
                  <a:gd name="T27" fmla="*/ 279 h 413"/>
                  <a:gd name="T28" fmla="*/ 26 w 266"/>
                  <a:gd name="T29" fmla="*/ 343 h 413"/>
                  <a:gd name="T30" fmla="*/ 5 w 266"/>
                  <a:gd name="T31" fmla="*/ 386 h 413"/>
                  <a:gd name="T32" fmla="*/ 5 w 266"/>
                  <a:gd name="T33" fmla="*/ 396 h 413"/>
                  <a:gd name="T34" fmla="*/ 53 w 266"/>
                  <a:gd name="T35" fmla="*/ 402 h 413"/>
                  <a:gd name="T36" fmla="*/ 101 w 266"/>
                  <a:gd name="T37" fmla="*/ 407 h 413"/>
                  <a:gd name="T38" fmla="*/ 112 w 266"/>
                  <a:gd name="T39" fmla="*/ 364 h 413"/>
                  <a:gd name="T40" fmla="*/ 154 w 266"/>
                  <a:gd name="T41" fmla="*/ 332 h 413"/>
                  <a:gd name="T42" fmla="*/ 143 w 266"/>
                  <a:gd name="T43" fmla="*/ 322 h 413"/>
                  <a:gd name="T44" fmla="*/ 143 w 266"/>
                  <a:gd name="T45" fmla="*/ 289 h 413"/>
                  <a:gd name="T46" fmla="*/ 165 w 266"/>
                  <a:gd name="T47" fmla="*/ 273 h 413"/>
                  <a:gd name="T48" fmla="*/ 170 w 266"/>
                  <a:gd name="T49" fmla="*/ 263 h 413"/>
                  <a:gd name="T50" fmla="*/ 149 w 266"/>
                  <a:gd name="T51" fmla="*/ 209 h 413"/>
                  <a:gd name="T52" fmla="*/ 181 w 266"/>
                  <a:gd name="T53" fmla="*/ 204 h 413"/>
                  <a:gd name="T54" fmla="*/ 191 w 266"/>
                  <a:gd name="T55" fmla="*/ 172 h 413"/>
                  <a:gd name="T56" fmla="*/ 202 w 266"/>
                  <a:gd name="T57" fmla="*/ 166 h 413"/>
                  <a:gd name="T58" fmla="*/ 213 w 266"/>
                  <a:gd name="T59" fmla="*/ 129 h 413"/>
                  <a:gd name="T60" fmla="*/ 229 w 266"/>
                  <a:gd name="T61" fmla="*/ 102 h 413"/>
                  <a:gd name="T62" fmla="*/ 266 w 266"/>
                  <a:gd name="T63" fmla="*/ 81 h 413"/>
                  <a:gd name="T64" fmla="*/ 261 w 266"/>
                  <a:gd name="T65" fmla="*/ 65 h 41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66" h="413">
                    <a:moveTo>
                      <a:pt x="261" y="65"/>
                    </a:moveTo>
                    <a:lnTo>
                      <a:pt x="250" y="59"/>
                    </a:lnTo>
                    <a:lnTo>
                      <a:pt x="250" y="54"/>
                    </a:lnTo>
                    <a:lnTo>
                      <a:pt x="244" y="43"/>
                    </a:lnTo>
                    <a:lnTo>
                      <a:pt x="224" y="33"/>
                    </a:lnTo>
                    <a:lnTo>
                      <a:pt x="207" y="38"/>
                    </a:lnTo>
                    <a:lnTo>
                      <a:pt x="191" y="38"/>
                    </a:lnTo>
                    <a:lnTo>
                      <a:pt x="181" y="27"/>
                    </a:lnTo>
                    <a:lnTo>
                      <a:pt x="160" y="27"/>
                    </a:lnTo>
                    <a:lnTo>
                      <a:pt x="149" y="22"/>
                    </a:lnTo>
                    <a:lnTo>
                      <a:pt x="154" y="16"/>
                    </a:lnTo>
                    <a:lnTo>
                      <a:pt x="154" y="6"/>
                    </a:lnTo>
                    <a:lnTo>
                      <a:pt x="143" y="0"/>
                    </a:lnTo>
                    <a:lnTo>
                      <a:pt x="112" y="6"/>
                    </a:lnTo>
                    <a:lnTo>
                      <a:pt x="112" y="27"/>
                    </a:lnTo>
                    <a:lnTo>
                      <a:pt x="101" y="75"/>
                    </a:lnTo>
                    <a:lnTo>
                      <a:pt x="90" y="97"/>
                    </a:lnTo>
                    <a:lnTo>
                      <a:pt x="80" y="140"/>
                    </a:lnTo>
                    <a:lnTo>
                      <a:pt x="58" y="172"/>
                    </a:lnTo>
                    <a:lnTo>
                      <a:pt x="26" y="204"/>
                    </a:lnTo>
                    <a:lnTo>
                      <a:pt x="11" y="236"/>
                    </a:lnTo>
                    <a:lnTo>
                      <a:pt x="5" y="247"/>
                    </a:lnTo>
                    <a:lnTo>
                      <a:pt x="11" y="252"/>
                    </a:lnTo>
                    <a:lnTo>
                      <a:pt x="21" y="257"/>
                    </a:lnTo>
                    <a:lnTo>
                      <a:pt x="16" y="268"/>
                    </a:lnTo>
                    <a:lnTo>
                      <a:pt x="16" y="273"/>
                    </a:lnTo>
                    <a:lnTo>
                      <a:pt x="21" y="279"/>
                    </a:lnTo>
                    <a:lnTo>
                      <a:pt x="42" y="279"/>
                    </a:lnTo>
                    <a:lnTo>
                      <a:pt x="26" y="322"/>
                    </a:lnTo>
                    <a:lnTo>
                      <a:pt x="26" y="343"/>
                    </a:lnTo>
                    <a:lnTo>
                      <a:pt x="16" y="364"/>
                    </a:lnTo>
                    <a:lnTo>
                      <a:pt x="5" y="386"/>
                    </a:lnTo>
                    <a:lnTo>
                      <a:pt x="0" y="396"/>
                    </a:lnTo>
                    <a:lnTo>
                      <a:pt x="5" y="396"/>
                    </a:lnTo>
                    <a:lnTo>
                      <a:pt x="31" y="396"/>
                    </a:lnTo>
                    <a:lnTo>
                      <a:pt x="53" y="402"/>
                    </a:lnTo>
                    <a:lnTo>
                      <a:pt x="80" y="413"/>
                    </a:lnTo>
                    <a:lnTo>
                      <a:pt x="101" y="407"/>
                    </a:lnTo>
                    <a:lnTo>
                      <a:pt x="106" y="386"/>
                    </a:lnTo>
                    <a:lnTo>
                      <a:pt x="112" y="364"/>
                    </a:lnTo>
                    <a:lnTo>
                      <a:pt x="138" y="348"/>
                    </a:lnTo>
                    <a:lnTo>
                      <a:pt x="154" y="332"/>
                    </a:lnTo>
                    <a:lnTo>
                      <a:pt x="149" y="332"/>
                    </a:lnTo>
                    <a:lnTo>
                      <a:pt x="143" y="322"/>
                    </a:lnTo>
                    <a:lnTo>
                      <a:pt x="138" y="306"/>
                    </a:lnTo>
                    <a:lnTo>
                      <a:pt x="143" y="289"/>
                    </a:lnTo>
                    <a:lnTo>
                      <a:pt x="149" y="279"/>
                    </a:lnTo>
                    <a:lnTo>
                      <a:pt x="165" y="273"/>
                    </a:lnTo>
                    <a:lnTo>
                      <a:pt x="170" y="268"/>
                    </a:lnTo>
                    <a:lnTo>
                      <a:pt x="170" y="263"/>
                    </a:lnTo>
                    <a:lnTo>
                      <a:pt x="160" y="252"/>
                    </a:lnTo>
                    <a:lnTo>
                      <a:pt x="149" y="209"/>
                    </a:lnTo>
                    <a:lnTo>
                      <a:pt x="165" y="209"/>
                    </a:lnTo>
                    <a:lnTo>
                      <a:pt x="181" y="204"/>
                    </a:lnTo>
                    <a:lnTo>
                      <a:pt x="191" y="193"/>
                    </a:lnTo>
                    <a:lnTo>
                      <a:pt x="191" y="172"/>
                    </a:lnTo>
                    <a:lnTo>
                      <a:pt x="197" y="172"/>
                    </a:lnTo>
                    <a:lnTo>
                      <a:pt x="202" y="166"/>
                    </a:lnTo>
                    <a:lnTo>
                      <a:pt x="202" y="150"/>
                    </a:lnTo>
                    <a:lnTo>
                      <a:pt x="213" y="129"/>
                    </a:lnTo>
                    <a:lnTo>
                      <a:pt x="207" y="113"/>
                    </a:lnTo>
                    <a:lnTo>
                      <a:pt x="229" y="102"/>
                    </a:lnTo>
                    <a:lnTo>
                      <a:pt x="244" y="91"/>
                    </a:lnTo>
                    <a:lnTo>
                      <a:pt x="266" y="81"/>
                    </a:lnTo>
                    <a:lnTo>
                      <a:pt x="266" y="75"/>
                    </a:lnTo>
                    <a:lnTo>
                      <a:pt x="261" y="6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" name="Freeform 329"/>
              <p:cNvSpPr>
                <a:spLocks/>
              </p:cNvSpPr>
              <p:nvPr/>
            </p:nvSpPr>
            <p:spPr bwMode="auto">
              <a:xfrm>
                <a:off x="643" y="3205"/>
                <a:ext cx="266" cy="413"/>
              </a:xfrm>
              <a:custGeom>
                <a:avLst/>
                <a:gdLst>
                  <a:gd name="T0" fmla="*/ 250 w 266"/>
                  <a:gd name="T1" fmla="*/ 59 h 413"/>
                  <a:gd name="T2" fmla="*/ 244 w 266"/>
                  <a:gd name="T3" fmla="*/ 43 h 413"/>
                  <a:gd name="T4" fmla="*/ 207 w 266"/>
                  <a:gd name="T5" fmla="*/ 38 h 413"/>
                  <a:gd name="T6" fmla="*/ 181 w 266"/>
                  <a:gd name="T7" fmla="*/ 27 h 413"/>
                  <a:gd name="T8" fmla="*/ 149 w 266"/>
                  <a:gd name="T9" fmla="*/ 22 h 413"/>
                  <a:gd name="T10" fmla="*/ 154 w 266"/>
                  <a:gd name="T11" fmla="*/ 6 h 413"/>
                  <a:gd name="T12" fmla="*/ 112 w 266"/>
                  <a:gd name="T13" fmla="*/ 6 h 413"/>
                  <a:gd name="T14" fmla="*/ 101 w 266"/>
                  <a:gd name="T15" fmla="*/ 75 h 413"/>
                  <a:gd name="T16" fmla="*/ 80 w 266"/>
                  <a:gd name="T17" fmla="*/ 140 h 413"/>
                  <a:gd name="T18" fmla="*/ 26 w 266"/>
                  <a:gd name="T19" fmla="*/ 204 h 413"/>
                  <a:gd name="T20" fmla="*/ 5 w 266"/>
                  <a:gd name="T21" fmla="*/ 247 h 413"/>
                  <a:gd name="T22" fmla="*/ 21 w 266"/>
                  <a:gd name="T23" fmla="*/ 257 h 413"/>
                  <a:gd name="T24" fmla="*/ 16 w 266"/>
                  <a:gd name="T25" fmla="*/ 273 h 413"/>
                  <a:gd name="T26" fmla="*/ 42 w 266"/>
                  <a:gd name="T27" fmla="*/ 279 h 413"/>
                  <a:gd name="T28" fmla="*/ 26 w 266"/>
                  <a:gd name="T29" fmla="*/ 343 h 413"/>
                  <a:gd name="T30" fmla="*/ 5 w 266"/>
                  <a:gd name="T31" fmla="*/ 386 h 413"/>
                  <a:gd name="T32" fmla="*/ 5 w 266"/>
                  <a:gd name="T33" fmla="*/ 396 h 413"/>
                  <a:gd name="T34" fmla="*/ 53 w 266"/>
                  <a:gd name="T35" fmla="*/ 402 h 413"/>
                  <a:gd name="T36" fmla="*/ 101 w 266"/>
                  <a:gd name="T37" fmla="*/ 407 h 413"/>
                  <a:gd name="T38" fmla="*/ 112 w 266"/>
                  <a:gd name="T39" fmla="*/ 364 h 413"/>
                  <a:gd name="T40" fmla="*/ 154 w 266"/>
                  <a:gd name="T41" fmla="*/ 332 h 413"/>
                  <a:gd name="T42" fmla="*/ 143 w 266"/>
                  <a:gd name="T43" fmla="*/ 322 h 413"/>
                  <a:gd name="T44" fmla="*/ 143 w 266"/>
                  <a:gd name="T45" fmla="*/ 289 h 413"/>
                  <a:gd name="T46" fmla="*/ 165 w 266"/>
                  <a:gd name="T47" fmla="*/ 273 h 413"/>
                  <a:gd name="T48" fmla="*/ 170 w 266"/>
                  <a:gd name="T49" fmla="*/ 263 h 413"/>
                  <a:gd name="T50" fmla="*/ 149 w 266"/>
                  <a:gd name="T51" fmla="*/ 209 h 413"/>
                  <a:gd name="T52" fmla="*/ 181 w 266"/>
                  <a:gd name="T53" fmla="*/ 204 h 413"/>
                  <a:gd name="T54" fmla="*/ 191 w 266"/>
                  <a:gd name="T55" fmla="*/ 172 h 413"/>
                  <a:gd name="T56" fmla="*/ 202 w 266"/>
                  <a:gd name="T57" fmla="*/ 166 h 413"/>
                  <a:gd name="T58" fmla="*/ 213 w 266"/>
                  <a:gd name="T59" fmla="*/ 129 h 413"/>
                  <a:gd name="T60" fmla="*/ 229 w 266"/>
                  <a:gd name="T61" fmla="*/ 102 h 413"/>
                  <a:gd name="T62" fmla="*/ 266 w 266"/>
                  <a:gd name="T63" fmla="*/ 81 h 413"/>
                  <a:gd name="T64" fmla="*/ 261 w 266"/>
                  <a:gd name="T65" fmla="*/ 65 h 41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66" h="413">
                    <a:moveTo>
                      <a:pt x="261" y="65"/>
                    </a:moveTo>
                    <a:lnTo>
                      <a:pt x="250" y="59"/>
                    </a:lnTo>
                    <a:lnTo>
                      <a:pt x="250" y="54"/>
                    </a:lnTo>
                    <a:lnTo>
                      <a:pt x="244" y="43"/>
                    </a:lnTo>
                    <a:lnTo>
                      <a:pt x="224" y="33"/>
                    </a:lnTo>
                    <a:lnTo>
                      <a:pt x="207" y="38"/>
                    </a:lnTo>
                    <a:lnTo>
                      <a:pt x="191" y="38"/>
                    </a:lnTo>
                    <a:lnTo>
                      <a:pt x="181" y="27"/>
                    </a:lnTo>
                    <a:lnTo>
                      <a:pt x="160" y="27"/>
                    </a:lnTo>
                    <a:lnTo>
                      <a:pt x="149" y="22"/>
                    </a:lnTo>
                    <a:lnTo>
                      <a:pt x="154" y="16"/>
                    </a:lnTo>
                    <a:lnTo>
                      <a:pt x="154" y="6"/>
                    </a:lnTo>
                    <a:lnTo>
                      <a:pt x="143" y="0"/>
                    </a:lnTo>
                    <a:lnTo>
                      <a:pt x="112" y="6"/>
                    </a:lnTo>
                    <a:lnTo>
                      <a:pt x="112" y="27"/>
                    </a:lnTo>
                    <a:lnTo>
                      <a:pt x="101" y="75"/>
                    </a:lnTo>
                    <a:lnTo>
                      <a:pt x="90" y="97"/>
                    </a:lnTo>
                    <a:lnTo>
                      <a:pt x="80" y="140"/>
                    </a:lnTo>
                    <a:lnTo>
                      <a:pt x="58" y="172"/>
                    </a:lnTo>
                    <a:lnTo>
                      <a:pt x="26" y="204"/>
                    </a:lnTo>
                    <a:lnTo>
                      <a:pt x="11" y="236"/>
                    </a:lnTo>
                    <a:lnTo>
                      <a:pt x="5" y="247"/>
                    </a:lnTo>
                    <a:lnTo>
                      <a:pt x="11" y="252"/>
                    </a:lnTo>
                    <a:lnTo>
                      <a:pt x="21" y="257"/>
                    </a:lnTo>
                    <a:lnTo>
                      <a:pt x="16" y="268"/>
                    </a:lnTo>
                    <a:lnTo>
                      <a:pt x="16" y="273"/>
                    </a:lnTo>
                    <a:lnTo>
                      <a:pt x="21" y="279"/>
                    </a:lnTo>
                    <a:lnTo>
                      <a:pt x="42" y="279"/>
                    </a:lnTo>
                    <a:lnTo>
                      <a:pt x="26" y="322"/>
                    </a:lnTo>
                    <a:lnTo>
                      <a:pt x="26" y="343"/>
                    </a:lnTo>
                    <a:lnTo>
                      <a:pt x="16" y="364"/>
                    </a:lnTo>
                    <a:lnTo>
                      <a:pt x="5" y="386"/>
                    </a:lnTo>
                    <a:lnTo>
                      <a:pt x="0" y="396"/>
                    </a:lnTo>
                    <a:lnTo>
                      <a:pt x="5" y="396"/>
                    </a:lnTo>
                    <a:lnTo>
                      <a:pt x="31" y="396"/>
                    </a:lnTo>
                    <a:lnTo>
                      <a:pt x="53" y="402"/>
                    </a:lnTo>
                    <a:lnTo>
                      <a:pt x="80" y="413"/>
                    </a:lnTo>
                    <a:lnTo>
                      <a:pt x="101" y="407"/>
                    </a:lnTo>
                    <a:lnTo>
                      <a:pt x="106" y="386"/>
                    </a:lnTo>
                    <a:lnTo>
                      <a:pt x="112" y="364"/>
                    </a:lnTo>
                    <a:lnTo>
                      <a:pt x="138" y="348"/>
                    </a:lnTo>
                    <a:lnTo>
                      <a:pt x="154" y="332"/>
                    </a:lnTo>
                    <a:lnTo>
                      <a:pt x="149" y="332"/>
                    </a:lnTo>
                    <a:lnTo>
                      <a:pt x="143" y="322"/>
                    </a:lnTo>
                    <a:lnTo>
                      <a:pt x="138" y="306"/>
                    </a:lnTo>
                    <a:lnTo>
                      <a:pt x="143" y="289"/>
                    </a:lnTo>
                    <a:lnTo>
                      <a:pt x="149" y="279"/>
                    </a:lnTo>
                    <a:lnTo>
                      <a:pt x="165" y="273"/>
                    </a:lnTo>
                    <a:lnTo>
                      <a:pt x="170" y="268"/>
                    </a:lnTo>
                    <a:lnTo>
                      <a:pt x="170" y="263"/>
                    </a:lnTo>
                    <a:lnTo>
                      <a:pt x="160" y="252"/>
                    </a:lnTo>
                    <a:lnTo>
                      <a:pt x="149" y="209"/>
                    </a:lnTo>
                    <a:lnTo>
                      <a:pt x="165" y="209"/>
                    </a:lnTo>
                    <a:lnTo>
                      <a:pt x="181" y="204"/>
                    </a:lnTo>
                    <a:lnTo>
                      <a:pt x="191" y="193"/>
                    </a:lnTo>
                    <a:lnTo>
                      <a:pt x="191" y="172"/>
                    </a:lnTo>
                    <a:lnTo>
                      <a:pt x="197" y="172"/>
                    </a:lnTo>
                    <a:lnTo>
                      <a:pt x="202" y="166"/>
                    </a:lnTo>
                    <a:lnTo>
                      <a:pt x="202" y="150"/>
                    </a:lnTo>
                    <a:lnTo>
                      <a:pt x="213" y="129"/>
                    </a:lnTo>
                    <a:lnTo>
                      <a:pt x="207" y="113"/>
                    </a:lnTo>
                    <a:lnTo>
                      <a:pt x="229" y="102"/>
                    </a:lnTo>
                    <a:lnTo>
                      <a:pt x="244" y="91"/>
                    </a:lnTo>
                    <a:lnTo>
                      <a:pt x="266" y="81"/>
                    </a:lnTo>
                    <a:lnTo>
                      <a:pt x="266" y="75"/>
                    </a:lnTo>
                    <a:lnTo>
                      <a:pt x="261" y="65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17" name="Group 330"/>
            <p:cNvGrpSpPr>
              <a:grpSpLocks/>
            </p:cNvGrpSpPr>
            <p:nvPr/>
          </p:nvGrpSpPr>
          <p:grpSpPr bwMode="auto">
            <a:xfrm>
              <a:off x="3190" y="2278"/>
              <a:ext cx="251" cy="274"/>
              <a:chOff x="888" y="2187"/>
              <a:chExt cx="251" cy="274"/>
            </a:xfrm>
          </p:grpSpPr>
          <p:sp>
            <p:nvSpPr>
              <p:cNvPr id="306" name="Freeform 331"/>
              <p:cNvSpPr>
                <a:spLocks/>
              </p:cNvSpPr>
              <p:nvPr/>
            </p:nvSpPr>
            <p:spPr bwMode="auto">
              <a:xfrm>
                <a:off x="888" y="2187"/>
                <a:ext cx="251" cy="274"/>
              </a:xfrm>
              <a:custGeom>
                <a:avLst/>
                <a:gdLst>
                  <a:gd name="T0" fmla="*/ 230 w 251"/>
                  <a:gd name="T1" fmla="*/ 108 h 274"/>
                  <a:gd name="T2" fmla="*/ 224 w 251"/>
                  <a:gd name="T3" fmla="*/ 92 h 274"/>
                  <a:gd name="T4" fmla="*/ 208 w 251"/>
                  <a:gd name="T5" fmla="*/ 81 h 274"/>
                  <a:gd name="T6" fmla="*/ 187 w 251"/>
                  <a:gd name="T7" fmla="*/ 97 h 274"/>
                  <a:gd name="T8" fmla="*/ 166 w 251"/>
                  <a:gd name="T9" fmla="*/ 65 h 274"/>
                  <a:gd name="T10" fmla="*/ 176 w 251"/>
                  <a:gd name="T11" fmla="*/ 54 h 274"/>
                  <a:gd name="T12" fmla="*/ 176 w 251"/>
                  <a:gd name="T13" fmla="*/ 43 h 274"/>
                  <a:gd name="T14" fmla="*/ 197 w 251"/>
                  <a:gd name="T15" fmla="*/ 43 h 274"/>
                  <a:gd name="T16" fmla="*/ 203 w 251"/>
                  <a:gd name="T17" fmla="*/ 33 h 274"/>
                  <a:gd name="T18" fmla="*/ 208 w 251"/>
                  <a:gd name="T19" fmla="*/ 22 h 274"/>
                  <a:gd name="T20" fmla="*/ 219 w 251"/>
                  <a:gd name="T21" fmla="*/ 16 h 274"/>
                  <a:gd name="T22" fmla="*/ 224 w 251"/>
                  <a:gd name="T23" fmla="*/ 0 h 274"/>
                  <a:gd name="T24" fmla="*/ 208 w 251"/>
                  <a:gd name="T25" fmla="*/ 0 h 274"/>
                  <a:gd name="T26" fmla="*/ 192 w 251"/>
                  <a:gd name="T27" fmla="*/ 6 h 274"/>
                  <a:gd name="T28" fmla="*/ 166 w 251"/>
                  <a:gd name="T29" fmla="*/ 6 h 274"/>
                  <a:gd name="T30" fmla="*/ 160 w 251"/>
                  <a:gd name="T31" fmla="*/ 22 h 274"/>
                  <a:gd name="T32" fmla="*/ 138 w 251"/>
                  <a:gd name="T33" fmla="*/ 38 h 274"/>
                  <a:gd name="T34" fmla="*/ 138 w 251"/>
                  <a:gd name="T35" fmla="*/ 54 h 274"/>
                  <a:gd name="T36" fmla="*/ 118 w 251"/>
                  <a:gd name="T37" fmla="*/ 65 h 274"/>
                  <a:gd name="T38" fmla="*/ 80 w 251"/>
                  <a:gd name="T39" fmla="*/ 49 h 274"/>
                  <a:gd name="T40" fmla="*/ 59 w 251"/>
                  <a:gd name="T41" fmla="*/ 70 h 274"/>
                  <a:gd name="T42" fmla="*/ 69 w 251"/>
                  <a:gd name="T43" fmla="*/ 92 h 274"/>
                  <a:gd name="T44" fmla="*/ 48 w 251"/>
                  <a:gd name="T45" fmla="*/ 108 h 274"/>
                  <a:gd name="T46" fmla="*/ 69 w 251"/>
                  <a:gd name="T47" fmla="*/ 129 h 274"/>
                  <a:gd name="T48" fmla="*/ 96 w 251"/>
                  <a:gd name="T49" fmla="*/ 140 h 274"/>
                  <a:gd name="T50" fmla="*/ 91 w 251"/>
                  <a:gd name="T51" fmla="*/ 150 h 274"/>
                  <a:gd name="T52" fmla="*/ 74 w 251"/>
                  <a:gd name="T53" fmla="*/ 150 h 274"/>
                  <a:gd name="T54" fmla="*/ 64 w 251"/>
                  <a:gd name="T55" fmla="*/ 172 h 274"/>
                  <a:gd name="T56" fmla="*/ 32 w 251"/>
                  <a:gd name="T57" fmla="*/ 183 h 274"/>
                  <a:gd name="T58" fmla="*/ 32 w 251"/>
                  <a:gd name="T59" fmla="*/ 204 h 274"/>
                  <a:gd name="T60" fmla="*/ 5 w 251"/>
                  <a:gd name="T61" fmla="*/ 209 h 274"/>
                  <a:gd name="T62" fmla="*/ 16 w 251"/>
                  <a:gd name="T63" fmla="*/ 220 h 274"/>
                  <a:gd name="T64" fmla="*/ 0 w 251"/>
                  <a:gd name="T65" fmla="*/ 247 h 274"/>
                  <a:gd name="T66" fmla="*/ 16 w 251"/>
                  <a:gd name="T67" fmla="*/ 252 h 274"/>
                  <a:gd name="T68" fmla="*/ 16 w 251"/>
                  <a:gd name="T69" fmla="*/ 268 h 274"/>
                  <a:gd name="T70" fmla="*/ 37 w 251"/>
                  <a:gd name="T71" fmla="*/ 274 h 274"/>
                  <a:gd name="T72" fmla="*/ 101 w 251"/>
                  <a:gd name="T73" fmla="*/ 274 h 274"/>
                  <a:gd name="T74" fmla="*/ 144 w 251"/>
                  <a:gd name="T75" fmla="*/ 252 h 274"/>
                  <a:gd name="T76" fmla="*/ 182 w 251"/>
                  <a:gd name="T77" fmla="*/ 252 h 274"/>
                  <a:gd name="T78" fmla="*/ 208 w 251"/>
                  <a:gd name="T79" fmla="*/ 263 h 274"/>
                  <a:gd name="T80" fmla="*/ 208 w 251"/>
                  <a:gd name="T81" fmla="*/ 242 h 274"/>
                  <a:gd name="T82" fmla="*/ 224 w 251"/>
                  <a:gd name="T83" fmla="*/ 220 h 274"/>
                  <a:gd name="T84" fmla="*/ 235 w 251"/>
                  <a:gd name="T85" fmla="*/ 204 h 274"/>
                  <a:gd name="T86" fmla="*/ 246 w 251"/>
                  <a:gd name="T87" fmla="*/ 156 h 274"/>
                  <a:gd name="T88" fmla="*/ 241 w 251"/>
                  <a:gd name="T89" fmla="*/ 140 h 274"/>
                  <a:gd name="T90" fmla="*/ 235 w 251"/>
                  <a:gd name="T91" fmla="*/ 118 h 274"/>
                  <a:gd name="T92" fmla="*/ 251 w 251"/>
                  <a:gd name="T93" fmla="*/ 113 h 274"/>
                  <a:gd name="T94" fmla="*/ 241 w 251"/>
                  <a:gd name="T95" fmla="*/ 108 h 274"/>
                  <a:gd name="T96" fmla="*/ 230 w 251"/>
                  <a:gd name="T97" fmla="*/ 108 h 27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1" h="274">
                    <a:moveTo>
                      <a:pt x="230" y="108"/>
                    </a:moveTo>
                    <a:lnTo>
                      <a:pt x="224" y="92"/>
                    </a:lnTo>
                    <a:lnTo>
                      <a:pt x="208" y="81"/>
                    </a:lnTo>
                    <a:lnTo>
                      <a:pt x="187" y="97"/>
                    </a:lnTo>
                    <a:lnTo>
                      <a:pt x="166" y="65"/>
                    </a:lnTo>
                    <a:lnTo>
                      <a:pt x="176" y="54"/>
                    </a:lnTo>
                    <a:lnTo>
                      <a:pt x="176" y="43"/>
                    </a:lnTo>
                    <a:lnTo>
                      <a:pt x="197" y="43"/>
                    </a:lnTo>
                    <a:lnTo>
                      <a:pt x="203" y="33"/>
                    </a:lnTo>
                    <a:lnTo>
                      <a:pt x="208" y="22"/>
                    </a:lnTo>
                    <a:lnTo>
                      <a:pt x="219" y="16"/>
                    </a:lnTo>
                    <a:lnTo>
                      <a:pt x="224" y="0"/>
                    </a:lnTo>
                    <a:lnTo>
                      <a:pt x="208" y="0"/>
                    </a:lnTo>
                    <a:lnTo>
                      <a:pt x="192" y="6"/>
                    </a:lnTo>
                    <a:lnTo>
                      <a:pt x="166" y="6"/>
                    </a:lnTo>
                    <a:lnTo>
                      <a:pt x="160" y="22"/>
                    </a:lnTo>
                    <a:lnTo>
                      <a:pt x="138" y="38"/>
                    </a:lnTo>
                    <a:lnTo>
                      <a:pt x="138" y="54"/>
                    </a:lnTo>
                    <a:lnTo>
                      <a:pt x="118" y="65"/>
                    </a:lnTo>
                    <a:lnTo>
                      <a:pt x="80" y="49"/>
                    </a:lnTo>
                    <a:lnTo>
                      <a:pt x="59" y="70"/>
                    </a:lnTo>
                    <a:lnTo>
                      <a:pt x="69" y="92"/>
                    </a:lnTo>
                    <a:lnTo>
                      <a:pt x="48" y="108"/>
                    </a:lnTo>
                    <a:lnTo>
                      <a:pt x="69" y="129"/>
                    </a:lnTo>
                    <a:lnTo>
                      <a:pt x="96" y="140"/>
                    </a:lnTo>
                    <a:lnTo>
                      <a:pt x="91" y="150"/>
                    </a:lnTo>
                    <a:lnTo>
                      <a:pt x="74" y="150"/>
                    </a:lnTo>
                    <a:lnTo>
                      <a:pt x="64" y="172"/>
                    </a:lnTo>
                    <a:lnTo>
                      <a:pt x="32" y="183"/>
                    </a:lnTo>
                    <a:lnTo>
                      <a:pt x="32" y="204"/>
                    </a:lnTo>
                    <a:lnTo>
                      <a:pt x="5" y="209"/>
                    </a:lnTo>
                    <a:lnTo>
                      <a:pt x="16" y="220"/>
                    </a:lnTo>
                    <a:lnTo>
                      <a:pt x="0" y="247"/>
                    </a:lnTo>
                    <a:lnTo>
                      <a:pt x="16" y="252"/>
                    </a:lnTo>
                    <a:lnTo>
                      <a:pt x="16" y="268"/>
                    </a:lnTo>
                    <a:lnTo>
                      <a:pt x="37" y="274"/>
                    </a:lnTo>
                    <a:lnTo>
                      <a:pt x="101" y="274"/>
                    </a:lnTo>
                    <a:lnTo>
                      <a:pt x="144" y="252"/>
                    </a:lnTo>
                    <a:lnTo>
                      <a:pt x="182" y="252"/>
                    </a:lnTo>
                    <a:lnTo>
                      <a:pt x="208" y="263"/>
                    </a:lnTo>
                    <a:lnTo>
                      <a:pt x="208" y="242"/>
                    </a:lnTo>
                    <a:lnTo>
                      <a:pt x="224" y="220"/>
                    </a:lnTo>
                    <a:lnTo>
                      <a:pt x="235" y="204"/>
                    </a:lnTo>
                    <a:lnTo>
                      <a:pt x="246" y="156"/>
                    </a:lnTo>
                    <a:lnTo>
                      <a:pt x="241" y="140"/>
                    </a:lnTo>
                    <a:lnTo>
                      <a:pt x="235" y="118"/>
                    </a:lnTo>
                    <a:lnTo>
                      <a:pt x="251" y="113"/>
                    </a:lnTo>
                    <a:lnTo>
                      <a:pt x="241" y="108"/>
                    </a:lnTo>
                    <a:lnTo>
                      <a:pt x="230" y="10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7" name="Freeform 332"/>
              <p:cNvSpPr>
                <a:spLocks/>
              </p:cNvSpPr>
              <p:nvPr/>
            </p:nvSpPr>
            <p:spPr bwMode="auto">
              <a:xfrm>
                <a:off x="888" y="2187"/>
                <a:ext cx="251" cy="274"/>
              </a:xfrm>
              <a:custGeom>
                <a:avLst/>
                <a:gdLst>
                  <a:gd name="T0" fmla="*/ 230 w 251"/>
                  <a:gd name="T1" fmla="*/ 108 h 274"/>
                  <a:gd name="T2" fmla="*/ 224 w 251"/>
                  <a:gd name="T3" fmla="*/ 92 h 274"/>
                  <a:gd name="T4" fmla="*/ 208 w 251"/>
                  <a:gd name="T5" fmla="*/ 81 h 274"/>
                  <a:gd name="T6" fmla="*/ 187 w 251"/>
                  <a:gd name="T7" fmla="*/ 97 h 274"/>
                  <a:gd name="T8" fmla="*/ 166 w 251"/>
                  <a:gd name="T9" fmla="*/ 65 h 274"/>
                  <a:gd name="T10" fmla="*/ 176 w 251"/>
                  <a:gd name="T11" fmla="*/ 54 h 274"/>
                  <a:gd name="T12" fmla="*/ 176 w 251"/>
                  <a:gd name="T13" fmla="*/ 43 h 274"/>
                  <a:gd name="T14" fmla="*/ 197 w 251"/>
                  <a:gd name="T15" fmla="*/ 43 h 274"/>
                  <a:gd name="T16" fmla="*/ 203 w 251"/>
                  <a:gd name="T17" fmla="*/ 33 h 274"/>
                  <a:gd name="T18" fmla="*/ 208 w 251"/>
                  <a:gd name="T19" fmla="*/ 22 h 274"/>
                  <a:gd name="T20" fmla="*/ 219 w 251"/>
                  <a:gd name="T21" fmla="*/ 16 h 274"/>
                  <a:gd name="T22" fmla="*/ 224 w 251"/>
                  <a:gd name="T23" fmla="*/ 0 h 274"/>
                  <a:gd name="T24" fmla="*/ 208 w 251"/>
                  <a:gd name="T25" fmla="*/ 0 h 274"/>
                  <a:gd name="T26" fmla="*/ 192 w 251"/>
                  <a:gd name="T27" fmla="*/ 6 h 274"/>
                  <a:gd name="T28" fmla="*/ 166 w 251"/>
                  <a:gd name="T29" fmla="*/ 6 h 274"/>
                  <a:gd name="T30" fmla="*/ 160 w 251"/>
                  <a:gd name="T31" fmla="*/ 22 h 274"/>
                  <a:gd name="T32" fmla="*/ 138 w 251"/>
                  <a:gd name="T33" fmla="*/ 38 h 274"/>
                  <a:gd name="T34" fmla="*/ 138 w 251"/>
                  <a:gd name="T35" fmla="*/ 54 h 274"/>
                  <a:gd name="T36" fmla="*/ 118 w 251"/>
                  <a:gd name="T37" fmla="*/ 65 h 274"/>
                  <a:gd name="T38" fmla="*/ 80 w 251"/>
                  <a:gd name="T39" fmla="*/ 49 h 274"/>
                  <a:gd name="T40" fmla="*/ 59 w 251"/>
                  <a:gd name="T41" fmla="*/ 70 h 274"/>
                  <a:gd name="T42" fmla="*/ 69 w 251"/>
                  <a:gd name="T43" fmla="*/ 92 h 274"/>
                  <a:gd name="T44" fmla="*/ 48 w 251"/>
                  <a:gd name="T45" fmla="*/ 108 h 274"/>
                  <a:gd name="T46" fmla="*/ 69 w 251"/>
                  <a:gd name="T47" fmla="*/ 129 h 274"/>
                  <a:gd name="T48" fmla="*/ 96 w 251"/>
                  <a:gd name="T49" fmla="*/ 140 h 274"/>
                  <a:gd name="T50" fmla="*/ 91 w 251"/>
                  <a:gd name="T51" fmla="*/ 150 h 274"/>
                  <a:gd name="T52" fmla="*/ 74 w 251"/>
                  <a:gd name="T53" fmla="*/ 150 h 274"/>
                  <a:gd name="T54" fmla="*/ 64 w 251"/>
                  <a:gd name="T55" fmla="*/ 172 h 274"/>
                  <a:gd name="T56" fmla="*/ 32 w 251"/>
                  <a:gd name="T57" fmla="*/ 183 h 274"/>
                  <a:gd name="T58" fmla="*/ 32 w 251"/>
                  <a:gd name="T59" fmla="*/ 204 h 274"/>
                  <a:gd name="T60" fmla="*/ 5 w 251"/>
                  <a:gd name="T61" fmla="*/ 209 h 274"/>
                  <a:gd name="T62" fmla="*/ 16 w 251"/>
                  <a:gd name="T63" fmla="*/ 220 h 274"/>
                  <a:gd name="T64" fmla="*/ 0 w 251"/>
                  <a:gd name="T65" fmla="*/ 247 h 274"/>
                  <a:gd name="T66" fmla="*/ 16 w 251"/>
                  <a:gd name="T67" fmla="*/ 252 h 274"/>
                  <a:gd name="T68" fmla="*/ 16 w 251"/>
                  <a:gd name="T69" fmla="*/ 268 h 274"/>
                  <a:gd name="T70" fmla="*/ 37 w 251"/>
                  <a:gd name="T71" fmla="*/ 274 h 274"/>
                  <a:gd name="T72" fmla="*/ 101 w 251"/>
                  <a:gd name="T73" fmla="*/ 274 h 274"/>
                  <a:gd name="T74" fmla="*/ 144 w 251"/>
                  <a:gd name="T75" fmla="*/ 252 h 274"/>
                  <a:gd name="T76" fmla="*/ 182 w 251"/>
                  <a:gd name="T77" fmla="*/ 252 h 274"/>
                  <a:gd name="T78" fmla="*/ 208 w 251"/>
                  <a:gd name="T79" fmla="*/ 263 h 274"/>
                  <a:gd name="T80" fmla="*/ 208 w 251"/>
                  <a:gd name="T81" fmla="*/ 242 h 274"/>
                  <a:gd name="T82" fmla="*/ 224 w 251"/>
                  <a:gd name="T83" fmla="*/ 220 h 274"/>
                  <a:gd name="T84" fmla="*/ 235 w 251"/>
                  <a:gd name="T85" fmla="*/ 204 h 274"/>
                  <a:gd name="T86" fmla="*/ 246 w 251"/>
                  <a:gd name="T87" fmla="*/ 156 h 274"/>
                  <a:gd name="T88" fmla="*/ 241 w 251"/>
                  <a:gd name="T89" fmla="*/ 140 h 274"/>
                  <a:gd name="T90" fmla="*/ 235 w 251"/>
                  <a:gd name="T91" fmla="*/ 118 h 274"/>
                  <a:gd name="T92" fmla="*/ 251 w 251"/>
                  <a:gd name="T93" fmla="*/ 113 h 274"/>
                  <a:gd name="T94" fmla="*/ 241 w 251"/>
                  <a:gd name="T95" fmla="*/ 108 h 274"/>
                  <a:gd name="T96" fmla="*/ 230 w 251"/>
                  <a:gd name="T97" fmla="*/ 108 h 27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1" h="274">
                    <a:moveTo>
                      <a:pt x="230" y="108"/>
                    </a:moveTo>
                    <a:lnTo>
                      <a:pt x="224" y="92"/>
                    </a:lnTo>
                    <a:lnTo>
                      <a:pt x="208" y="81"/>
                    </a:lnTo>
                    <a:lnTo>
                      <a:pt x="187" y="97"/>
                    </a:lnTo>
                    <a:lnTo>
                      <a:pt x="166" y="65"/>
                    </a:lnTo>
                    <a:lnTo>
                      <a:pt x="176" y="54"/>
                    </a:lnTo>
                    <a:lnTo>
                      <a:pt x="176" y="43"/>
                    </a:lnTo>
                    <a:lnTo>
                      <a:pt x="197" y="43"/>
                    </a:lnTo>
                    <a:lnTo>
                      <a:pt x="203" y="33"/>
                    </a:lnTo>
                    <a:lnTo>
                      <a:pt x="208" y="22"/>
                    </a:lnTo>
                    <a:lnTo>
                      <a:pt x="219" y="16"/>
                    </a:lnTo>
                    <a:lnTo>
                      <a:pt x="224" y="0"/>
                    </a:lnTo>
                    <a:lnTo>
                      <a:pt x="208" y="0"/>
                    </a:lnTo>
                    <a:lnTo>
                      <a:pt x="192" y="6"/>
                    </a:lnTo>
                    <a:lnTo>
                      <a:pt x="166" y="6"/>
                    </a:lnTo>
                    <a:lnTo>
                      <a:pt x="160" y="22"/>
                    </a:lnTo>
                    <a:lnTo>
                      <a:pt x="138" y="38"/>
                    </a:lnTo>
                    <a:lnTo>
                      <a:pt x="138" y="54"/>
                    </a:lnTo>
                    <a:lnTo>
                      <a:pt x="118" y="65"/>
                    </a:lnTo>
                    <a:lnTo>
                      <a:pt x="80" y="49"/>
                    </a:lnTo>
                    <a:lnTo>
                      <a:pt x="59" y="70"/>
                    </a:lnTo>
                    <a:lnTo>
                      <a:pt x="69" y="92"/>
                    </a:lnTo>
                    <a:lnTo>
                      <a:pt x="48" y="108"/>
                    </a:lnTo>
                    <a:lnTo>
                      <a:pt x="69" y="129"/>
                    </a:lnTo>
                    <a:lnTo>
                      <a:pt x="96" y="140"/>
                    </a:lnTo>
                    <a:lnTo>
                      <a:pt x="91" y="150"/>
                    </a:lnTo>
                    <a:lnTo>
                      <a:pt x="74" y="150"/>
                    </a:lnTo>
                    <a:lnTo>
                      <a:pt x="64" y="172"/>
                    </a:lnTo>
                    <a:lnTo>
                      <a:pt x="32" y="183"/>
                    </a:lnTo>
                    <a:lnTo>
                      <a:pt x="32" y="204"/>
                    </a:lnTo>
                    <a:lnTo>
                      <a:pt x="5" y="209"/>
                    </a:lnTo>
                    <a:lnTo>
                      <a:pt x="16" y="220"/>
                    </a:lnTo>
                    <a:lnTo>
                      <a:pt x="0" y="247"/>
                    </a:lnTo>
                    <a:lnTo>
                      <a:pt x="16" y="252"/>
                    </a:lnTo>
                    <a:lnTo>
                      <a:pt x="16" y="268"/>
                    </a:lnTo>
                    <a:lnTo>
                      <a:pt x="37" y="274"/>
                    </a:lnTo>
                    <a:lnTo>
                      <a:pt x="101" y="274"/>
                    </a:lnTo>
                    <a:lnTo>
                      <a:pt x="144" y="252"/>
                    </a:lnTo>
                    <a:lnTo>
                      <a:pt x="182" y="252"/>
                    </a:lnTo>
                    <a:lnTo>
                      <a:pt x="208" y="263"/>
                    </a:lnTo>
                    <a:lnTo>
                      <a:pt x="208" y="242"/>
                    </a:lnTo>
                    <a:lnTo>
                      <a:pt x="224" y="220"/>
                    </a:lnTo>
                    <a:lnTo>
                      <a:pt x="235" y="204"/>
                    </a:lnTo>
                    <a:lnTo>
                      <a:pt x="246" y="156"/>
                    </a:lnTo>
                    <a:lnTo>
                      <a:pt x="241" y="140"/>
                    </a:lnTo>
                    <a:lnTo>
                      <a:pt x="235" y="118"/>
                    </a:lnTo>
                    <a:lnTo>
                      <a:pt x="251" y="113"/>
                    </a:lnTo>
                    <a:lnTo>
                      <a:pt x="241" y="108"/>
                    </a:lnTo>
                    <a:lnTo>
                      <a:pt x="230" y="10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18" name="Freeform 333"/>
            <p:cNvSpPr>
              <a:spLocks/>
            </p:cNvSpPr>
            <p:nvPr/>
          </p:nvSpPr>
          <p:spPr bwMode="auto">
            <a:xfrm>
              <a:off x="3356" y="2295"/>
              <a:ext cx="128" cy="96"/>
            </a:xfrm>
            <a:custGeom>
              <a:avLst/>
              <a:gdLst>
                <a:gd name="T0" fmla="*/ 117 w 128"/>
                <a:gd name="T1" fmla="*/ 48 h 96"/>
                <a:gd name="T2" fmla="*/ 112 w 128"/>
                <a:gd name="T3" fmla="*/ 32 h 96"/>
                <a:gd name="T4" fmla="*/ 112 w 128"/>
                <a:gd name="T5" fmla="*/ 11 h 96"/>
                <a:gd name="T6" fmla="*/ 95 w 128"/>
                <a:gd name="T7" fmla="*/ 0 h 96"/>
                <a:gd name="T8" fmla="*/ 79 w 128"/>
                <a:gd name="T9" fmla="*/ 0 h 96"/>
                <a:gd name="T10" fmla="*/ 69 w 128"/>
                <a:gd name="T11" fmla="*/ 0 h 96"/>
                <a:gd name="T12" fmla="*/ 53 w 128"/>
                <a:gd name="T13" fmla="*/ 0 h 96"/>
                <a:gd name="T14" fmla="*/ 53 w 128"/>
                <a:gd name="T15" fmla="*/ 5 h 96"/>
                <a:gd name="T16" fmla="*/ 53 w 128"/>
                <a:gd name="T17" fmla="*/ 0 h 96"/>
                <a:gd name="T18" fmla="*/ 42 w 128"/>
                <a:gd name="T19" fmla="*/ 5 h 96"/>
                <a:gd name="T20" fmla="*/ 37 w 128"/>
                <a:gd name="T21" fmla="*/ 16 h 96"/>
                <a:gd name="T22" fmla="*/ 31 w 128"/>
                <a:gd name="T23" fmla="*/ 27 h 96"/>
                <a:gd name="T24" fmla="*/ 10 w 128"/>
                <a:gd name="T25" fmla="*/ 27 h 96"/>
                <a:gd name="T26" fmla="*/ 10 w 128"/>
                <a:gd name="T27" fmla="*/ 37 h 96"/>
                <a:gd name="T28" fmla="*/ 0 w 128"/>
                <a:gd name="T29" fmla="*/ 48 h 96"/>
                <a:gd name="T30" fmla="*/ 20 w 128"/>
                <a:gd name="T31" fmla="*/ 80 h 96"/>
                <a:gd name="T32" fmla="*/ 42 w 128"/>
                <a:gd name="T33" fmla="*/ 64 h 96"/>
                <a:gd name="T34" fmla="*/ 58 w 128"/>
                <a:gd name="T35" fmla="*/ 74 h 96"/>
                <a:gd name="T36" fmla="*/ 64 w 128"/>
                <a:gd name="T37" fmla="*/ 90 h 96"/>
                <a:gd name="T38" fmla="*/ 74 w 128"/>
                <a:gd name="T39" fmla="*/ 90 h 96"/>
                <a:gd name="T40" fmla="*/ 85 w 128"/>
                <a:gd name="T41" fmla="*/ 96 h 96"/>
                <a:gd name="T42" fmla="*/ 90 w 128"/>
                <a:gd name="T43" fmla="*/ 96 h 96"/>
                <a:gd name="T44" fmla="*/ 106 w 128"/>
                <a:gd name="T45" fmla="*/ 85 h 96"/>
                <a:gd name="T46" fmla="*/ 122 w 128"/>
                <a:gd name="T47" fmla="*/ 80 h 96"/>
                <a:gd name="T48" fmla="*/ 128 w 128"/>
                <a:gd name="T49" fmla="*/ 58 h 96"/>
                <a:gd name="T50" fmla="*/ 117 w 128"/>
                <a:gd name="T51" fmla="*/ 48 h 9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28" h="96">
                  <a:moveTo>
                    <a:pt x="117" y="48"/>
                  </a:moveTo>
                  <a:lnTo>
                    <a:pt x="112" y="32"/>
                  </a:lnTo>
                  <a:lnTo>
                    <a:pt x="112" y="11"/>
                  </a:lnTo>
                  <a:lnTo>
                    <a:pt x="95" y="0"/>
                  </a:lnTo>
                  <a:lnTo>
                    <a:pt x="79" y="0"/>
                  </a:lnTo>
                  <a:lnTo>
                    <a:pt x="69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53" y="0"/>
                  </a:lnTo>
                  <a:lnTo>
                    <a:pt x="42" y="5"/>
                  </a:lnTo>
                  <a:lnTo>
                    <a:pt x="37" y="16"/>
                  </a:lnTo>
                  <a:lnTo>
                    <a:pt x="31" y="27"/>
                  </a:lnTo>
                  <a:lnTo>
                    <a:pt x="10" y="27"/>
                  </a:lnTo>
                  <a:lnTo>
                    <a:pt x="10" y="37"/>
                  </a:lnTo>
                  <a:lnTo>
                    <a:pt x="0" y="48"/>
                  </a:lnTo>
                  <a:lnTo>
                    <a:pt x="20" y="80"/>
                  </a:lnTo>
                  <a:lnTo>
                    <a:pt x="42" y="64"/>
                  </a:lnTo>
                  <a:lnTo>
                    <a:pt x="58" y="74"/>
                  </a:lnTo>
                  <a:lnTo>
                    <a:pt x="64" y="90"/>
                  </a:lnTo>
                  <a:lnTo>
                    <a:pt x="74" y="90"/>
                  </a:lnTo>
                  <a:lnTo>
                    <a:pt x="85" y="96"/>
                  </a:lnTo>
                  <a:lnTo>
                    <a:pt x="90" y="96"/>
                  </a:lnTo>
                  <a:lnTo>
                    <a:pt x="106" y="85"/>
                  </a:lnTo>
                  <a:lnTo>
                    <a:pt x="122" y="80"/>
                  </a:lnTo>
                  <a:lnTo>
                    <a:pt x="128" y="58"/>
                  </a:lnTo>
                  <a:lnTo>
                    <a:pt x="117" y="48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Freeform 334"/>
            <p:cNvSpPr>
              <a:spLocks/>
            </p:cNvSpPr>
            <p:nvPr/>
          </p:nvSpPr>
          <p:spPr bwMode="auto">
            <a:xfrm>
              <a:off x="3387" y="2043"/>
              <a:ext cx="421" cy="680"/>
            </a:xfrm>
            <a:custGeom>
              <a:avLst/>
              <a:gdLst>
                <a:gd name="T0" fmla="*/ 213 w 421"/>
                <a:gd name="T1" fmla="*/ 64 h 680"/>
                <a:gd name="T2" fmla="*/ 267 w 421"/>
                <a:gd name="T3" fmla="*/ 16 h 680"/>
                <a:gd name="T4" fmla="*/ 171 w 421"/>
                <a:gd name="T5" fmla="*/ 16 h 680"/>
                <a:gd name="T6" fmla="*/ 160 w 421"/>
                <a:gd name="T7" fmla="*/ 54 h 680"/>
                <a:gd name="T8" fmla="*/ 128 w 421"/>
                <a:gd name="T9" fmla="*/ 91 h 680"/>
                <a:gd name="T10" fmla="*/ 107 w 421"/>
                <a:gd name="T11" fmla="*/ 134 h 680"/>
                <a:gd name="T12" fmla="*/ 128 w 421"/>
                <a:gd name="T13" fmla="*/ 155 h 680"/>
                <a:gd name="T14" fmla="*/ 107 w 421"/>
                <a:gd name="T15" fmla="*/ 214 h 680"/>
                <a:gd name="T16" fmla="*/ 118 w 421"/>
                <a:gd name="T17" fmla="*/ 230 h 680"/>
                <a:gd name="T18" fmla="*/ 144 w 421"/>
                <a:gd name="T19" fmla="*/ 214 h 680"/>
                <a:gd name="T20" fmla="*/ 118 w 421"/>
                <a:gd name="T21" fmla="*/ 284 h 680"/>
                <a:gd name="T22" fmla="*/ 149 w 421"/>
                <a:gd name="T23" fmla="*/ 310 h 680"/>
                <a:gd name="T24" fmla="*/ 192 w 421"/>
                <a:gd name="T25" fmla="*/ 300 h 680"/>
                <a:gd name="T26" fmla="*/ 182 w 421"/>
                <a:gd name="T27" fmla="*/ 332 h 680"/>
                <a:gd name="T28" fmla="*/ 208 w 421"/>
                <a:gd name="T29" fmla="*/ 385 h 680"/>
                <a:gd name="T30" fmla="*/ 187 w 421"/>
                <a:gd name="T31" fmla="*/ 434 h 680"/>
                <a:gd name="T32" fmla="*/ 128 w 421"/>
                <a:gd name="T33" fmla="*/ 418 h 680"/>
                <a:gd name="T34" fmla="*/ 101 w 421"/>
                <a:gd name="T35" fmla="*/ 455 h 680"/>
                <a:gd name="T36" fmla="*/ 134 w 421"/>
                <a:gd name="T37" fmla="*/ 498 h 680"/>
                <a:gd name="T38" fmla="*/ 64 w 421"/>
                <a:gd name="T39" fmla="*/ 519 h 680"/>
                <a:gd name="T40" fmla="*/ 64 w 421"/>
                <a:gd name="T41" fmla="*/ 541 h 680"/>
                <a:gd name="T42" fmla="*/ 107 w 421"/>
                <a:gd name="T43" fmla="*/ 551 h 680"/>
                <a:gd name="T44" fmla="*/ 139 w 421"/>
                <a:gd name="T45" fmla="*/ 578 h 680"/>
                <a:gd name="T46" fmla="*/ 187 w 421"/>
                <a:gd name="T47" fmla="*/ 567 h 680"/>
                <a:gd name="T48" fmla="*/ 144 w 421"/>
                <a:gd name="T49" fmla="*/ 599 h 680"/>
                <a:gd name="T50" fmla="*/ 80 w 421"/>
                <a:gd name="T51" fmla="*/ 605 h 680"/>
                <a:gd name="T52" fmla="*/ 0 w 421"/>
                <a:gd name="T53" fmla="*/ 658 h 680"/>
                <a:gd name="T54" fmla="*/ 32 w 421"/>
                <a:gd name="T55" fmla="*/ 680 h 680"/>
                <a:gd name="T56" fmla="*/ 59 w 421"/>
                <a:gd name="T57" fmla="*/ 653 h 680"/>
                <a:gd name="T58" fmla="*/ 139 w 421"/>
                <a:gd name="T59" fmla="*/ 642 h 680"/>
                <a:gd name="T60" fmla="*/ 213 w 421"/>
                <a:gd name="T61" fmla="*/ 658 h 680"/>
                <a:gd name="T62" fmla="*/ 267 w 421"/>
                <a:gd name="T63" fmla="*/ 648 h 680"/>
                <a:gd name="T64" fmla="*/ 363 w 421"/>
                <a:gd name="T65" fmla="*/ 648 h 680"/>
                <a:gd name="T66" fmla="*/ 395 w 421"/>
                <a:gd name="T67" fmla="*/ 621 h 680"/>
                <a:gd name="T68" fmla="*/ 373 w 421"/>
                <a:gd name="T69" fmla="*/ 583 h 680"/>
                <a:gd name="T70" fmla="*/ 411 w 421"/>
                <a:gd name="T71" fmla="*/ 562 h 680"/>
                <a:gd name="T72" fmla="*/ 421 w 421"/>
                <a:gd name="T73" fmla="*/ 508 h 680"/>
                <a:gd name="T74" fmla="*/ 341 w 421"/>
                <a:gd name="T75" fmla="*/ 487 h 680"/>
                <a:gd name="T76" fmla="*/ 331 w 421"/>
                <a:gd name="T77" fmla="*/ 423 h 680"/>
                <a:gd name="T78" fmla="*/ 341 w 421"/>
                <a:gd name="T79" fmla="*/ 385 h 680"/>
                <a:gd name="T80" fmla="*/ 304 w 421"/>
                <a:gd name="T81" fmla="*/ 343 h 680"/>
                <a:gd name="T82" fmla="*/ 288 w 421"/>
                <a:gd name="T83" fmla="*/ 262 h 680"/>
                <a:gd name="T84" fmla="*/ 261 w 421"/>
                <a:gd name="T85" fmla="*/ 230 h 680"/>
                <a:gd name="T86" fmla="*/ 213 w 421"/>
                <a:gd name="T87" fmla="*/ 214 h 680"/>
                <a:gd name="T88" fmla="*/ 246 w 421"/>
                <a:gd name="T89" fmla="*/ 187 h 680"/>
                <a:gd name="T90" fmla="*/ 283 w 421"/>
                <a:gd name="T91" fmla="*/ 150 h 680"/>
                <a:gd name="T92" fmla="*/ 310 w 421"/>
                <a:gd name="T93" fmla="*/ 96 h 680"/>
                <a:gd name="T94" fmla="*/ 240 w 421"/>
                <a:gd name="T95" fmla="*/ 80 h 68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21" h="680">
                  <a:moveTo>
                    <a:pt x="208" y="86"/>
                  </a:moveTo>
                  <a:lnTo>
                    <a:pt x="224" y="70"/>
                  </a:lnTo>
                  <a:lnTo>
                    <a:pt x="213" y="64"/>
                  </a:lnTo>
                  <a:lnTo>
                    <a:pt x="246" y="43"/>
                  </a:lnTo>
                  <a:lnTo>
                    <a:pt x="261" y="38"/>
                  </a:lnTo>
                  <a:lnTo>
                    <a:pt x="267" y="16"/>
                  </a:lnTo>
                  <a:lnTo>
                    <a:pt x="203" y="11"/>
                  </a:lnTo>
                  <a:lnTo>
                    <a:pt x="182" y="0"/>
                  </a:lnTo>
                  <a:lnTo>
                    <a:pt x="171" y="16"/>
                  </a:lnTo>
                  <a:lnTo>
                    <a:pt x="160" y="27"/>
                  </a:lnTo>
                  <a:lnTo>
                    <a:pt x="155" y="38"/>
                  </a:lnTo>
                  <a:lnTo>
                    <a:pt x="160" y="54"/>
                  </a:lnTo>
                  <a:lnTo>
                    <a:pt x="139" y="59"/>
                  </a:lnTo>
                  <a:lnTo>
                    <a:pt x="128" y="70"/>
                  </a:lnTo>
                  <a:lnTo>
                    <a:pt x="128" y="91"/>
                  </a:lnTo>
                  <a:lnTo>
                    <a:pt x="128" y="107"/>
                  </a:lnTo>
                  <a:lnTo>
                    <a:pt x="118" y="123"/>
                  </a:lnTo>
                  <a:lnTo>
                    <a:pt x="107" y="134"/>
                  </a:lnTo>
                  <a:lnTo>
                    <a:pt x="85" y="166"/>
                  </a:lnTo>
                  <a:lnTo>
                    <a:pt x="101" y="171"/>
                  </a:lnTo>
                  <a:lnTo>
                    <a:pt x="128" y="155"/>
                  </a:lnTo>
                  <a:lnTo>
                    <a:pt x="118" y="177"/>
                  </a:lnTo>
                  <a:lnTo>
                    <a:pt x="112" y="198"/>
                  </a:lnTo>
                  <a:lnTo>
                    <a:pt x="107" y="214"/>
                  </a:lnTo>
                  <a:lnTo>
                    <a:pt x="91" y="252"/>
                  </a:lnTo>
                  <a:lnTo>
                    <a:pt x="107" y="252"/>
                  </a:lnTo>
                  <a:lnTo>
                    <a:pt x="118" y="230"/>
                  </a:lnTo>
                  <a:lnTo>
                    <a:pt x="128" y="203"/>
                  </a:lnTo>
                  <a:lnTo>
                    <a:pt x="134" y="219"/>
                  </a:lnTo>
                  <a:lnTo>
                    <a:pt x="144" y="214"/>
                  </a:lnTo>
                  <a:lnTo>
                    <a:pt x="139" y="230"/>
                  </a:lnTo>
                  <a:lnTo>
                    <a:pt x="144" y="241"/>
                  </a:lnTo>
                  <a:lnTo>
                    <a:pt x="118" y="284"/>
                  </a:lnTo>
                  <a:lnTo>
                    <a:pt x="123" y="316"/>
                  </a:lnTo>
                  <a:lnTo>
                    <a:pt x="128" y="294"/>
                  </a:lnTo>
                  <a:lnTo>
                    <a:pt x="149" y="310"/>
                  </a:lnTo>
                  <a:lnTo>
                    <a:pt x="160" y="305"/>
                  </a:lnTo>
                  <a:lnTo>
                    <a:pt x="176" y="310"/>
                  </a:lnTo>
                  <a:lnTo>
                    <a:pt x="192" y="300"/>
                  </a:lnTo>
                  <a:lnTo>
                    <a:pt x="208" y="305"/>
                  </a:lnTo>
                  <a:lnTo>
                    <a:pt x="187" y="321"/>
                  </a:lnTo>
                  <a:lnTo>
                    <a:pt x="182" y="332"/>
                  </a:lnTo>
                  <a:lnTo>
                    <a:pt x="197" y="364"/>
                  </a:lnTo>
                  <a:lnTo>
                    <a:pt x="208" y="364"/>
                  </a:lnTo>
                  <a:lnTo>
                    <a:pt x="208" y="385"/>
                  </a:lnTo>
                  <a:lnTo>
                    <a:pt x="203" y="385"/>
                  </a:lnTo>
                  <a:lnTo>
                    <a:pt x="197" y="423"/>
                  </a:lnTo>
                  <a:lnTo>
                    <a:pt x="187" y="434"/>
                  </a:lnTo>
                  <a:lnTo>
                    <a:pt x="182" y="428"/>
                  </a:lnTo>
                  <a:lnTo>
                    <a:pt x="149" y="428"/>
                  </a:lnTo>
                  <a:lnTo>
                    <a:pt x="128" y="418"/>
                  </a:lnTo>
                  <a:lnTo>
                    <a:pt x="118" y="423"/>
                  </a:lnTo>
                  <a:lnTo>
                    <a:pt x="128" y="434"/>
                  </a:lnTo>
                  <a:lnTo>
                    <a:pt x="101" y="455"/>
                  </a:lnTo>
                  <a:lnTo>
                    <a:pt x="112" y="460"/>
                  </a:lnTo>
                  <a:lnTo>
                    <a:pt x="128" y="455"/>
                  </a:lnTo>
                  <a:lnTo>
                    <a:pt x="134" y="498"/>
                  </a:lnTo>
                  <a:lnTo>
                    <a:pt x="107" y="508"/>
                  </a:lnTo>
                  <a:lnTo>
                    <a:pt x="91" y="514"/>
                  </a:lnTo>
                  <a:lnTo>
                    <a:pt x="64" y="519"/>
                  </a:lnTo>
                  <a:lnTo>
                    <a:pt x="53" y="524"/>
                  </a:lnTo>
                  <a:lnTo>
                    <a:pt x="59" y="530"/>
                  </a:lnTo>
                  <a:lnTo>
                    <a:pt x="64" y="541"/>
                  </a:lnTo>
                  <a:lnTo>
                    <a:pt x="85" y="551"/>
                  </a:lnTo>
                  <a:lnTo>
                    <a:pt x="96" y="541"/>
                  </a:lnTo>
                  <a:lnTo>
                    <a:pt x="107" y="551"/>
                  </a:lnTo>
                  <a:lnTo>
                    <a:pt x="101" y="562"/>
                  </a:lnTo>
                  <a:lnTo>
                    <a:pt x="123" y="562"/>
                  </a:lnTo>
                  <a:lnTo>
                    <a:pt x="139" y="578"/>
                  </a:lnTo>
                  <a:lnTo>
                    <a:pt x="165" y="578"/>
                  </a:lnTo>
                  <a:lnTo>
                    <a:pt x="176" y="573"/>
                  </a:lnTo>
                  <a:lnTo>
                    <a:pt x="187" y="567"/>
                  </a:lnTo>
                  <a:lnTo>
                    <a:pt x="171" y="583"/>
                  </a:lnTo>
                  <a:lnTo>
                    <a:pt x="165" y="594"/>
                  </a:lnTo>
                  <a:lnTo>
                    <a:pt x="144" y="599"/>
                  </a:lnTo>
                  <a:lnTo>
                    <a:pt x="101" y="594"/>
                  </a:lnTo>
                  <a:lnTo>
                    <a:pt x="96" y="599"/>
                  </a:lnTo>
                  <a:lnTo>
                    <a:pt x="80" y="605"/>
                  </a:lnTo>
                  <a:lnTo>
                    <a:pt x="70" y="621"/>
                  </a:lnTo>
                  <a:lnTo>
                    <a:pt x="27" y="653"/>
                  </a:lnTo>
                  <a:lnTo>
                    <a:pt x="0" y="658"/>
                  </a:lnTo>
                  <a:lnTo>
                    <a:pt x="6" y="664"/>
                  </a:lnTo>
                  <a:lnTo>
                    <a:pt x="22" y="664"/>
                  </a:lnTo>
                  <a:lnTo>
                    <a:pt x="32" y="680"/>
                  </a:lnTo>
                  <a:lnTo>
                    <a:pt x="43" y="674"/>
                  </a:lnTo>
                  <a:lnTo>
                    <a:pt x="43" y="664"/>
                  </a:lnTo>
                  <a:lnTo>
                    <a:pt x="59" y="653"/>
                  </a:lnTo>
                  <a:lnTo>
                    <a:pt x="91" y="653"/>
                  </a:lnTo>
                  <a:lnTo>
                    <a:pt x="107" y="674"/>
                  </a:lnTo>
                  <a:lnTo>
                    <a:pt x="139" y="642"/>
                  </a:lnTo>
                  <a:lnTo>
                    <a:pt x="165" y="637"/>
                  </a:lnTo>
                  <a:lnTo>
                    <a:pt x="187" y="653"/>
                  </a:lnTo>
                  <a:lnTo>
                    <a:pt x="213" y="658"/>
                  </a:lnTo>
                  <a:lnTo>
                    <a:pt x="219" y="648"/>
                  </a:lnTo>
                  <a:lnTo>
                    <a:pt x="246" y="648"/>
                  </a:lnTo>
                  <a:lnTo>
                    <a:pt x="267" y="648"/>
                  </a:lnTo>
                  <a:lnTo>
                    <a:pt x="299" y="648"/>
                  </a:lnTo>
                  <a:lnTo>
                    <a:pt x="320" y="658"/>
                  </a:lnTo>
                  <a:lnTo>
                    <a:pt x="363" y="648"/>
                  </a:lnTo>
                  <a:lnTo>
                    <a:pt x="373" y="637"/>
                  </a:lnTo>
                  <a:lnTo>
                    <a:pt x="395" y="637"/>
                  </a:lnTo>
                  <a:lnTo>
                    <a:pt x="395" y="621"/>
                  </a:lnTo>
                  <a:lnTo>
                    <a:pt x="358" y="610"/>
                  </a:lnTo>
                  <a:lnTo>
                    <a:pt x="373" y="599"/>
                  </a:lnTo>
                  <a:lnTo>
                    <a:pt x="373" y="583"/>
                  </a:lnTo>
                  <a:lnTo>
                    <a:pt x="395" y="583"/>
                  </a:lnTo>
                  <a:lnTo>
                    <a:pt x="395" y="573"/>
                  </a:lnTo>
                  <a:lnTo>
                    <a:pt x="411" y="562"/>
                  </a:lnTo>
                  <a:lnTo>
                    <a:pt x="416" y="546"/>
                  </a:lnTo>
                  <a:lnTo>
                    <a:pt x="421" y="535"/>
                  </a:lnTo>
                  <a:lnTo>
                    <a:pt x="421" y="508"/>
                  </a:lnTo>
                  <a:lnTo>
                    <a:pt x="368" y="487"/>
                  </a:lnTo>
                  <a:lnTo>
                    <a:pt x="358" y="498"/>
                  </a:lnTo>
                  <a:lnTo>
                    <a:pt x="341" y="487"/>
                  </a:lnTo>
                  <a:lnTo>
                    <a:pt x="363" y="471"/>
                  </a:lnTo>
                  <a:lnTo>
                    <a:pt x="352" y="439"/>
                  </a:lnTo>
                  <a:lnTo>
                    <a:pt x="331" y="423"/>
                  </a:lnTo>
                  <a:lnTo>
                    <a:pt x="347" y="423"/>
                  </a:lnTo>
                  <a:lnTo>
                    <a:pt x="341" y="396"/>
                  </a:lnTo>
                  <a:lnTo>
                    <a:pt x="341" y="385"/>
                  </a:lnTo>
                  <a:lnTo>
                    <a:pt x="336" y="375"/>
                  </a:lnTo>
                  <a:lnTo>
                    <a:pt x="331" y="359"/>
                  </a:lnTo>
                  <a:lnTo>
                    <a:pt x="304" y="343"/>
                  </a:lnTo>
                  <a:lnTo>
                    <a:pt x="299" y="321"/>
                  </a:lnTo>
                  <a:lnTo>
                    <a:pt x="288" y="294"/>
                  </a:lnTo>
                  <a:lnTo>
                    <a:pt x="288" y="262"/>
                  </a:lnTo>
                  <a:lnTo>
                    <a:pt x="283" y="252"/>
                  </a:lnTo>
                  <a:lnTo>
                    <a:pt x="267" y="236"/>
                  </a:lnTo>
                  <a:lnTo>
                    <a:pt x="261" y="230"/>
                  </a:lnTo>
                  <a:lnTo>
                    <a:pt x="251" y="219"/>
                  </a:lnTo>
                  <a:lnTo>
                    <a:pt x="229" y="219"/>
                  </a:lnTo>
                  <a:lnTo>
                    <a:pt x="213" y="214"/>
                  </a:lnTo>
                  <a:lnTo>
                    <a:pt x="235" y="209"/>
                  </a:lnTo>
                  <a:lnTo>
                    <a:pt x="251" y="203"/>
                  </a:lnTo>
                  <a:lnTo>
                    <a:pt x="246" y="187"/>
                  </a:lnTo>
                  <a:lnTo>
                    <a:pt x="267" y="177"/>
                  </a:lnTo>
                  <a:lnTo>
                    <a:pt x="267" y="166"/>
                  </a:lnTo>
                  <a:lnTo>
                    <a:pt x="283" y="150"/>
                  </a:lnTo>
                  <a:lnTo>
                    <a:pt x="288" y="129"/>
                  </a:lnTo>
                  <a:lnTo>
                    <a:pt x="310" y="112"/>
                  </a:lnTo>
                  <a:lnTo>
                    <a:pt x="310" y="96"/>
                  </a:lnTo>
                  <a:lnTo>
                    <a:pt x="283" y="96"/>
                  </a:lnTo>
                  <a:lnTo>
                    <a:pt x="272" y="86"/>
                  </a:lnTo>
                  <a:lnTo>
                    <a:pt x="240" y="80"/>
                  </a:lnTo>
                  <a:lnTo>
                    <a:pt x="208" y="8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20" name="Group 335"/>
            <p:cNvGrpSpPr>
              <a:grpSpLocks/>
            </p:cNvGrpSpPr>
            <p:nvPr/>
          </p:nvGrpSpPr>
          <p:grpSpPr bwMode="auto">
            <a:xfrm>
              <a:off x="3356" y="2295"/>
              <a:ext cx="128" cy="96"/>
              <a:chOff x="1054" y="2204"/>
              <a:chExt cx="128" cy="96"/>
            </a:xfrm>
          </p:grpSpPr>
          <p:sp>
            <p:nvSpPr>
              <p:cNvPr id="304" name="Freeform 336"/>
              <p:cNvSpPr>
                <a:spLocks/>
              </p:cNvSpPr>
              <p:nvPr/>
            </p:nvSpPr>
            <p:spPr bwMode="auto">
              <a:xfrm>
                <a:off x="1054" y="2204"/>
                <a:ext cx="128" cy="96"/>
              </a:xfrm>
              <a:custGeom>
                <a:avLst/>
                <a:gdLst>
                  <a:gd name="T0" fmla="*/ 117 w 128"/>
                  <a:gd name="T1" fmla="*/ 48 h 96"/>
                  <a:gd name="T2" fmla="*/ 112 w 128"/>
                  <a:gd name="T3" fmla="*/ 32 h 96"/>
                  <a:gd name="T4" fmla="*/ 112 w 128"/>
                  <a:gd name="T5" fmla="*/ 11 h 96"/>
                  <a:gd name="T6" fmla="*/ 95 w 128"/>
                  <a:gd name="T7" fmla="*/ 0 h 96"/>
                  <a:gd name="T8" fmla="*/ 79 w 128"/>
                  <a:gd name="T9" fmla="*/ 0 h 96"/>
                  <a:gd name="T10" fmla="*/ 69 w 128"/>
                  <a:gd name="T11" fmla="*/ 0 h 96"/>
                  <a:gd name="T12" fmla="*/ 53 w 128"/>
                  <a:gd name="T13" fmla="*/ 0 h 96"/>
                  <a:gd name="T14" fmla="*/ 53 w 128"/>
                  <a:gd name="T15" fmla="*/ 5 h 96"/>
                  <a:gd name="T16" fmla="*/ 53 w 128"/>
                  <a:gd name="T17" fmla="*/ 0 h 96"/>
                  <a:gd name="T18" fmla="*/ 42 w 128"/>
                  <a:gd name="T19" fmla="*/ 5 h 96"/>
                  <a:gd name="T20" fmla="*/ 37 w 128"/>
                  <a:gd name="T21" fmla="*/ 16 h 96"/>
                  <a:gd name="T22" fmla="*/ 31 w 128"/>
                  <a:gd name="T23" fmla="*/ 27 h 96"/>
                  <a:gd name="T24" fmla="*/ 10 w 128"/>
                  <a:gd name="T25" fmla="*/ 27 h 96"/>
                  <a:gd name="T26" fmla="*/ 10 w 128"/>
                  <a:gd name="T27" fmla="*/ 37 h 96"/>
                  <a:gd name="T28" fmla="*/ 0 w 128"/>
                  <a:gd name="T29" fmla="*/ 48 h 96"/>
                  <a:gd name="T30" fmla="*/ 20 w 128"/>
                  <a:gd name="T31" fmla="*/ 80 h 96"/>
                  <a:gd name="T32" fmla="*/ 42 w 128"/>
                  <a:gd name="T33" fmla="*/ 64 h 96"/>
                  <a:gd name="T34" fmla="*/ 58 w 128"/>
                  <a:gd name="T35" fmla="*/ 74 h 96"/>
                  <a:gd name="T36" fmla="*/ 64 w 128"/>
                  <a:gd name="T37" fmla="*/ 90 h 96"/>
                  <a:gd name="T38" fmla="*/ 74 w 128"/>
                  <a:gd name="T39" fmla="*/ 90 h 96"/>
                  <a:gd name="T40" fmla="*/ 85 w 128"/>
                  <a:gd name="T41" fmla="*/ 96 h 96"/>
                  <a:gd name="T42" fmla="*/ 90 w 128"/>
                  <a:gd name="T43" fmla="*/ 96 h 96"/>
                  <a:gd name="T44" fmla="*/ 106 w 128"/>
                  <a:gd name="T45" fmla="*/ 85 h 96"/>
                  <a:gd name="T46" fmla="*/ 122 w 128"/>
                  <a:gd name="T47" fmla="*/ 80 h 96"/>
                  <a:gd name="T48" fmla="*/ 128 w 128"/>
                  <a:gd name="T49" fmla="*/ 58 h 96"/>
                  <a:gd name="T50" fmla="*/ 117 w 128"/>
                  <a:gd name="T51" fmla="*/ 48 h 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8" h="96">
                    <a:moveTo>
                      <a:pt x="117" y="48"/>
                    </a:moveTo>
                    <a:lnTo>
                      <a:pt x="112" y="32"/>
                    </a:lnTo>
                    <a:lnTo>
                      <a:pt x="112" y="11"/>
                    </a:lnTo>
                    <a:lnTo>
                      <a:pt x="95" y="0"/>
                    </a:lnTo>
                    <a:lnTo>
                      <a:pt x="79" y="0"/>
                    </a:lnTo>
                    <a:lnTo>
                      <a:pt x="69" y="0"/>
                    </a:lnTo>
                    <a:lnTo>
                      <a:pt x="53" y="0"/>
                    </a:lnTo>
                    <a:lnTo>
                      <a:pt x="53" y="5"/>
                    </a:lnTo>
                    <a:lnTo>
                      <a:pt x="53" y="0"/>
                    </a:lnTo>
                    <a:lnTo>
                      <a:pt x="42" y="5"/>
                    </a:lnTo>
                    <a:lnTo>
                      <a:pt x="37" y="16"/>
                    </a:lnTo>
                    <a:lnTo>
                      <a:pt x="31" y="27"/>
                    </a:lnTo>
                    <a:lnTo>
                      <a:pt x="10" y="27"/>
                    </a:lnTo>
                    <a:lnTo>
                      <a:pt x="10" y="37"/>
                    </a:lnTo>
                    <a:lnTo>
                      <a:pt x="0" y="48"/>
                    </a:lnTo>
                    <a:lnTo>
                      <a:pt x="20" y="80"/>
                    </a:lnTo>
                    <a:lnTo>
                      <a:pt x="42" y="64"/>
                    </a:lnTo>
                    <a:lnTo>
                      <a:pt x="58" y="74"/>
                    </a:lnTo>
                    <a:lnTo>
                      <a:pt x="64" y="90"/>
                    </a:lnTo>
                    <a:lnTo>
                      <a:pt x="74" y="90"/>
                    </a:lnTo>
                    <a:lnTo>
                      <a:pt x="85" y="96"/>
                    </a:lnTo>
                    <a:lnTo>
                      <a:pt x="90" y="96"/>
                    </a:lnTo>
                    <a:lnTo>
                      <a:pt x="106" y="85"/>
                    </a:lnTo>
                    <a:lnTo>
                      <a:pt x="122" y="80"/>
                    </a:lnTo>
                    <a:lnTo>
                      <a:pt x="128" y="58"/>
                    </a:lnTo>
                    <a:lnTo>
                      <a:pt x="117" y="4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5" name="Freeform 337"/>
              <p:cNvSpPr>
                <a:spLocks/>
              </p:cNvSpPr>
              <p:nvPr/>
            </p:nvSpPr>
            <p:spPr bwMode="auto">
              <a:xfrm>
                <a:off x="1054" y="2204"/>
                <a:ext cx="128" cy="96"/>
              </a:xfrm>
              <a:custGeom>
                <a:avLst/>
                <a:gdLst>
                  <a:gd name="T0" fmla="*/ 117 w 128"/>
                  <a:gd name="T1" fmla="*/ 48 h 96"/>
                  <a:gd name="T2" fmla="*/ 112 w 128"/>
                  <a:gd name="T3" fmla="*/ 32 h 96"/>
                  <a:gd name="T4" fmla="*/ 112 w 128"/>
                  <a:gd name="T5" fmla="*/ 11 h 96"/>
                  <a:gd name="T6" fmla="*/ 95 w 128"/>
                  <a:gd name="T7" fmla="*/ 0 h 96"/>
                  <a:gd name="T8" fmla="*/ 79 w 128"/>
                  <a:gd name="T9" fmla="*/ 0 h 96"/>
                  <a:gd name="T10" fmla="*/ 69 w 128"/>
                  <a:gd name="T11" fmla="*/ 0 h 96"/>
                  <a:gd name="T12" fmla="*/ 53 w 128"/>
                  <a:gd name="T13" fmla="*/ 0 h 96"/>
                  <a:gd name="T14" fmla="*/ 53 w 128"/>
                  <a:gd name="T15" fmla="*/ 5 h 96"/>
                  <a:gd name="T16" fmla="*/ 53 w 128"/>
                  <a:gd name="T17" fmla="*/ 0 h 96"/>
                  <a:gd name="T18" fmla="*/ 42 w 128"/>
                  <a:gd name="T19" fmla="*/ 5 h 96"/>
                  <a:gd name="T20" fmla="*/ 37 w 128"/>
                  <a:gd name="T21" fmla="*/ 16 h 96"/>
                  <a:gd name="T22" fmla="*/ 31 w 128"/>
                  <a:gd name="T23" fmla="*/ 27 h 96"/>
                  <a:gd name="T24" fmla="*/ 10 w 128"/>
                  <a:gd name="T25" fmla="*/ 27 h 96"/>
                  <a:gd name="T26" fmla="*/ 10 w 128"/>
                  <a:gd name="T27" fmla="*/ 37 h 96"/>
                  <a:gd name="T28" fmla="*/ 0 w 128"/>
                  <a:gd name="T29" fmla="*/ 48 h 96"/>
                  <a:gd name="T30" fmla="*/ 20 w 128"/>
                  <a:gd name="T31" fmla="*/ 80 h 96"/>
                  <a:gd name="T32" fmla="*/ 42 w 128"/>
                  <a:gd name="T33" fmla="*/ 64 h 96"/>
                  <a:gd name="T34" fmla="*/ 58 w 128"/>
                  <a:gd name="T35" fmla="*/ 74 h 96"/>
                  <a:gd name="T36" fmla="*/ 64 w 128"/>
                  <a:gd name="T37" fmla="*/ 90 h 96"/>
                  <a:gd name="T38" fmla="*/ 74 w 128"/>
                  <a:gd name="T39" fmla="*/ 90 h 96"/>
                  <a:gd name="T40" fmla="*/ 85 w 128"/>
                  <a:gd name="T41" fmla="*/ 96 h 96"/>
                  <a:gd name="T42" fmla="*/ 90 w 128"/>
                  <a:gd name="T43" fmla="*/ 96 h 96"/>
                  <a:gd name="T44" fmla="*/ 106 w 128"/>
                  <a:gd name="T45" fmla="*/ 85 h 96"/>
                  <a:gd name="T46" fmla="*/ 122 w 128"/>
                  <a:gd name="T47" fmla="*/ 80 h 96"/>
                  <a:gd name="T48" fmla="*/ 128 w 128"/>
                  <a:gd name="T49" fmla="*/ 58 h 96"/>
                  <a:gd name="T50" fmla="*/ 117 w 128"/>
                  <a:gd name="T51" fmla="*/ 48 h 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8" h="96">
                    <a:moveTo>
                      <a:pt x="117" y="48"/>
                    </a:moveTo>
                    <a:lnTo>
                      <a:pt x="112" y="32"/>
                    </a:lnTo>
                    <a:lnTo>
                      <a:pt x="112" y="11"/>
                    </a:lnTo>
                    <a:lnTo>
                      <a:pt x="95" y="0"/>
                    </a:lnTo>
                    <a:lnTo>
                      <a:pt x="79" y="0"/>
                    </a:lnTo>
                    <a:lnTo>
                      <a:pt x="69" y="0"/>
                    </a:lnTo>
                    <a:lnTo>
                      <a:pt x="53" y="0"/>
                    </a:lnTo>
                    <a:lnTo>
                      <a:pt x="53" y="5"/>
                    </a:lnTo>
                    <a:lnTo>
                      <a:pt x="53" y="0"/>
                    </a:lnTo>
                    <a:lnTo>
                      <a:pt x="42" y="5"/>
                    </a:lnTo>
                    <a:lnTo>
                      <a:pt x="37" y="16"/>
                    </a:lnTo>
                    <a:lnTo>
                      <a:pt x="31" y="27"/>
                    </a:lnTo>
                    <a:lnTo>
                      <a:pt x="10" y="27"/>
                    </a:lnTo>
                    <a:lnTo>
                      <a:pt x="10" y="37"/>
                    </a:lnTo>
                    <a:lnTo>
                      <a:pt x="0" y="48"/>
                    </a:lnTo>
                    <a:lnTo>
                      <a:pt x="20" y="80"/>
                    </a:lnTo>
                    <a:lnTo>
                      <a:pt x="42" y="64"/>
                    </a:lnTo>
                    <a:lnTo>
                      <a:pt x="58" y="74"/>
                    </a:lnTo>
                    <a:lnTo>
                      <a:pt x="64" y="90"/>
                    </a:lnTo>
                    <a:lnTo>
                      <a:pt x="74" y="90"/>
                    </a:lnTo>
                    <a:lnTo>
                      <a:pt x="85" y="96"/>
                    </a:lnTo>
                    <a:lnTo>
                      <a:pt x="90" y="96"/>
                    </a:lnTo>
                    <a:lnTo>
                      <a:pt x="106" y="85"/>
                    </a:lnTo>
                    <a:lnTo>
                      <a:pt x="122" y="80"/>
                    </a:lnTo>
                    <a:lnTo>
                      <a:pt x="128" y="58"/>
                    </a:lnTo>
                    <a:lnTo>
                      <a:pt x="117" y="4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1" name="Group 338"/>
            <p:cNvGrpSpPr>
              <a:grpSpLocks/>
            </p:cNvGrpSpPr>
            <p:nvPr/>
          </p:nvGrpSpPr>
          <p:grpSpPr bwMode="auto">
            <a:xfrm>
              <a:off x="3387" y="2043"/>
              <a:ext cx="421" cy="680"/>
              <a:chOff x="1085" y="1952"/>
              <a:chExt cx="421" cy="680"/>
            </a:xfrm>
          </p:grpSpPr>
          <p:sp>
            <p:nvSpPr>
              <p:cNvPr id="302" name="Freeform 339"/>
              <p:cNvSpPr>
                <a:spLocks/>
              </p:cNvSpPr>
              <p:nvPr/>
            </p:nvSpPr>
            <p:spPr bwMode="auto">
              <a:xfrm>
                <a:off x="1085" y="1952"/>
                <a:ext cx="421" cy="680"/>
              </a:xfrm>
              <a:custGeom>
                <a:avLst/>
                <a:gdLst>
                  <a:gd name="T0" fmla="*/ 213 w 421"/>
                  <a:gd name="T1" fmla="*/ 64 h 680"/>
                  <a:gd name="T2" fmla="*/ 267 w 421"/>
                  <a:gd name="T3" fmla="*/ 16 h 680"/>
                  <a:gd name="T4" fmla="*/ 171 w 421"/>
                  <a:gd name="T5" fmla="*/ 16 h 680"/>
                  <a:gd name="T6" fmla="*/ 160 w 421"/>
                  <a:gd name="T7" fmla="*/ 54 h 680"/>
                  <a:gd name="T8" fmla="*/ 128 w 421"/>
                  <a:gd name="T9" fmla="*/ 91 h 680"/>
                  <a:gd name="T10" fmla="*/ 107 w 421"/>
                  <a:gd name="T11" fmla="*/ 134 h 680"/>
                  <a:gd name="T12" fmla="*/ 128 w 421"/>
                  <a:gd name="T13" fmla="*/ 155 h 680"/>
                  <a:gd name="T14" fmla="*/ 107 w 421"/>
                  <a:gd name="T15" fmla="*/ 214 h 680"/>
                  <a:gd name="T16" fmla="*/ 118 w 421"/>
                  <a:gd name="T17" fmla="*/ 230 h 680"/>
                  <a:gd name="T18" fmla="*/ 144 w 421"/>
                  <a:gd name="T19" fmla="*/ 214 h 680"/>
                  <a:gd name="T20" fmla="*/ 118 w 421"/>
                  <a:gd name="T21" fmla="*/ 284 h 680"/>
                  <a:gd name="T22" fmla="*/ 149 w 421"/>
                  <a:gd name="T23" fmla="*/ 310 h 680"/>
                  <a:gd name="T24" fmla="*/ 192 w 421"/>
                  <a:gd name="T25" fmla="*/ 300 h 680"/>
                  <a:gd name="T26" fmla="*/ 182 w 421"/>
                  <a:gd name="T27" fmla="*/ 332 h 680"/>
                  <a:gd name="T28" fmla="*/ 208 w 421"/>
                  <a:gd name="T29" fmla="*/ 385 h 680"/>
                  <a:gd name="T30" fmla="*/ 187 w 421"/>
                  <a:gd name="T31" fmla="*/ 434 h 680"/>
                  <a:gd name="T32" fmla="*/ 128 w 421"/>
                  <a:gd name="T33" fmla="*/ 418 h 680"/>
                  <a:gd name="T34" fmla="*/ 101 w 421"/>
                  <a:gd name="T35" fmla="*/ 455 h 680"/>
                  <a:gd name="T36" fmla="*/ 134 w 421"/>
                  <a:gd name="T37" fmla="*/ 498 h 680"/>
                  <a:gd name="T38" fmla="*/ 64 w 421"/>
                  <a:gd name="T39" fmla="*/ 519 h 680"/>
                  <a:gd name="T40" fmla="*/ 64 w 421"/>
                  <a:gd name="T41" fmla="*/ 541 h 680"/>
                  <a:gd name="T42" fmla="*/ 107 w 421"/>
                  <a:gd name="T43" fmla="*/ 551 h 680"/>
                  <a:gd name="T44" fmla="*/ 139 w 421"/>
                  <a:gd name="T45" fmla="*/ 578 h 680"/>
                  <a:gd name="T46" fmla="*/ 187 w 421"/>
                  <a:gd name="T47" fmla="*/ 567 h 680"/>
                  <a:gd name="T48" fmla="*/ 144 w 421"/>
                  <a:gd name="T49" fmla="*/ 599 h 680"/>
                  <a:gd name="T50" fmla="*/ 80 w 421"/>
                  <a:gd name="T51" fmla="*/ 605 h 680"/>
                  <a:gd name="T52" fmla="*/ 0 w 421"/>
                  <a:gd name="T53" fmla="*/ 658 h 680"/>
                  <a:gd name="T54" fmla="*/ 32 w 421"/>
                  <a:gd name="T55" fmla="*/ 680 h 680"/>
                  <a:gd name="T56" fmla="*/ 59 w 421"/>
                  <a:gd name="T57" fmla="*/ 653 h 680"/>
                  <a:gd name="T58" fmla="*/ 139 w 421"/>
                  <a:gd name="T59" fmla="*/ 642 h 680"/>
                  <a:gd name="T60" fmla="*/ 213 w 421"/>
                  <a:gd name="T61" fmla="*/ 658 h 680"/>
                  <a:gd name="T62" fmla="*/ 267 w 421"/>
                  <a:gd name="T63" fmla="*/ 648 h 680"/>
                  <a:gd name="T64" fmla="*/ 363 w 421"/>
                  <a:gd name="T65" fmla="*/ 648 h 680"/>
                  <a:gd name="T66" fmla="*/ 395 w 421"/>
                  <a:gd name="T67" fmla="*/ 621 h 680"/>
                  <a:gd name="T68" fmla="*/ 373 w 421"/>
                  <a:gd name="T69" fmla="*/ 583 h 680"/>
                  <a:gd name="T70" fmla="*/ 411 w 421"/>
                  <a:gd name="T71" fmla="*/ 562 h 680"/>
                  <a:gd name="T72" fmla="*/ 421 w 421"/>
                  <a:gd name="T73" fmla="*/ 508 h 680"/>
                  <a:gd name="T74" fmla="*/ 341 w 421"/>
                  <a:gd name="T75" fmla="*/ 487 h 680"/>
                  <a:gd name="T76" fmla="*/ 331 w 421"/>
                  <a:gd name="T77" fmla="*/ 423 h 680"/>
                  <a:gd name="T78" fmla="*/ 341 w 421"/>
                  <a:gd name="T79" fmla="*/ 385 h 680"/>
                  <a:gd name="T80" fmla="*/ 304 w 421"/>
                  <a:gd name="T81" fmla="*/ 343 h 680"/>
                  <a:gd name="T82" fmla="*/ 288 w 421"/>
                  <a:gd name="T83" fmla="*/ 262 h 680"/>
                  <a:gd name="T84" fmla="*/ 261 w 421"/>
                  <a:gd name="T85" fmla="*/ 230 h 680"/>
                  <a:gd name="T86" fmla="*/ 213 w 421"/>
                  <a:gd name="T87" fmla="*/ 214 h 680"/>
                  <a:gd name="T88" fmla="*/ 246 w 421"/>
                  <a:gd name="T89" fmla="*/ 187 h 680"/>
                  <a:gd name="T90" fmla="*/ 283 w 421"/>
                  <a:gd name="T91" fmla="*/ 150 h 680"/>
                  <a:gd name="T92" fmla="*/ 310 w 421"/>
                  <a:gd name="T93" fmla="*/ 96 h 680"/>
                  <a:gd name="T94" fmla="*/ 240 w 421"/>
                  <a:gd name="T95" fmla="*/ 80 h 68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21" h="680">
                    <a:moveTo>
                      <a:pt x="208" y="86"/>
                    </a:moveTo>
                    <a:lnTo>
                      <a:pt x="224" y="70"/>
                    </a:lnTo>
                    <a:lnTo>
                      <a:pt x="213" y="64"/>
                    </a:lnTo>
                    <a:lnTo>
                      <a:pt x="246" y="43"/>
                    </a:lnTo>
                    <a:lnTo>
                      <a:pt x="261" y="38"/>
                    </a:lnTo>
                    <a:lnTo>
                      <a:pt x="267" y="16"/>
                    </a:lnTo>
                    <a:lnTo>
                      <a:pt x="203" y="11"/>
                    </a:lnTo>
                    <a:lnTo>
                      <a:pt x="182" y="0"/>
                    </a:lnTo>
                    <a:lnTo>
                      <a:pt x="171" y="16"/>
                    </a:lnTo>
                    <a:lnTo>
                      <a:pt x="160" y="27"/>
                    </a:lnTo>
                    <a:lnTo>
                      <a:pt x="155" y="38"/>
                    </a:lnTo>
                    <a:lnTo>
                      <a:pt x="160" y="54"/>
                    </a:lnTo>
                    <a:lnTo>
                      <a:pt x="139" y="59"/>
                    </a:lnTo>
                    <a:lnTo>
                      <a:pt x="128" y="70"/>
                    </a:lnTo>
                    <a:lnTo>
                      <a:pt x="128" y="91"/>
                    </a:lnTo>
                    <a:lnTo>
                      <a:pt x="128" y="107"/>
                    </a:lnTo>
                    <a:lnTo>
                      <a:pt x="118" y="123"/>
                    </a:lnTo>
                    <a:lnTo>
                      <a:pt x="107" y="134"/>
                    </a:lnTo>
                    <a:lnTo>
                      <a:pt x="85" y="166"/>
                    </a:lnTo>
                    <a:lnTo>
                      <a:pt x="101" y="171"/>
                    </a:lnTo>
                    <a:lnTo>
                      <a:pt x="128" y="155"/>
                    </a:lnTo>
                    <a:lnTo>
                      <a:pt x="118" y="177"/>
                    </a:lnTo>
                    <a:lnTo>
                      <a:pt x="112" y="198"/>
                    </a:lnTo>
                    <a:lnTo>
                      <a:pt x="107" y="214"/>
                    </a:lnTo>
                    <a:lnTo>
                      <a:pt x="91" y="252"/>
                    </a:lnTo>
                    <a:lnTo>
                      <a:pt x="107" y="252"/>
                    </a:lnTo>
                    <a:lnTo>
                      <a:pt x="118" y="230"/>
                    </a:lnTo>
                    <a:lnTo>
                      <a:pt x="128" y="203"/>
                    </a:lnTo>
                    <a:lnTo>
                      <a:pt x="134" y="219"/>
                    </a:lnTo>
                    <a:lnTo>
                      <a:pt x="144" y="214"/>
                    </a:lnTo>
                    <a:lnTo>
                      <a:pt x="139" y="230"/>
                    </a:lnTo>
                    <a:lnTo>
                      <a:pt x="144" y="241"/>
                    </a:lnTo>
                    <a:lnTo>
                      <a:pt x="118" y="284"/>
                    </a:lnTo>
                    <a:lnTo>
                      <a:pt x="123" y="316"/>
                    </a:lnTo>
                    <a:lnTo>
                      <a:pt x="128" y="294"/>
                    </a:lnTo>
                    <a:lnTo>
                      <a:pt x="149" y="310"/>
                    </a:lnTo>
                    <a:lnTo>
                      <a:pt x="160" y="305"/>
                    </a:lnTo>
                    <a:lnTo>
                      <a:pt x="176" y="310"/>
                    </a:lnTo>
                    <a:lnTo>
                      <a:pt x="192" y="300"/>
                    </a:lnTo>
                    <a:lnTo>
                      <a:pt x="208" y="305"/>
                    </a:lnTo>
                    <a:lnTo>
                      <a:pt x="187" y="321"/>
                    </a:lnTo>
                    <a:lnTo>
                      <a:pt x="182" y="332"/>
                    </a:lnTo>
                    <a:lnTo>
                      <a:pt x="197" y="364"/>
                    </a:lnTo>
                    <a:lnTo>
                      <a:pt x="208" y="364"/>
                    </a:lnTo>
                    <a:lnTo>
                      <a:pt x="208" y="385"/>
                    </a:lnTo>
                    <a:lnTo>
                      <a:pt x="203" y="385"/>
                    </a:lnTo>
                    <a:lnTo>
                      <a:pt x="197" y="423"/>
                    </a:lnTo>
                    <a:lnTo>
                      <a:pt x="187" y="434"/>
                    </a:lnTo>
                    <a:lnTo>
                      <a:pt x="182" y="428"/>
                    </a:lnTo>
                    <a:lnTo>
                      <a:pt x="149" y="428"/>
                    </a:lnTo>
                    <a:lnTo>
                      <a:pt x="128" y="418"/>
                    </a:lnTo>
                    <a:lnTo>
                      <a:pt x="118" y="423"/>
                    </a:lnTo>
                    <a:lnTo>
                      <a:pt x="128" y="434"/>
                    </a:lnTo>
                    <a:lnTo>
                      <a:pt x="101" y="455"/>
                    </a:lnTo>
                    <a:lnTo>
                      <a:pt x="112" y="460"/>
                    </a:lnTo>
                    <a:lnTo>
                      <a:pt x="128" y="455"/>
                    </a:lnTo>
                    <a:lnTo>
                      <a:pt x="134" y="498"/>
                    </a:lnTo>
                    <a:lnTo>
                      <a:pt x="107" y="508"/>
                    </a:lnTo>
                    <a:lnTo>
                      <a:pt x="91" y="514"/>
                    </a:lnTo>
                    <a:lnTo>
                      <a:pt x="64" y="519"/>
                    </a:lnTo>
                    <a:lnTo>
                      <a:pt x="53" y="524"/>
                    </a:lnTo>
                    <a:lnTo>
                      <a:pt x="59" y="530"/>
                    </a:lnTo>
                    <a:lnTo>
                      <a:pt x="64" y="541"/>
                    </a:lnTo>
                    <a:lnTo>
                      <a:pt x="85" y="551"/>
                    </a:lnTo>
                    <a:lnTo>
                      <a:pt x="96" y="541"/>
                    </a:lnTo>
                    <a:lnTo>
                      <a:pt x="107" y="551"/>
                    </a:lnTo>
                    <a:lnTo>
                      <a:pt x="101" y="562"/>
                    </a:lnTo>
                    <a:lnTo>
                      <a:pt x="123" y="562"/>
                    </a:lnTo>
                    <a:lnTo>
                      <a:pt x="139" y="578"/>
                    </a:lnTo>
                    <a:lnTo>
                      <a:pt x="165" y="578"/>
                    </a:lnTo>
                    <a:lnTo>
                      <a:pt x="176" y="573"/>
                    </a:lnTo>
                    <a:lnTo>
                      <a:pt x="187" y="567"/>
                    </a:lnTo>
                    <a:lnTo>
                      <a:pt x="171" y="583"/>
                    </a:lnTo>
                    <a:lnTo>
                      <a:pt x="165" y="594"/>
                    </a:lnTo>
                    <a:lnTo>
                      <a:pt x="144" y="599"/>
                    </a:lnTo>
                    <a:lnTo>
                      <a:pt x="101" y="594"/>
                    </a:lnTo>
                    <a:lnTo>
                      <a:pt x="96" y="599"/>
                    </a:lnTo>
                    <a:lnTo>
                      <a:pt x="80" y="605"/>
                    </a:lnTo>
                    <a:lnTo>
                      <a:pt x="70" y="621"/>
                    </a:lnTo>
                    <a:lnTo>
                      <a:pt x="27" y="653"/>
                    </a:lnTo>
                    <a:lnTo>
                      <a:pt x="0" y="658"/>
                    </a:lnTo>
                    <a:lnTo>
                      <a:pt x="6" y="664"/>
                    </a:lnTo>
                    <a:lnTo>
                      <a:pt x="22" y="664"/>
                    </a:lnTo>
                    <a:lnTo>
                      <a:pt x="32" y="680"/>
                    </a:lnTo>
                    <a:lnTo>
                      <a:pt x="43" y="674"/>
                    </a:lnTo>
                    <a:lnTo>
                      <a:pt x="43" y="664"/>
                    </a:lnTo>
                    <a:lnTo>
                      <a:pt x="59" y="653"/>
                    </a:lnTo>
                    <a:lnTo>
                      <a:pt x="91" y="653"/>
                    </a:lnTo>
                    <a:lnTo>
                      <a:pt x="107" y="674"/>
                    </a:lnTo>
                    <a:lnTo>
                      <a:pt x="139" y="642"/>
                    </a:lnTo>
                    <a:lnTo>
                      <a:pt x="165" y="637"/>
                    </a:lnTo>
                    <a:lnTo>
                      <a:pt x="187" y="653"/>
                    </a:lnTo>
                    <a:lnTo>
                      <a:pt x="213" y="658"/>
                    </a:lnTo>
                    <a:lnTo>
                      <a:pt x="219" y="648"/>
                    </a:lnTo>
                    <a:lnTo>
                      <a:pt x="246" y="648"/>
                    </a:lnTo>
                    <a:lnTo>
                      <a:pt x="267" y="648"/>
                    </a:lnTo>
                    <a:lnTo>
                      <a:pt x="299" y="648"/>
                    </a:lnTo>
                    <a:lnTo>
                      <a:pt x="320" y="658"/>
                    </a:lnTo>
                    <a:lnTo>
                      <a:pt x="363" y="648"/>
                    </a:lnTo>
                    <a:lnTo>
                      <a:pt x="373" y="637"/>
                    </a:lnTo>
                    <a:lnTo>
                      <a:pt x="395" y="637"/>
                    </a:lnTo>
                    <a:lnTo>
                      <a:pt x="395" y="621"/>
                    </a:lnTo>
                    <a:lnTo>
                      <a:pt x="358" y="610"/>
                    </a:lnTo>
                    <a:lnTo>
                      <a:pt x="373" y="599"/>
                    </a:lnTo>
                    <a:lnTo>
                      <a:pt x="373" y="583"/>
                    </a:lnTo>
                    <a:lnTo>
                      <a:pt x="395" y="583"/>
                    </a:lnTo>
                    <a:lnTo>
                      <a:pt x="395" y="573"/>
                    </a:lnTo>
                    <a:lnTo>
                      <a:pt x="411" y="562"/>
                    </a:lnTo>
                    <a:lnTo>
                      <a:pt x="416" y="546"/>
                    </a:lnTo>
                    <a:lnTo>
                      <a:pt x="421" y="535"/>
                    </a:lnTo>
                    <a:lnTo>
                      <a:pt x="421" y="508"/>
                    </a:lnTo>
                    <a:lnTo>
                      <a:pt x="368" y="487"/>
                    </a:lnTo>
                    <a:lnTo>
                      <a:pt x="358" y="498"/>
                    </a:lnTo>
                    <a:lnTo>
                      <a:pt x="341" y="487"/>
                    </a:lnTo>
                    <a:lnTo>
                      <a:pt x="363" y="471"/>
                    </a:lnTo>
                    <a:lnTo>
                      <a:pt x="352" y="439"/>
                    </a:lnTo>
                    <a:lnTo>
                      <a:pt x="331" y="423"/>
                    </a:lnTo>
                    <a:lnTo>
                      <a:pt x="347" y="423"/>
                    </a:lnTo>
                    <a:lnTo>
                      <a:pt x="341" y="396"/>
                    </a:lnTo>
                    <a:lnTo>
                      <a:pt x="341" y="385"/>
                    </a:lnTo>
                    <a:lnTo>
                      <a:pt x="336" y="375"/>
                    </a:lnTo>
                    <a:lnTo>
                      <a:pt x="331" y="359"/>
                    </a:lnTo>
                    <a:lnTo>
                      <a:pt x="304" y="343"/>
                    </a:lnTo>
                    <a:lnTo>
                      <a:pt x="299" y="321"/>
                    </a:lnTo>
                    <a:lnTo>
                      <a:pt x="288" y="294"/>
                    </a:lnTo>
                    <a:lnTo>
                      <a:pt x="288" y="262"/>
                    </a:lnTo>
                    <a:lnTo>
                      <a:pt x="283" y="252"/>
                    </a:lnTo>
                    <a:lnTo>
                      <a:pt x="267" y="236"/>
                    </a:lnTo>
                    <a:lnTo>
                      <a:pt x="261" y="230"/>
                    </a:lnTo>
                    <a:lnTo>
                      <a:pt x="251" y="219"/>
                    </a:lnTo>
                    <a:lnTo>
                      <a:pt x="229" y="219"/>
                    </a:lnTo>
                    <a:lnTo>
                      <a:pt x="213" y="214"/>
                    </a:lnTo>
                    <a:lnTo>
                      <a:pt x="235" y="209"/>
                    </a:lnTo>
                    <a:lnTo>
                      <a:pt x="251" y="203"/>
                    </a:lnTo>
                    <a:lnTo>
                      <a:pt x="246" y="187"/>
                    </a:lnTo>
                    <a:lnTo>
                      <a:pt x="267" y="177"/>
                    </a:lnTo>
                    <a:lnTo>
                      <a:pt x="267" y="166"/>
                    </a:lnTo>
                    <a:lnTo>
                      <a:pt x="283" y="150"/>
                    </a:lnTo>
                    <a:lnTo>
                      <a:pt x="288" y="129"/>
                    </a:lnTo>
                    <a:lnTo>
                      <a:pt x="310" y="112"/>
                    </a:lnTo>
                    <a:lnTo>
                      <a:pt x="310" y="96"/>
                    </a:lnTo>
                    <a:lnTo>
                      <a:pt x="283" y="96"/>
                    </a:lnTo>
                    <a:lnTo>
                      <a:pt x="272" y="86"/>
                    </a:lnTo>
                    <a:lnTo>
                      <a:pt x="240" y="80"/>
                    </a:lnTo>
                    <a:lnTo>
                      <a:pt x="208" y="8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3" name="Freeform 340"/>
              <p:cNvSpPr>
                <a:spLocks/>
              </p:cNvSpPr>
              <p:nvPr/>
            </p:nvSpPr>
            <p:spPr bwMode="auto">
              <a:xfrm>
                <a:off x="1085" y="1952"/>
                <a:ext cx="421" cy="680"/>
              </a:xfrm>
              <a:custGeom>
                <a:avLst/>
                <a:gdLst>
                  <a:gd name="T0" fmla="*/ 213 w 421"/>
                  <a:gd name="T1" fmla="*/ 64 h 680"/>
                  <a:gd name="T2" fmla="*/ 267 w 421"/>
                  <a:gd name="T3" fmla="*/ 16 h 680"/>
                  <a:gd name="T4" fmla="*/ 171 w 421"/>
                  <a:gd name="T5" fmla="*/ 16 h 680"/>
                  <a:gd name="T6" fmla="*/ 160 w 421"/>
                  <a:gd name="T7" fmla="*/ 54 h 680"/>
                  <a:gd name="T8" fmla="*/ 128 w 421"/>
                  <a:gd name="T9" fmla="*/ 91 h 680"/>
                  <a:gd name="T10" fmla="*/ 107 w 421"/>
                  <a:gd name="T11" fmla="*/ 134 h 680"/>
                  <a:gd name="T12" fmla="*/ 128 w 421"/>
                  <a:gd name="T13" fmla="*/ 155 h 680"/>
                  <a:gd name="T14" fmla="*/ 107 w 421"/>
                  <a:gd name="T15" fmla="*/ 214 h 680"/>
                  <a:gd name="T16" fmla="*/ 118 w 421"/>
                  <a:gd name="T17" fmla="*/ 230 h 680"/>
                  <a:gd name="T18" fmla="*/ 144 w 421"/>
                  <a:gd name="T19" fmla="*/ 214 h 680"/>
                  <a:gd name="T20" fmla="*/ 118 w 421"/>
                  <a:gd name="T21" fmla="*/ 284 h 680"/>
                  <a:gd name="T22" fmla="*/ 149 w 421"/>
                  <a:gd name="T23" fmla="*/ 310 h 680"/>
                  <a:gd name="T24" fmla="*/ 192 w 421"/>
                  <a:gd name="T25" fmla="*/ 300 h 680"/>
                  <a:gd name="T26" fmla="*/ 182 w 421"/>
                  <a:gd name="T27" fmla="*/ 332 h 680"/>
                  <a:gd name="T28" fmla="*/ 208 w 421"/>
                  <a:gd name="T29" fmla="*/ 385 h 680"/>
                  <a:gd name="T30" fmla="*/ 187 w 421"/>
                  <a:gd name="T31" fmla="*/ 434 h 680"/>
                  <a:gd name="T32" fmla="*/ 128 w 421"/>
                  <a:gd name="T33" fmla="*/ 418 h 680"/>
                  <a:gd name="T34" fmla="*/ 101 w 421"/>
                  <a:gd name="T35" fmla="*/ 455 h 680"/>
                  <a:gd name="T36" fmla="*/ 134 w 421"/>
                  <a:gd name="T37" fmla="*/ 498 h 680"/>
                  <a:gd name="T38" fmla="*/ 64 w 421"/>
                  <a:gd name="T39" fmla="*/ 519 h 680"/>
                  <a:gd name="T40" fmla="*/ 64 w 421"/>
                  <a:gd name="T41" fmla="*/ 541 h 680"/>
                  <a:gd name="T42" fmla="*/ 107 w 421"/>
                  <a:gd name="T43" fmla="*/ 551 h 680"/>
                  <a:gd name="T44" fmla="*/ 139 w 421"/>
                  <a:gd name="T45" fmla="*/ 578 h 680"/>
                  <a:gd name="T46" fmla="*/ 187 w 421"/>
                  <a:gd name="T47" fmla="*/ 567 h 680"/>
                  <a:gd name="T48" fmla="*/ 144 w 421"/>
                  <a:gd name="T49" fmla="*/ 599 h 680"/>
                  <a:gd name="T50" fmla="*/ 80 w 421"/>
                  <a:gd name="T51" fmla="*/ 605 h 680"/>
                  <a:gd name="T52" fmla="*/ 0 w 421"/>
                  <a:gd name="T53" fmla="*/ 658 h 680"/>
                  <a:gd name="T54" fmla="*/ 32 w 421"/>
                  <a:gd name="T55" fmla="*/ 680 h 680"/>
                  <a:gd name="T56" fmla="*/ 59 w 421"/>
                  <a:gd name="T57" fmla="*/ 653 h 680"/>
                  <a:gd name="T58" fmla="*/ 139 w 421"/>
                  <a:gd name="T59" fmla="*/ 642 h 680"/>
                  <a:gd name="T60" fmla="*/ 213 w 421"/>
                  <a:gd name="T61" fmla="*/ 658 h 680"/>
                  <a:gd name="T62" fmla="*/ 267 w 421"/>
                  <a:gd name="T63" fmla="*/ 648 h 680"/>
                  <a:gd name="T64" fmla="*/ 363 w 421"/>
                  <a:gd name="T65" fmla="*/ 648 h 680"/>
                  <a:gd name="T66" fmla="*/ 395 w 421"/>
                  <a:gd name="T67" fmla="*/ 621 h 680"/>
                  <a:gd name="T68" fmla="*/ 373 w 421"/>
                  <a:gd name="T69" fmla="*/ 583 h 680"/>
                  <a:gd name="T70" fmla="*/ 411 w 421"/>
                  <a:gd name="T71" fmla="*/ 562 h 680"/>
                  <a:gd name="T72" fmla="*/ 421 w 421"/>
                  <a:gd name="T73" fmla="*/ 508 h 680"/>
                  <a:gd name="T74" fmla="*/ 341 w 421"/>
                  <a:gd name="T75" fmla="*/ 487 h 680"/>
                  <a:gd name="T76" fmla="*/ 331 w 421"/>
                  <a:gd name="T77" fmla="*/ 423 h 680"/>
                  <a:gd name="T78" fmla="*/ 341 w 421"/>
                  <a:gd name="T79" fmla="*/ 385 h 680"/>
                  <a:gd name="T80" fmla="*/ 304 w 421"/>
                  <a:gd name="T81" fmla="*/ 343 h 680"/>
                  <a:gd name="T82" fmla="*/ 288 w 421"/>
                  <a:gd name="T83" fmla="*/ 262 h 680"/>
                  <a:gd name="T84" fmla="*/ 261 w 421"/>
                  <a:gd name="T85" fmla="*/ 230 h 680"/>
                  <a:gd name="T86" fmla="*/ 213 w 421"/>
                  <a:gd name="T87" fmla="*/ 214 h 680"/>
                  <a:gd name="T88" fmla="*/ 246 w 421"/>
                  <a:gd name="T89" fmla="*/ 187 h 680"/>
                  <a:gd name="T90" fmla="*/ 283 w 421"/>
                  <a:gd name="T91" fmla="*/ 150 h 680"/>
                  <a:gd name="T92" fmla="*/ 310 w 421"/>
                  <a:gd name="T93" fmla="*/ 96 h 680"/>
                  <a:gd name="T94" fmla="*/ 240 w 421"/>
                  <a:gd name="T95" fmla="*/ 80 h 68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21" h="680">
                    <a:moveTo>
                      <a:pt x="208" y="86"/>
                    </a:moveTo>
                    <a:lnTo>
                      <a:pt x="224" y="70"/>
                    </a:lnTo>
                    <a:lnTo>
                      <a:pt x="213" y="64"/>
                    </a:lnTo>
                    <a:lnTo>
                      <a:pt x="246" y="43"/>
                    </a:lnTo>
                    <a:lnTo>
                      <a:pt x="261" y="38"/>
                    </a:lnTo>
                    <a:lnTo>
                      <a:pt x="267" y="16"/>
                    </a:lnTo>
                    <a:lnTo>
                      <a:pt x="203" y="11"/>
                    </a:lnTo>
                    <a:lnTo>
                      <a:pt x="182" y="0"/>
                    </a:lnTo>
                    <a:lnTo>
                      <a:pt x="171" y="16"/>
                    </a:lnTo>
                    <a:lnTo>
                      <a:pt x="160" y="27"/>
                    </a:lnTo>
                    <a:lnTo>
                      <a:pt x="155" y="38"/>
                    </a:lnTo>
                    <a:lnTo>
                      <a:pt x="160" y="54"/>
                    </a:lnTo>
                    <a:lnTo>
                      <a:pt x="139" y="59"/>
                    </a:lnTo>
                    <a:lnTo>
                      <a:pt x="128" y="70"/>
                    </a:lnTo>
                    <a:lnTo>
                      <a:pt x="128" y="91"/>
                    </a:lnTo>
                    <a:lnTo>
                      <a:pt x="128" y="107"/>
                    </a:lnTo>
                    <a:lnTo>
                      <a:pt x="118" y="123"/>
                    </a:lnTo>
                    <a:lnTo>
                      <a:pt x="107" y="134"/>
                    </a:lnTo>
                    <a:lnTo>
                      <a:pt x="85" y="166"/>
                    </a:lnTo>
                    <a:lnTo>
                      <a:pt x="101" y="171"/>
                    </a:lnTo>
                    <a:lnTo>
                      <a:pt x="128" y="155"/>
                    </a:lnTo>
                    <a:lnTo>
                      <a:pt x="118" y="177"/>
                    </a:lnTo>
                    <a:lnTo>
                      <a:pt x="112" y="198"/>
                    </a:lnTo>
                    <a:lnTo>
                      <a:pt x="107" y="214"/>
                    </a:lnTo>
                    <a:lnTo>
                      <a:pt x="91" y="252"/>
                    </a:lnTo>
                    <a:lnTo>
                      <a:pt x="107" y="252"/>
                    </a:lnTo>
                    <a:lnTo>
                      <a:pt x="118" y="230"/>
                    </a:lnTo>
                    <a:lnTo>
                      <a:pt x="128" y="203"/>
                    </a:lnTo>
                    <a:lnTo>
                      <a:pt x="134" y="219"/>
                    </a:lnTo>
                    <a:lnTo>
                      <a:pt x="144" y="214"/>
                    </a:lnTo>
                    <a:lnTo>
                      <a:pt x="139" y="230"/>
                    </a:lnTo>
                    <a:lnTo>
                      <a:pt x="144" y="241"/>
                    </a:lnTo>
                    <a:lnTo>
                      <a:pt x="118" y="284"/>
                    </a:lnTo>
                    <a:lnTo>
                      <a:pt x="123" y="316"/>
                    </a:lnTo>
                    <a:lnTo>
                      <a:pt x="128" y="294"/>
                    </a:lnTo>
                    <a:lnTo>
                      <a:pt x="149" y="310"/>
                    </a:lnTo>
                    <a:lnTo>
                      <a:pt x="160" y="305"/>
                    </a:lnTo>
                    <a:lnTo>
                      <a:pt x="176" y="310"/>
                    </a:lnTo>
                    <a:lnTo>
                      <a:pt x="192" y="300"/>
                    </a:lnTo>
                    <a:lnTo>
                      <a:pt x="208" y="305"/>
                    </a:lnTo>
                    <a:lnTo>
                      <a:pt x="187" y="321"/>
                    </a:lnTo>
                    <a:lnTo>
                      <a:pt x="182" y="332"/>
                    </a:lnTo>
                    <a:lnTo>
                      <a:pt x="197" y="364"/>
                    </a:lnTo>
                    <a:lnTo>
                      <a:pt x="208" y="364"/>
                    </a:lnTo>
                    <a:lnTo>
                      <a:pt x="208" y="385"/>
                    </a:lnTo>
                    <a:lnTo>
                      <a:pt x="203" y="385"/>
                    </a:lnTo>
                    <a:lnTo>
                      <a:pt x="197" y="423"/>
                    </a:lnTo>
                    <a:lnTo>
                      <a:pt x="187" y="434"/>
                    </a:lnTo>
                    <a:lnTo>
                      <a:pt x="182" y="428"/>
                    </a:lnTo>
                    <a:lnTo>
                      <a:pt x="149" y="428"/>
                    </a:lnTo>
                    <a:lnTo>
                      <a:pt x="128" y="418"/>
                    </a:lnTo>
                    <a:lnTo>
                      <a:pt x="118" y="423"/>
                    </a:lnTo>
                    <a:lnTo>
                      <a:pt x="128" y="434"/>
                    </a:lnTo>
                    <a:lnTo>
                      <a:pt x="101" y="455"/>
                    </a:lnTo>
                    <a:lnTo>
                      <a:pt x="112" y="460"/>
                    </a:lnTo>
                    <a:lnTo>
                      <a:pt x="128" y="455"/>
                    </a:lnTo>
                    <a:lnTo>
                      <a:pt x="134" y="498"/>
                    </a:lnTo>
                    <a:lnTo>
                      <a:pt x="107" y="508"/>
                    </a:lnTo>
                    <a:lnTo>
                      <a:pt x="91" y="514"/>
                    </a:lnTo>
                    <a:lnTo>
                      <a:pt x="64" y="519"/>
                    </a:lnTo>
                    <a:lnTo>
                      <a:pt x="53" y="524"/>
                    </a:lnTo>
                    <a:lnTo>
                      <a:pt x="59" y="530"/>
                    </a:lnTo>
                    <a:lnTo>
                      <a:pt x="64" y="541"/>
                    </a:lnTo>
                    <a:lnTo>
                      <a:pt x="85" y="551"/>
                    </a:lnTo>
                    <a:lnTo>
                      <a:pt x="96" y="541"/>
                    </a:lnTo>
                    <a:lnTo>
                      <a:pt x="107" y="551"/>
                    </a:lnTo>
                    <a:lnTo>
                      <a:pt x="101" y="562"/>
                    </a:lnTo>
                    <a:lnTo>
                      <a:pt x="123" y="562"/>
                    </a:lnTo>
                    <a:lnTo>
                      <a:pt x="139" y="578"/>
                    </a:lnTo>
                    <a:lnTo>
                      <a:pt x="165" y="578"/>
                    </a:lnTo>
                    <a:lnTo>
                      <a:pt x="176" y="573"/>
                    </a:lnTo>
                    <a:lnTo>
                      <a:pt x="187" y="567"/>
                    </a:lnTo>
                    <a:lnTo>
                      <a:pt x="171" y="583"/>
                    </a:lnTo>
                    <a:lnTo>
                      <a:pt x="165" y="594"/>
                    </a:lnTo>
                    <a:lnTo>
                      <a:pt x="144" y="599"/>
                    </a:lnTo>
                    <a:lnTo>
                      <a:pt x="101" y="594"/>
                    </a:lnTo>
                    <a:lnTo>
                      <a:pt x="96" y="599"/>
                    </a:lnTo>
                    <a:lnTo>
                      <a:pt x="80" y="605"/>
                    </a:lnTo>
                    <a:lnTo>
                      <a:pt x="70" y="621"/>
                    </a:lnTo>
                    <a:lnTo>
                      <a:pt x="27" y="653"/>
                    </a:lnTo>
                    <a:lnTo>
                      <a:pt x="0" y="658"/>
                    </a:lnTo>
                    <a:lnTo>
                      <a:pt x="6" y="664"/>
                    </a:lnTo>
                    <a:lnTo>
                      <a:pt x="22" y="664"/>
                    </a:lnTo>
                    <a:lnTo>
                      <a:pt x="32" y="680"/>
                    </a:lnTo>
                    <a:lnTo>
                      <a:pt x="43" y="674"/>
                    </a:lnTo>
                    <a:lnTo>
                      <a:pt x="43" y="664"/>
                    </a:lnTo>
                    <a:lnTo>
                      <a:pt x="59" y="653"/>
                    </a:lnTo>
                    <a:lnTo>
                      <a:pt x="91" y="653"/>
                    </a:lnTo>
                    <a:lnTo>
                      <a:pt x="107" y="674"/>
                    </a:lnTo>
                    <a:lnTo>
                      <a:pt x="139" y="642"/>
                    </a:lnTo>
                    <a:lnTo>
                      <a:pt x="165" y="637"/>
                    </a:lnTo>
                    <a:lnTo>
                      <a:pt x="187" y="653"/>
                    </a:lnTo>
                    <a:lnTo>
                      <a:pt x="213" y="658"/>
                    </a:lnTo>
                    <a:lnTo>
                      <a:pt x="219" y="648"/>
                    </a:lnTo>
                    <a:lnTo>
                      <a:pt x="246" y="648"/>
                    </a:lnTo>
                    <a:lnTo>
                      <a:pt x="267" y="648"/>
                    </a:lnTo>
                    <a:lnTo>
                      <a:pt x="299" y="648"/>
                    </a:lnTo>
                    <a:lnTo>
                      <a:pt x="320" y="658"/>
                    </a:lnTo>
                    <a:lnTo>
                      <a:pt x="363" y="648"/>
                    </a:lnTo>
                    <a:lnTo>
                      <a:pt x="373" y="637"/>
                    </a:lnTo>
                    <a:lnTo>
                      <a:pt x="395" y="637"/>
                    </a:lnTo>
                    <a:lnTo>
                      <a:pt x="395" y="621"/>
                    </a:lnTo>
                    <a:lnTo>
                      <a:pt x="358" y="610"/>
                    </a:lnTo>
                    <a:lnTo>
                      <a:pt x="373" y="599"/>
                    </a:lnTo>
                    <a:lnTo>
                      <a:pt x="373" y="583"/>
                    </a:lnTo>
                    <a:lnTo>
                      <a:pt x="395" y="583"/>
                    </a:lnTo>
                    <a:lnTo>
                      <a:pt x="395" y="573"/>
                    </a:lnTo>
                    <a:lnTo>
                      <a:pt x="411" y="562"/>
                    </a:lnTo>
                    <a:lnTo>
                      <a:pt x="416" y="546"/>
                    </a:lnTo>
                    <a:lnTo>
                      <a:pt x="421" y="535"/>
                    </a:lnTo>
                    <a:lnTo>
                      <a:pt x="421" y="508"/>
                    </a:lnTo>
                    <a:lnTo>
                      <a:pt x="368" y="487"/>
                    </a:lnTo>
                    <a:lnTo>
                      <a:pt x="358" y="498"/>
                    </a:lnTo>
                    <a:lnTo>
                      <a:pt x="341" y="487"/>
                    </a:lnTo>
                    <a:lnTo>
                      <a:pt x="363" y="471"/>
                    </a:lnTo>
                    <a:lnTo>
                      <a:pt x="352" y="439"/>
                    </a:lnTo>
                    <a:lnTo>
                      <a:pt x="331" y="423"/>
                    </a:lnTo>
                    <a:lnTo>
                      <a:pt x="347" y="423"/>
                    </a:lnTo>
                    <a:lnTo>
                      <a:pt x="341" y="396"/>
                    </a:lnTo>
                    <a:lnTo>
                      <a:pt x="341" y="385"/>
                    </a:lnTo>
                    <a:lnTo>
                      <a:pt x="336" y="375"/>
                    </a:lnTo>
                    <a:lnTo>
                      <a:pt x="331" y="359"/>
                    </a:lnTo>
                    <a:lnTo>
                      <a:pt x="304" y="343"/>
                    </a:lnTo>
                    <a:lnTo>
                      <a:pt x="299" y="321"/>
                    </a:lnTo>
                    <a:lnTo>
                      <a:pt x="288" y="294"/>
                    </a:lnTo>
                    <a:lnTo>
                      <a:pt x="288" y="262"/>
                    </a:lnTo>
                    <a:lnTo>
                      <a:pt x="283" y="252"/>
                    </a:lnTo>
                    <a:lnTo>
                      <a:pt x="267" y="236"/>
                    </a:lnTo>
                    <a:lnTo>
                      <a:pt x="261" y="230"/>
                    </a:lnTo>
                    <a:lnTo>
                      <a:pt x="251" y="219"/>
                    </a:lnTo>
                    <a:lnTo>
                      <a:pt x="229" y="219"/>
                    </a:lnTo>
                    <a:lnTo>
                      <a:pt x="213" y="214"/>
                    </a:lnTo>
                    <a:lnTo>
                      <a:pt x="235" y="209"/>
                    </a:lnTo>
                    <a:lnTo>
                      <a:pt x="251" y="203"/>
                    </a:lnTo>
                    <a:lnTo>
                      <a:pt x="246" y="187"/>
                    </a:lnTo>
                    <a:lnTo>
                      <a:pt x="267" y="177"/>
                    </a:lnTo>
                    <a:lnTo>
                      <a:pt x="267" y="166"/>
                    </a:lnTo>
                    <a:lnTo>
                      <a:pt x="283" y="150"/>
                    </a:lnTo>
                    <a:lnTo>
                      <a:pt x="288" y="129"/>
                    </a:lnTo>
                    <a:lnTo>
                      <a:pt x="310" y="112"/>
                    </a:lnTo>
                    <a:lnTo>
                      <a:pt x="310" y="96"/>
                    </a:lnTo>
                    <a:lnTo>
                      <a:pt x="283" y="96"/>
                    </a:lnTo>
                    <a:lnTo>
                      <a:pt x="272" y="86"/>
                    </a:lnTo>
                    <a:lnTo>
                      <a:pt x="240" y="80"/>
                    </a:lnTo>
                    <a:lnTo>
                      <a:pt x="208" y="8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22" name="Freeform 341"/>
            <p:cNvSpPr>
              <a:spLocks/>
            </p:cNvSpPr>
            <p:nvPr/>
          </p:nvSpPr>
          <p:spPr bwMode="auto">
            <a:xfrm>
              <a:off x="2998" y="1496"/>
              <a:ext cx="374" cy="285"/>
            </a:xfrm>
            <a:custGeom>
              <a:avLst/>
              <a:gdLst>
                <a:gd name="T0" fmla="*/ 64 w 374"/>
                <a:gd name="T1" fmla="*/ 215 h 285"/>
                <a:gd name="T2" fmla="*/ 85 w 374"/>
                <a:gd name="T3" fmla="*/ 258 h 285"/>
                <a:gd name="T4" fmla="*/ 128 w 374"/>
                <a:gd name="T5" fmla="*/ 285 h 285"/>
                <a:gd name="T6" fmla="*/ 160 w 374"/>
                <a:gd name="T7" fmla="*/ 285 h 285"/>
                <a:gd name="T8" fmla="*/ 182 w 374"/>
                <a:gd name="T9" fmla="*/ 280 h 285"/>
                <a:gd name="T10" fmla="*/ 219 w 374"/>
                <a:gd name="T11" fmla="*/ 285 h 285"/>
                <a:gd name="T12" fmla="*/ 272 w 374"/>
                <a:gd name="T13" fmla="*/ 264 h 285"/>
                <a:gd name="T14" fmla="*/ 293 w 374"/>
                <a:gd name="T15" fmla="*/ 269 h 285"/>
                <a:gd name="T16" fmla="*/ 321 w 374"/>
                <a:gd name="T17" fmla="*/ 253 h 285"/>
                <a:gd name="T18" fmla="*/ 352 w 374"/>
                <a:gd name="T19" fmla="*/ 237 h 285"/>
                <a:gd name="T20" fmla="*/ 374 w 374"/>
                <a:gd name="T21" fmla="*/ 183 h 285"/>
                <a:gd name="T22" fmla="*/ 358 w 374"/>
                <a:gd name="T23" fmla="*/ 172 h 285"/>
                <a:gd name="T24" fmla="*/ 352 w 374"/>
                <a:gd name="T25" fmla="*/ 151 h 285"/>
                <a:gd name="T26" fmla="*/ 358 w 374"/>
                <a:gd name="T27" fmla="*/ 129 h 285"/>
                <a:gd name="T28" fmla="*/ 363 w 374"/>
                <a:gd name="T29" fmla="*/ 108 h 285"/>
                <a:gd name="T30" fmla="*/ 337 w 374"/>
                <a:gd name="T31" fmla="*/ 108 h 285"/>
                <a:gd name="T32" fmla="*/ 321 w 374"/>
                <a:gd name="T33" fmla="*/ 81 h 285"/>
                <a:gd name="T34" fmla="*/ 304 w 374"/>
                <a:gd name="T35" fmla="*/ 97 h 285"/>
                <a:gd name="T36" fmla="*/ 299 w 374"/>
                <a:gd name="T37" fmla="*/ 108 h 285"/>
                <a:gd name="T38" fmla="*/ 283 w 374"/>
                <a:gd name="T39" fmla="*/ 103 h 285"/>
                <a:gd name="T40" fmla="*/ 262 w 374"/>
                <a:gd name="T41" fmla="*/ 108 h 285"/>
                <a:gd name="T42" fmla="*/ 257 w 374"/>
                <a:gd name="T43" fmla="*/ 86 h 285"/>
                <a:gd name="T44" fmla="*/ 240 w 374"/>
                <a:gd name="T45" fmla="*/ 86 h 285"/>
                <a:gd name="T46" fmla="*/ 235 w 374"/>
                <a:gd name="T47" fmla="*/ 103 h 285"/>
                <a:gd name="T48" fmla="*/ 224 w 374"/>
                <a:gd name="T49" fmla="*/ 76 h 285"/>
                <a:gd name="T50" fmla="*/ 198 w 374"/>
                <a:gd name="T51" fmla="*/ 81 h 285"/>
                <a:gd name="T52" fmla="*/ 187 w 374"/>
                <a:gd name="T53" fmla="*/ 97 h 285"/>
                <a:gd name="T54" fmla="*/ 176 w 374"/>
                <a:gd name="T55" fmla="*/ 97 h 285"/>
                <a:gd name="T56" fmla="*/ 171 w 374"/>
                <a:gd name="T57" fmla="*/ 60 h 285"/>
                <a:gd name="T58" fmla="*/ 160 w 374"/>
                <a:gd name="T59" fmla="*/ 65 h 285"/>
                <a:gd name="T60" fmla="*/ 155 w 374"/>
                <a:gd name="T61" fmla="*/ 103 h 285"/>
                <a:gd name="T62" fmla="*/ 144 w 374"/>
                <a:gd name="T63" fmla="*/ 103 h 285"/>
                <a:gd name="T64" fmla="*/ 139 w 374"/>
                <a:gd name="T65" fmla="*/ 86 h 285"/>
                <a:gd name="T66" fmla="*/ 112 w 374"/>
                <a:gd name="T67" fmla="*/ 108 h 285"/>
                <a:gd name="T68" fmla="*/ 117 w 374"/>
                <a:gd name="T69" fmla="*/ 76 h 285"/>
                <a:gd name="T70" fmla="*/ 134 w 374"/>
                <a:gd name="T71" fmla="*/ 60 h 285"/>
                <a:gd name="T72" fmla="*/ 117 w 374"/>
                <a:gd name="T73" fmla="*/ 11 h 285"/>
                <a:gd name="T74" fmla="*/ 90 w 374"/>
                <a:gd name="T75" fmla="*/ 0 h 285"/>
                <a:gd name="T76" fmla="*/ 96 w 374"/>
                <a:gd name="T77" fmla="*/ 43 h 285"/>
                <a:gd name="T78" fmla="*/ 75 w 374"/>
                <a:gd name="T79" fmla="*/ 11 h 285"/>
                <a:gd name="T80" fmla="*/ 59 w 374"/>
                <a:gd name="T81" fmla="*/ 22 h 285"/>
                <a:gd name="T82" fmla="*/ 48 w 374"/>
                <a:gd name="T83" fmla="*/ 33 h 285"/>
                <a:gd name="T84" fmla="*/ 59 w 374"/>
                <a:gd name="T85" fmla="*/ 43 h 285"/>
                <a:gd name="T86" fmla="*/ 37 w 374"/>
                <a:gd name="T87" fmla="*/ 33 h 285"/>
                <a:gd name="T88" fmla="*/ 32 w 374"/>
                <a:gd name="T89" fmla="*/ 43 h 285"/>
                <a:gd name="T90" fmla="*/ 16 w 374"/>
                <a:gd name="T91" fmla="*/ 43 h 285"/>
                <a:gd name="T92" fmla="*/ 26 w 374"/>
                <a:gd name="T93" fmla="*/ 60 h 285"/>
                <a:gd name="T94" fmla="*/ 64 w 374"/>
                <a:gd name="T95" fmla="*/ 65 h 285"/>
                <a:gd name="T96" fmla="*/ 90 w 374"/>
                <a:gd name="T97" fmla="*/ 86 h 285"/>
                <a:gd name="T98" fmla="*/ 70 w 374"/>
                <a:gd name="T99" fmla="*/ 97 h 285"/>
                <a:gd name="T100" fmla="*/ 80 w 374"/>
                <a:gd name="T101" fmla="*/ 108 h 285"/>
                <a:gd name="T102" fmla="*/ 90 w 374"/>
                <a:gd name="T103" fmla="*/ 119 h 285"/>
                <a:gd name="T104" fmla="*/ 80 w 374"/>
                <a:gd name="T105" fmla="*/ 124 h 285"/>
                <a:gd name="T106" fmla="*/ 5 w 374"/>
                <a:gd name="T107" fmla="*/ 97 h 285"/>
                <a:gd name="T108" fmla="*/ 0 w 374"/>
                <a:gd name="T109" fmla="*/ 113 h 285"/>
                <a:gd name="T110" fmla="*/ 59 w 374"/>
                <a:gd name="T111" fmla="*/ 129 h 285"/>
                <a:gd name="T112" fmla="*/ 53 w 374"/>
                <a:gd name="T113" fmla="*/ 146 h 285"/>
                <a:gd name="T114" fmla="*/ 53 w 374"/>
                <a:gd name="T115" fmla="*/ 172 h 285"/>
                <a:gd name="T116" fmla="*/ 42 w 374"/>
                <a:gd name="T117" fmla="*/ 189 h 285"/>
                <a:gd name="T118" fmla="*/ 21 w 374"/>
                <a:gd name="T119" fmla="*/ 189 h 285"/>
                <a:gd name="T120" fmla="*/ 11 w 374"/>
                <a:gd name="T121" fmla="*/ 199 h 285"/>
                <a:gd name="T122" fmla="*/ 64 w 374"/>
                <a:gd name="T123" fmla="*/ 215 h 28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4" h="285">
                  <a:moveTo>
                    <a:pt x="64" y="215"/>
                  </a:moveTo>
                  <a:lnTo>
                    <a:pt x="85" y="258"/>
                  </a:lnTo>
                  <a:lnTo>
                    <a:pt x="128" y="285"/>
                  </a:lnTo>
                  <a:lnTo>
                    <a:pt x="160" y="285"/>
                  </a:lnTo>
                  <a:lnTo>
                    <a:pt x="182" y="280"/>
                  </a:lnTo>
                  <a:lnTo>
                    <a:pt x="219" y="285"/>
                  </a:lnTo>
                  <a:lnTo>
                    <a:pt x="272" y="264"/>
                  </a:lnTo>
                  <a:lnTo>
                    <a:pt x="293" y="269"/>
                  </a:lnTo>
                  <a:lnTo>
                    <a:pt x="321" y="253"/>
                  </a:lnTo>
                  <a:lnTo>
                    <a:pt x="352" y="237"/>
                  </a:lnTo>
                  <a:lnTo>
                    <a:pt x="374" y="183"/>
                  </a:lnTo>
                  <a:lnTo>
                    <a:pt x="358" y="172"/>
                  </a:lnTo>
                  <a:lnTo>
                    <a:pt x="352" y="151"/>
                  </a:lnTo>
                  <a:lnTo>
                    <a:pt x="358" y="129"/>
                  </a:lnTo>
                  <a:lnTo>
                    <a:pt x="363" y="108"/>
                  </a:lnTo>
                  <a:lnTo>
                    <a:pt x="337" y="108"/>
                  </a:lnTo>
                  <a:lnTo>
                    <a:pt x="321" y="81"/>
                  </a:lnTo>
                  <a:lnTo>
                    <a:pt x="304" y="97"/>
                  </a:lnTo>
                  <a:lnTo>
                    <a:pt x="299" y="108"/>
                  </a:lnTo>
                  <a:lnTo>
                    <a:pt x="283" y="103"/>
                  </a:lnTo>
                  <a:lnTo>
                    <a:pt x="262" y="108"/>
                  </a:lnTo>
                  <a:lnTo>
                    <a:pt x="257" y="86"/>
                  </a:lnTo>
                  <a:lnTo>
                    <a:pt x="240" y="86"/>
                  </a:lnTo>
                  <a:lnTo>
                    <a:pt x="235" y="103"/>
                  </a:lnTo>
                  <a:lnTo>
                    <a:pt x="224" y="76"/>
                  </a:lnTo>
                  <a:lnTo>
                    <a:pt x="198" y="81"/>
                  </a:lnTo>
                  <a:lnTo>
                    <a:pt x="187" y="97"/>
                  </a:lnTo>
                  <a:lnTo>
                    <a:pt x="176" y="97"/>
                  </a:lnTo>
                  <a:lnTo>
                    <a:pt x="171" y="60"/>
                  </a:lnTo>
                  <a:lnTo>
                    <a:pt x="160" y="65"/>
                  </a:lnTo>
                  <a:lnTo>
                    <a:pt x="155" y="103"/>
                  </a:lnTo>
                  <a:lnTo>
                    <a:pt x="144" y="103"/>
                  </a:lnTo>
                  <a:lnTo>
                    <a:pt x="139" y="86"/>
                  </a:lnTo>
                  <a:lnTo>
                    <a:pt x="112" y="108"/>
                  </a:lnTo>
                  <a:lnTo>
                    <a:pt x="117" y="76"/>
                  </a:lnTo>
                  <a:lnTo>
                    <a:pt x="134" y="60"/>
                  </a:lnTo>
                  <a:lnTo>
                    <a:pt x="117" y="11"/>
                  </a:lnTo>
                  <a:lnTo>
                    <a:pt x="90" y="0"/>
                  </a:lnTo>
                  <a:lnTo>
                    <a:pt x="96" y="43"/>
                  </a:lnTo>
                  <a:lnTo>
                    <a:pt x="75" y="11"/>
                  </a:lnTo>
                  <a:lnTo>
                    <a:pt x="59" y="22"/>
                  </a:lnTo>
                  <a:lnTo>
                    <a:pt x="48" y="33"/>
                  </a:lnTo>
                  <a:lnTo>
                    <a:pt x="59" y="43"/>
                  </a:lnTo>
                  <a:lnTo>
                    <a:pt x="37" y="33"/>
                  </a:lnTo>
                  <a:lnTo>
                    <a:pt x="32" y="43"/>
                  </a:lnTo>
                  <a:lnTo>
                    <a:pt x="16" y="43"/>
                  </a:lnTo>
                  <a:lnTo>
                    <a:pt x="26" y="60"/>
                  </a:lnTo>
                  <a:lnTo>
                    <a:pt x="64" y="65"/>
                  </a:lnTo>
                  <a:lnTo>
                    <a:pt x="90" y="86"/>
                  </a:lnTo>
                  <a:lnTo>
                    <a:pt x="70" y="97"/>
                  </a:lnTo>
                  <a:lnTo>
                    <a:pt x="80" y="108"/>
                  </a:lnTo>
                  <a:lnTo>
                    <a:pt x="90" y="119"/>
                  </a:lnTo>
                  <a:lnTo>
                    <a:pt x="80" y="124"/>
                  </a:lnTo>
                  <a:lnTo>
                    <a:pt x="5" y="97"/>
                  </a:lnTo>
                  <a:lnTo>
                    <a:pt x="0" y="113"/>
                  </a:lnTo>
                  <a:lnTo>
                    <a:pt x="59" y="129"/>
                  </a:lnTo>
                  <a:lnTo>
                    <a:pt x="53" y="146"/>
                  </a:lnTo>
                  <a:lnTo>
                    <a:pt x="53" y="172"/>
                  </a:lnTo>
                  <a:lnTo>
                    <a:pt x="42" y="189"/>
                  </a:lnTo>
                  <a:lnTo>
                    <a:pt x="21" y="189"/>
                  </a:lnTo>
                  <a:lnTo>
                    <a:pt x="11" y="199"/>
                  </a:lnTo>
                  <a:lnTo>
                    <a:pt x="64" y="21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" name="Freeform 342"/>
            <p:cNvSpPr>
              <a:spLocks/>
            </p:cNvSpPr>
            <p:nvPr/>
          </p:nvSpPr>
          <p:spPr bwMode="auto">
            <a:xfrm>
              <a:off x="4224" y="2344"/>
              <a:ext cx="43" cy="42"/>
            </a:xfrm>
            <a:custGeom>
              <a:avLst/>
              <a:gdLst>
                <a:gd name="T0" fmla="*/ 0 w 43"/>
                <a:gd name="T1" fmla="*/ 15 h 42"/>
                <a:gd name="T2" fmla="*/ 11 w 43"/>
                <a:gd name="T3" fmla="*/ 37 h 42"/>
                <a:gd name="T4" fmla="*/ 33 w 43"/>
                <a:gd name="T5" fmla="*/ 42 h 42"/>
                <a:gd name="T6" fmla="*/ 43 w 43"/>
                <a:gd name="T7" fmla="*/ 31 h 42"/>
                <a:gd name="T8" fmla="*/ 38 w 43"/>
                <a:gd name="T9" fmla="*/ 0 h 42"/>
                <a:gd name="T10" fmla="*/ 0 w 43"/>
                <a:gd name="T11" fmla="*/ 5 h 42"/>
                <a:gd name="T12" fmla="*/ 0 w 43"/>
                <a:gd name="T13" fmla="*/ 15 h 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" h="42">
                  <a:moveTo>
                    <a:pt x="0" y="15"/>
                  </a:moveTo>
                  <a:lnTo>
                    <a:pt x="11" y="37"/>
                  </a:lnTo>
                  <a:lnTo>
                    <a:pt x="33" y="42"/>
                  </a:lnTo>
                  <a:lnTo>
                    <a:pt x="43" y="31"/>
                  </a:lnTo>
                  <a:lnTo>
                    <a:pt x="38" y="0"/>
                  </a:lnTo>
                  <a:lnTo>
                    <a:pt x="0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24" name="Group 343"/>
            <p:cNvGrpSpPr>
              <a:grpSpLocks/>
            </p:cNvGrpSpPr>
            <p:nvPr/>
          </p:nvGrpSpPr>
          <p:grpSpPr bwMode="auto">
            <a:xfrm>
              <a:off x="2998" y="1496"/>
              <a:ext cx="374" cy="285"/>
              <a:chOff x="696" y="1405"/>
              <a:chExt cx="374" cy="285"/>
            </a:xfrm>
          </p:grpSpPr>
          <p:sp>
            <p:nvSpPr>
              <p:cNvPr id="300" name="Freeform 344"/>
              <p:cNvSpPr>
                <a:spLocks/>
              </p:cNvSpPr>
              <p:nvPr/>
            </p:nvSpPr>
            <p:spPr bwMode="auto">
              <a:xfrm>
                <a:off x="696" y="1405"/>
                <a:ext cx="374" cy="285"/>
              </a:xfrm>
              <a:custGeom>
                <a:avLst/>
                <a:gdLst>
                  <a:gd name="T0" fmla="*/ 64 w 374"/>
                  <a:gd name="T1" fmla="*/ 215 h 285"/>
                  <a:gd name="T2" fmla="*/ 85 w 374"/>
                  <a:gd name="T3" fmla="*/ 258 h 285"/>
                  <a:gd name="T4" fmla="*/ 128 w 374"/>
                  <a:gd name="T5" fmla="*/ 285 h 285"/>
                  <a:gd name="T6" fmla="*/ 160 w 374"/>
                  <a:gd name="T7" fmla="*/ 285 h 285"/>
                  <a:gd name="T8" fmla="*/ 182 w 374"/>
                  <a:gd name="T9" fmla="*/ 280 h 285"/>
                  <a:gd name="T10" fmla="*/ 219 w 374"/>
                  <a:gd name="T11" fmla="*/ 285 h 285"/>
                  <a:gd name="T12" fmla="*/ 272 w 374"/>
                  <a:gd name="T13" fmla="*/ 264 h 285"/>
                  <a:gd name="T14" fmla="*/ 293 w 374"/>
                  <a:gd name="T15" fmla="*/ 269 h 285"/>
                  <a:gd name="T16" fmla="*/ 321 w 374"/>
                  <a:gd name="T17" fmla="*/ 253 h 285"/>
                  <a:gd name="T18" fmla="*/ 352 w 374"/>
                  <a:gd name="T19" fmla="*/ 237 h 285"/>
                  <a:gd name="T20" fmla="*/ 374 w 374"/>
                  <a:gd name="T21" fmla="*/ 183 h 285"/>
                  <a:gd name="T22" fmla="*/ 358 w 374"/>
                  <a:gd name="T23" fmla="*/ 172 h 285"/>
                  <a:gd name="T24" fmla="*/ 352 w 374"/>
                  <a:gd name="T25" fmla="*/ 151 h 285"/>
                  <a:gd name="T26" fmla="*/ 358 w 374"/>
                  <a:gd name="T27" fmla="*/ 129 h 285"/>
                  <a:gd name="T28" fmla="*/ 363 w 374"/>
                  <a:gd name="T29" fmla="*/ 108 h 285"/>
                  <a:gd name="T30" fmla="*/ 337 w 374"/>
                  <a:gd name="T31" fmla="*/ 108 h 285"/>
                  <a:gd name="T32" fmla="*/ 321 w 374"/>
                  <a:gd name="T33" fmla="*/ 81 h 285"/>
                  <a:gd name="T34" fmla="*/ 304 w 374"/>
                  <a:gd name="T35" fmla="*/ 97 h 285"/>
                  <a:gd name="T36" fmla="*/ 299 w 374"/>
                  <a:gd name="T37" fmla="*/ 108 h 285"/>
                  <a:gd name="T38" fmla="*/ 283 w 374"/>
                  <a:gd name="T39" fmla="*/ 103 h 285"/>
                  <a:gd name="T40" fmla="*/ 262 w 374"/>
                  <a:gd name="T41" fmla="*/ 108 h 285"/>
                  <a:gd name="T42" fmla="*/ 257 w 374"/>
                  <a:gd name="T43" fmla="*/ 86 h 285"/>
                  <a:gd name="T44" fmla="*/ 240 w 374"/>
                  <a:gd name="T45" fmla="*/ 86 h 285"/>
                  <a:gd name="T46" fmla="*/ 235 w 374"/>
                  <a:gd name="T47" fmla="*/ 103 h 285"/>
                  <a:gd name="T48" fmla="*/ 224 w 374"/>
                  <a:gd name="T49" fmla="*/ 76 h 285"/>
                  <a:gd name="T50" fmla="*/ 198 w 374"/>
                  <a:gd name="T51" fmla="*/ 81 h 285"/>
                  <a:gd name="T52" fmla="*/ 187 w 374"/>
                  <a:gd name="T53" fmla="*/ 97 h 285"/>
                  <a:gd name="T54" fmla="*/ 176 w 374"/>
                  <a:gd name="T55" fmla="*/ 97 h 285"/>
                  <a:gd name="T56" fmla="*/ 171 w 374"/>
                  <a:gd name="T57" fmla="*/ 60 h 285"/>
                  <a:gd name="T58" fmla="*/ 160 w 374"/>
                  <a:gd name="T59" fmla="*/ 65 h 285"/>
                  <a:gd name="T60" fmla="*/ 155 w 374"/>
                  <a:gd name="T61" fmla="*/ 103 h 285"/>
                  <a:gd name="T62" fmla="*/ 144 w 374"/>
                  <a:gd name="T63" fmla="*/ 103 h 285"/>
                  <a:gd name="T64" fmla="*/ 139 w 374"/>
                  <a:gd name="T65" fmla="*/ 86 h 285"/>
                  <a:gd name="T66" fmla="*/ 112 w 374"/>
                  <a:gd name="T67" fmla="*/ 108 h 285"/>
                  <a:gd name="T68" fmla="*/ 117 w 374"/>
                  <a:gd name="T69" fmla="*/ 76 h 285"/>
                  <a:gd name="T70" fmla="*/ 134 w 374"/>
                  <a:gd name="T71" fmla="*/ 60 h 285"/>
                  <a:gd name="T72" fmla="*/ 117 w 374"/>
                  <a:gd name="T73" fmla="*/ 11 h 285"/>
                  <a:gd name="T74" fmla="*/ 90 w 374"/>
                  <a:gd name="T75" fmla="*/ 0 h 285"/>
                  <a:gd name="T76" fmla="*/ 96 w 374"/>
                  <a:gd name="T77" fmla="*/ 43 h 285"/>
                  <a:gd name="T78" fmla="*/ 75 w 374"/>
                  <a:gd name="T79" fmla="*/ 11 h 285"/>
                  <a:gd name="T80" fmla="*/ 59 w 374"/>
                  <a:gd name="T81" fmla="*/ 22 h 285"/>
                  <a:gd name="T82" fmla="*/ 48 w 374"/>
                  <a:gd name="T83" fmla="*/ 33 h 285"/>
                  <a:gd name="T84" fmla="*/ 59 w 374"/>
                  <a:gd name="T85" fmla="*/ 43 h 285"/>
                  <a:gd name="T86" fmla="*/ 37 w 374"/>
                  <a:gd name="T87" fmla="*/ 33 h 285"/>
                  <a:gd name="T88" fmla="*/ 32 w 374"/>
                  <a:gd name="T89" fmla="*/ 43 h 285"/>
                  <a:gd name="T90" fmla="*/ 16 w 374"/>
                  <a:gd name="T91" fmla="*/ 43 h 285"/>
                  <a:gd name="T92" fmla="*/ 26 w 374"/>
                  <a:gd name="T93" fmla="*/ 60 h 285"/>
                  <a:gd name="T94" fmla="*/ 64 w 374"/>
                  <a:gd name="T95" fmla="*/ 65 h 285"/>
                  <a:gd name="T96" fmla="*/ 90 w 374"/>
                  <a:gd name="T97" fmla="*/ 86 h 285"/>
                  <a:gd name="T98" fmla="*/ 70 w 374"/>
                  <a:gd name="T99" fmla="*/ 97 h 285"/>
                  <a:gd name="T100" fmla="*/ 80 w 374"/>
                  <a:gd name="T101" fmla="*/ 108 h 285"/>
                  <a:gd name="T102" fmla="*/ 90 w 374"/>
                  <a:gd name="T103" fmla="*/ 119 h 285"/>
                  <a:gd name="T104" fmla="*/ 80 w 374"/>
                  <a:gd name="T105" fmla="*/ 124 h 285"/>
                  <a:gd name="T106" fmla="*/ 5 w 374"/>
                  <a:gd name="T107" fmla="*/ 97 h 285"/>
                  <a:gd name="T108" fmla="*/ 0 w 374"/>
                  <a:gd name="T109" fmla="*/ 113 h 285"/>
                  <a:gd name="T110" fmla="*/ 59 w 374"/>
                  <a:gd name="T111" fmla="*/ 129 h 285"/>
                  <a:gd name="T112" fmla="*/ 53 w 374"/>
                  <a:gd name="T113" fmla="*/ 146 h 285"/>
                  <a:gd name="T114" fmla="*/ 53 w 374"/>
                  <a:gd name="T115" fmla="*/ 172 h 285"/>
                  <a:gd name="T116" fmla="*/ 42 w 374"/>
                  <a:gd name="T117" fmla="*/ 189 h 285"/>
                  <a:gd name="T118" fmla="*/ 21 w 374"/>
                  <a:gd name="T119" fmla="*/ 189 h 285"/>
                  <a:gd name="T120" fmla="*/ 11 w 374"/>
                  <a:gd name="T121" fmla="*/ 199 h 285"/>
                  <a:gd name="T122" fmla="*/ 64 w 374"/>
                  <a:gd name="T123" fmla="*/ 215 h 28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74" h="285">
                    <a:moveTo>
                      <a:pt x="64" y="215"/>
                    </a:moveTo>
                    <a:lnTo>
                      <a:pt x="85" y="258"/>
                    </a:lnTo>
                    <a:lnTo>
                      <a:pt x="128" y="285"/>
                    </a:lnTo>
                    <a:lnTo>
                      <a:pt x="160" y="285"/>
                    </a:lnTo>
                    <a:lnTo>
                      <a:pt x="182" y="280"/>
                    </a:lnTo>
                    <a:lnTo>
                      <a:pt x="219" y="285"/>
                    </a:lnTo>
                    <a:lnTo>
                      <a:pt x="272" y="264"/>
                    </a:lnTo>
                    <a:lnTo>
                      <a:pt x="293" y="269"/>
                    </a:lnTo>
                    <a:lnTo>
                      <a:pt x="321" y="253"/>
                    </a:lnTo>
                    <a:lnTo>
                      <a:pt x="352" y="237"/>
                    </a:lnTo>
                    <a:lnTo>
                      <a:pt x="374" y="183"/>
                    </a:lnTo>
                    <a:lnTo>
                      <a:pt x="358" y="172"/>
                    </a:lnTo>
                    <a:lnTo>
                      <a:pt x="352" y="151"/>
                    </a:lnTo>
                    <a:lnTo>
                      <a:pt x="358" y="129"/>
                    </a:lnTo>
                    <a:lnTo>
                      <a:pt x="363" y="108"/>
                    </a:lnTo>
                    <a:lnTo>
                      <a:pt x="337" y="108"/>
                    </a:lnTo>
                    <a:lnTo>
                      <a:pt x="321" y="81"/>
                    </a:lnTo>
                    <a:lnTo>
                      <a:pt x="304" y="97"/>
                    </a:lnTo>
                    <a:lnTo>
                      <a:pt x="299" y="108"/>
                    </a:lnTo>
                    <a:lnTo>
                      <a:pt x="283" y="103"/>
                    </a:lnTo>
                    <a:lnTo>
                      <a:pt x="262" y="108"/>
                    </a:lnTo>
                    <a:lnTo>
                      <a:pt x="257" y="86"/>
                    </a:lnTo>
                    <a:lnTo>
                      <a:pt x="240" y="86"/>
                    </a:lnTo>
                    <a:lnTo>
                      <a:pt x="235" y="103"/>
                    </a:lnTo>
                    <a:lnTo>
                      <a:pt x="224" y="76"/>
                    </a:lnTo>
                    <a:lnTo>
                      <a:pt x="198" y="81"/>
                    </a:lnTo>
                    <a:lnTo>
                      <a:pt x="187" y="97"/>
                    </a:lnTo>
                    <a:lnTo>
                      <a:pt x="176" y="97"/>
                    </a:lnTo>
                    <a:lnTo>
                      <a:pt x="171" y="60"/>
                    </a:lnTo>
                    <a:lnTo>
                      <a:pt x="160" y="65"/>
                    </a:lnTo>
                    <a:lnTo>
                      <a:pt x="155" y="103"/>
                    </a:lnTo>
                    <a:lnTo>
                      <a:pt x="144" y="103"/>
                    </a:lnTo>
                    <a:lnTo>
                      <a:pt x="139" y="86"/>
                    </a:lnTo>
                    <a:lnTo>
                      <a:pt x="112" y="108"/>
                    </a:lnTo>
                    <a:lnTo>
                      <a:pt x="117" y="76"/>
                    </a:lnTo>
                    <a:lnTo>
                      <a:pt x="134" y="60"/>
                    </a:lnTo>
                    <a:lnTo>
                      <a:pt x="117" y="11"/>
                    </a:lnTo>
                    <a:lnTo>
                      <a:pt x="90" y="0"/>
                    </a:lnTo>
                    <a:lnTo>
                      <a:pt x="96" y="43"/>
                    </a:lnTo>
                    <a:lnTo>
                      <a:pt x="75" y="11"/>
                    </a:lnTo>
                    <a:lnTo>
                      <a:pt x="59" y="22"/>
                    </a:lnTo>
                    <a:lnTo>
                      <a:pt x="48" y="33"/>
                    </a:lnTo>
                    <a:lnTo>
                      <a:pt x="59" y="43"/>
                    </a:lnTo>
                    <a:lnTo>
                      <a:pt x="37" y="33"/>
                    </a:lnTo>
                    <a:lnTo>
                      <a:pt x="32" y="43"/>
                    </a:lnTo>
                    <a:lnTo>
                      <a:pt x="16" y="43"/>
                    </a:lnTo>
                    <a:lnTo>
                      <a:pt x="26" y="60"/>
                    </a:lnTo>
                    <a:lnTo>
                      <a:pt x="64" y="65"/>
                    </a:lnTo>
                    <a:lnTo>
                      <a:pt x="90" y="86"/>
                    </a:lnTo>
                    <a:lnTo>
                      <a:pt x="70" y="97"/>
                    </a:lnTo>
                    <a:lnTo>
                      <a:pt x="80" y="108"/>
                    </a:lnTo>
                    <a:lnTo>
                      <a:pt x="90" y="119"/>
                    </a:lnTo>
                    <a:lnTo>
                      <a:pt x="80" y="124"/>
                    </a:lnTo>
                    <a:lnTo>
                      <a:pt x="5" y="97"/>
                    </a:lnTo>
                    <a:lnTo>
                      <a:pt x="0" y="113"/>
                    </a:lnTo>
                    <a:lnTo>
                      <a:pt x="59" y="129"/>
                    </a:lnTo>
                    <a:lnTo>
                      <a:pt x="53" y="146"/>
                    </a:lnTo>
                    <a:lnTo>
                      <a:pt x="53" y="172"/>
                    </a:lnTo>
                    <a:lnTo>
                      <a:pt x="42" y="189"/>
                    </a:lnTo>
                    <a:lnTo>
                      <a:pt x="21" y="189"/>
                    </a:lnTo>
                    <a:lnTo>
                      <a:pt x="11" y="199"/>
                    </a:lnTo>
                    <a:lnTo>
                      <a:pt x="64" y="2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1" name="Freeform 345"/>
              <p:cNvSpPr>
                <a:spLocks/>
              </p:cNvSpPr>
              <p:nvPr/>
            </p:nvSpPr>
            <p:spPr bwMode="auto">
              <a:xfrm>
                <a:off x="696" y="1405"/>
                <a:ext cx="374" cy="285"/>
              </a:xfrm>
              <a:custGeom>
                <a:avLst/>
                <a:gdLst>
                  <a:gd name="T0" fmla="*/ 64 w 374"/>
                  <a:gd name="T1" fmla="*/ 215 h 285"/>
                  <a:gd name="T2" fmla="*/ 85 w 374"/>
                  <a:gd name="T3" fmla="*/ 258 h 285"/>
                  <a:gd name="T4" fmla="*/ 128 w 374"/>
                  <a:gd name="T5" fmla="*/ 285 h 285"/>
                  <a:gd name="T6" fmla="*/ 160 w 374"/>
                  <a:gd name="T7" fmla="*/ 285 h 285"/>
                  <a:gd name="T8" fmla="*/ 182 w 374"/>
                  <a:gd name="T9" fmla="*/ 280 h 285"/>
                  <a:gd name="T10" fmla="*/ 219 w 374"/>
                  <a:gd name="T11" fmla="*/ 285 h 285"/>
                  <a:gd name="T12" fmla="*/ 272 w 374"/>
                  <a:gd name="T13" fmla="*/ 264 h 285"/>
                  <a:gd name="T14" fmla="*/ 293 w 374"/>
                  <a:gd name="T15" fmla="*/ 269 h 285"/>
                  <a:gd name="T16" fmla="*/ 321 w 374"/>
                  <a:gd name="T17" fmla="*/ 253 h 285"/>
                  <a:gd name="T18" fmla="*/ 352 w 374"/>
                  <a:gd name="T19" fmla="*/ 237 h 285"/>
                  <a:gd name="T20" fmla="*/ 374 w 374"/>
                  <a:gd name="T21" fmla="*/ 183 h 285"/>
                  <a:gd name="T22" fmla="*/ 358 w 374"/>
                  <a:gd name="T23" fmla="*/ 172 h 285"/>
                  <a:gd name="T24" fmla="*/ 352 w 374"/>
                  <a:gd name="T25" fmla="*/ 151 h 285"/>
                  <a:gd name="T26" fmla="*/ 358 w 374"/>
                  <a:gd name="T27" fmla="*/ 129 h 285"/>
                  <a:gd name="T28" fmla="*/ 363 w 374"/>
                  <a:gd name="T29" fmla="*/ 108 h 285"/>
                  <a:gd name="T30" fmla="*/ 337 w 374"/>
                  <a:gd name="T31" fmla="*/ 108 h 285"/>
                  <a:gd name="T32" fmla="*/ 321 w 374"/>
                  <a:gd name="T33" fmla="*/ 81 h 285"/>
                  <a:gd name="T34" fmla="*/ 304 w 374"/>
                  <a:gd name="T35" fmla="*/ 97 h 285"/>
                  <a:gd name="T36" fmla="*/ 299 w 374"/>
                  <a:gd name="T37" fmla="*/ 108 h 285"/>
                  <a:gd name="T38" fmla="*/ 283 w 374"/>
                  <a:gd name="T39" fmla="*/ 103 h 285"/>
                  <a:gd name="T40" fmla="*/ 262 w 374"/>
                  <a:gd name="T41" fmla="*/ 108 h 285"/>
                  <a:gd name="T42" fmla="*/ 257 w 374"/>
                  <a:gd name="T43" fmla="*/ 86 h 285"/>
                  <a:gd name="T44" fmla="*/ 240 w 374"/>
                  <a:gd name="T45" fmla="*/ 86 h 285"/>
                  <a:gd name="T46" fmla="*/ 235 w 374"/>
                  <a:gd name="T47" fmla="*/ 103 h 285"/>
                  <a:gd name="T48" fmla="*/ 224 w 374"/>
                  <a:gd name="T49" fmla="*/ 76 h 285"/>
                  <a:gd name="T50" fmla="*/ 198 w 374"/>
                  <a:gd name="T51" fmla="*/ 81 h 285"/>
                  <a:gd name="T52" fmla="*/ 187 w 374"/>
                  <a:gd name="T53" fmla="*/ 97 h 285"/>
                  <a:gd name="T54" fmla="*/ 176 w 374"/>
                  <a:gd name="T55" fmla="*/ 97 h 285"/>
                  <a:gd name="T56" fmla="*/ 171 w 374"/>
                  <a:gd name="T57" fmla="*/ 60 h 285"/>
                  <a:gd name="T58" fmla="*/ 160 w 374"/>
                  <a:gd name="T59" fmla="*/ 65 h 285"/>
                  <a:gd name="T60" fmla="*/ 155 w 374"/>
                  <a:gd name="T61" fmla="*/ 103 h 285"/>
                  <a:gd name="T62" fmla="*/ 144 w 374"/>
                  <a:gd name="T63" fmla="*/ 103 h 285"/>
                  <a:gd name="T64" fmla="*/ 139 w 374"/>
                  <a:gd name="T65" fmla="*/ 86 h 285"/>
                  <a:gd name="T66" fmla="*/ 112 w 374"/>
                  <a:gd name="T67" fmla="*/ 108 h 285"/>
                  <a:gd name="T68" fmla="*/ 117 w 374"/>
                  <a:gd name="T69" fmla="*/ 76 h 285"/>
                  <a:gd name="T70" fmla="*/ 134 w 374"/>
                  <a:gd name="T71" fmla="*/ 60 h 285"/>
                  <a:gd name="T72" fmla="*/ 117 w 374"/>
                  <a:gd name="T73" fmla="*/ 11 h 285"/>
                  <a:gd name="T74" fmla="*/ 90 w 374"/>
                  <a:gd name="T75" fmla="*/ 0 h 285"/>
                  <a:gd name="T76" fmla="*/ 96 w 374"/>
                  <a:gd name="T77" fmla="*/ 43 h 285"/>
                  <a:gd name="T78" fmla="*/ 75 w 374"/>
                  <a:gd name="T79" fmla="*/ 11 h 285"/>
                  <a:gd name="T80" fmla="*/ 59 w 374"/>
                  <a:gd name="T81" fmla="*/ 22 h 285"/>
                  <a:gd name="T82" fmla="*/ 48 w 374"/>
                  <a:gd name="T83" fmla="*/ 33 h 285"/>
                  <a:gd name="T84" fmla="*/ 59 w 374"/>
                  <a:gd name="T85" fmla="*/ 43 h 285"/>
                  <a:gd name="T86" fmla="*/ 37 w 374"/>
                  <a:gd name="T87" fmla="*/ 33 h 285"/>
                  <a:gd name="T88" fmla="*/ 32 w 374"/>
                  <a:gd name="T89" fmla="*/ 43 h 285"/>
                  <a:gd name="T90" fmla="*/ 16 w 374"/>
                  <a:gd name="T91" fmla="*/ 43 h 285"/>
                  <a:gd name="T92" fmla="*/ 26 w 374"/>
                  <a:gd name="T93" fmla="*/ 60 h 285"/>
                  <a:gd name="T94" fmla="*/ 64 w 374"/>
                  <a:gd name="T95" fmla="*/ 65 h 285"/>
                  <a:gd name="T96" fmla="*/ 90 w 374"/>
                  <a:gd name="T97" fmla="*/ 86 h 285"/>
                  <a:gd name="T98" fmla="*/ 70 w 374"/>
                  <a:gd name="T99" fmla="*/ 97 h 285"/>
                  <a:gd name="T100" fmla="*/ 80 w 374"/>
                  <a:gd name="T101" fmla="*/ 108 h 285"/>
                  <a:gd name="T102" fmla="*/ 90 w 374"/>
                  <a:gd name="T103" fmla="*/ 119 h 285"/>
                  <a:gd name="T104" fmla="*/ 80 w 374"/>
                  <a:gd name="T105" fmla="*/ 124 h 285"/>
                  <a:gd name="T106" fmla="*/ 5 w 374"/>
                  <a:gd name="T107" fmla="*/ 97 h 285"/>
                  <a:gd name="T108" fmla="*/ 0 w 374"/>
                  <a:gd name="T109" fmla="*/ 113 h 285"/>
                  <a:gd name="T110" fmla="*/ 59 w 374"/>
                  <a:gd name="T111" fmla="*/ 129 h 285"/>
                  <a:gd name="T112" fmla="*/ 53 w 374"/>
                  <a:gd name="T113" fmla="*/ 146 h 285"/>
                  <a:gd name="T114" fmla="*/ 53 w 374"/>
                  <a:gd name="T115" fmla="*/ 172 h 285"/>
                  <a:gd name="T116" fmla="*/ 42 w 374"/>
                  <a:gd name="T117" fmla="*/ 189 h 285"/>
                  <a:gd name="T118" fmla="*/ 21 w 374"/>
                  <a:gd name="T119" fmla="*/ 189 h 285"/>
                  <a:gd name="T120" fmla="*/ 11 w 374"/>
                  <a:gd name="T121" fmla="*/ 199 h 285"/>
                  <a:gd name="T122" fmla="*/ 64 w 374"/>
                  <a:gd name="T123" fmla="*/ 215 h 28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74" h="285">
                    <a:moveTo>
                      <a:pt x="64" y="215"/>
                    </a:moveTo>
                    <a:lnTo>
                      <a:pt x="85" y="258"/>
                    </a:lnTo>
                    <a:lnTo>
                      <a:pt x="128" y="285"/>
                    </a:lnTo>
                    <a:lnTo>
                      <a:pt x="160" y="285"/>
                    </a:lnTo>
                    <a:lnTo>
                      <a:pt x="182" y="280"/>
                    </a:lnTo>
                    <a:lnTo>
                      <a:pt x="219" y="285"/>
                    </a:lnTo>
                    <a:lnTo>
                      <a:pt x="272" y="264"/>
                    </a:lnTo>
                    <a:lnTo>
                      <a:pt x="293" y="269"/>
                    </a:lnTo>
                    <a:lnTo>
                      <a:pt x="321" y="253"/>
                    </a:lnTo>
                    <a:lnTo>
                      <a:pt x="352" y="237"/>
                    </a:lnTo>
                    <a:lnTo>
                      <a:pt x="374" y="183"/>
                    </a:lnTo>
                    <a:lnTo>
                      <a:pt x="358" y="172"/>
                    </a:lnTo>
                    <a:lnTo>
                      <a:pt x="352" y="151"/>
                    </a:lnTo>
                    <a:lnTo>
                      <a:pt x="358" y="129"/>
                    </a:lnTo>
                    <a:lnTo>
                      <a:pt x="363" y="108"/>
                    </a:lnTo>
                    <a:lnTo>
                      <a:pt x="337" y="108"/>
                    </a:lnTo>
                    <a:lnTo>
                      <a:pt x="321" y="81"/>
                    </a:lnTo>
                    <a:lnTo>
                      <a:pt x="304" y="97"/>
                    </a:lnTo>
                    <a:lnTo>
                      <a:pt x="299" y="108"/>
                    </a:lnTo>
                    <a:lnTo>
                      <a:pt x="283" y="103"/>
                    </a:lnTo>
                    <a:lnTo>
                      <a:pt x="262" y="108"/>
                    </a:lnTo>
                    <a:lnTo>
                      <a:pt x="257" y="86"/>
                    </a:lnTo>
                    <a:lnTo>
                      <a:pt x="240" y="86"/>
                    </a:lnTo>
                    <a:lnTo>
                      <a:pt x="235" y="103"/>
                    </a:lnTo>
                    <a:lnTo>
                      <a:pt x="224" y="76"/>
                    </a:lnTo>
                    <a:lnTo>
                      <a:pt x="198" y="81"/>
                    </a:lnTo>
                    <a:lnTo>
                      <a:pt x="187" y="97"/>
                    </a:lnTo>
                    <a:lnTo>
                      <a:pt x="176" y="97"/>
                    </a:lnTo>
                    <a:lnTo>
                      <a:pt x="171" y="60"/>
                    </a:lnTo>
                    <a:lnTo>
                      <a:pt x="160" y="65"/>
                    </a:lnTo>
                    <a:lnTo>
                      <a:pt x="155" y="103"/>
                    </a:lnTo>
                    <a:lnTo>
                      <a:pt x="144" y="103"/>
                    </a:lnTo>
                    <a:lnTo>
                      <a:pt x="139" y="86"/>
                    </a:lnTo>
                    <a:lnTo>
                      <a:pt x="112" y="108"/>
                    </a:lnTo>
                    <a:lnTo>
                      <a:pt x="117" y="76"/>
                    </a:lnTo>
                    <a:lnTo>
                      <a:pt x="134" y="60"/>
                    </a:lnTo>
                    <a:lnTo>
                      <a:pt x="117" y="11"/>
                    </a:lnTo>
                    <a:lnTo>
                      <a:pt x="90" y="0"/>
                    </a:lnTo>
                    <a:lnTo>
                      <a:pt x="96" y="43"/>
                    </a:lnTo>
                    <a:lnTo>
                      <a:pt x="75" y="11"/>
                    </a:lnTo>
                    <a:lnTo>
                      <a:pt x="59" y="22"/>
                    </a:lnTo>
                    <a:lnTo>
                      <a:pt x="48" y="33"/>
                    </a:lnTo>
                    <a:lnTo>
                      <a:pt x="59" y="43"/>
                    </a:lnTo>
                    <a:lnTo>
                      <a:pt x="37" y="33"/>
                    </a:lnTo>
                    <a:lnTo>
                      <a:pt x="32" y="43"/>
                    </a:lnTo>
                    <a:lnTo>
                      <a:pt x="16" y="43"/>
                    </a:lnTo>
                    <a:lnTo>
                      <a:pt x="26" y="60"/>
                    </a:lnTo>
                    <a:lnTo>
                      <a:pt x="64" y="65"/>
                    </a:lnTo>
                    <a:lnTo>
                      <a:pt x="90" y="86"/>
                    </a:lnTo>
                    <a:lnTo>
                      <a:pt x="70" y="97"/>
                    </a:lnTo>
                    <a:lnTo>
                      <a:pt x="80" y="108"/>
                    </a:lnTo>
                    <a:lnTo>
                      <a:pt x="90" y="119"/>
                    </a:lnTo>
                    <a:lnTo>
                      <a:pt x="80" y="124"/>
                    </a:lnTo>
                    <a:lnTo>
                      <a:pt x="5" y="97"/>
                    </a:lnTo>
                    <a:lnTo>
                      <a:pt x="0" y="113"/>
                    </a:lnTo>
                    <a:lnTo>
                      <a:pt x="59" y="129"/>
                    </a:lnTo>
                    <a:lnTo>
                      <a:pt x="53" y="146"/>
                    </a:lnTo>
                    <a:lnTo>
                      <a:pt x="53" y="172"/>
                    </a:lnTo>
                    <a:lnTo>
                      <a:pt x="42" y="189"/>
                    </a:lnTo>
                    <a:lnTo>
                      <a:pt x="21" y="189"/>
                    </a:lnTo>
                    <a:lnTo>
                      <a:pt x="11" y="199"/>
                    </a:lnTo>
                    <a:lnTo>
                      <a:pt x="64" y="215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5" name="Group 346"/>
            <p:cNvGrpSpPr>
              <a:grpSpLocks/>
            </p:cNvGrpSpPr>
            <p:nvPr/>
          </p:nvGrpSpPr>
          <p:grpSpPr bwMode="auto">
            <a:xfrm>
              <a:off x="4224" y="2344"/>
              <a:ext cx="43" cy="42"/>
              <a:chOff x="1922" y="2253"/>
              <a:chExt cx="43" cy="42"/>
            </a:xfrm>
          </p:grpSpPr>
          <p:sp>
            <p:nvSpPr>
              <p:cNvPr id="298" name="Freeform 347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w 43"/>
                  <a:gd name="T13" fmla="*/ 15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9" name="Freeform 348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AEEF"/>
              </a:solidFill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26" name="Group 349"/>
            <p:cNvGrpSpPr>
              <a:grpSpLocks/>
            </p:cNvGrpSpPr>
            <p:nvPr/>
          </p:nvGrpSpPr>
          <p:grpSpPr bwMode="auto">
            <a:xfrm>
              <a:off x="4224" y="2344"/>
              <a:ext cx="43" cy="42"/>
              <a:chOff x="1922" y="2253"/>
              <a:chExt cx="43" cy="42"/>
            </a:xfrm>
          </p:grpSpPr>
          <p:sp>
            <p:nvSpPr>
              <p:cNvPr id="296" name="Freeform 350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w 43"/>
                  <a:gd name="T13" fmla="*/ 15 h 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7" name="Freeform 351"/>
              <p:cNvSpPr>
                <a:spLocks/>
              </p:cNvSpPr>
              <p:nvPr/>
            </p:nvSpPr>
            <p:spPr bwMode="auto">
              <a:xfrm>
                <a:off x="1922" y="2253"/>
                <a:ext cx="43" cy="42"/>
              </a:xfrm>
              <a:custGeom>
                <a:avLst/>
                <a:gdLst>
                  <a:gd name="T0" fmla="*/ 0 w 43"/>
                  <a:gd name="T1" fmla="*/ 15 h 42"/>
                  <a:gd name="T2" fmla="*/ 11 w 43"/>
                  <a:gd name="T3" fmla="*/ 37 h 42"/>
                  <a:gd name="T4" fmla="*/ 33 w 43"/>
                  <a:gd name="T5" fmla="*/ 42 h 42"/>
                  <a:gd name="T6" fmla="*/ 43 w 43"/>
                  <a:gd name="T7" fmla="*/ 31 h 42"/>
                  <a:gd name="T8" fmla="*/ 38 w 43"/>
                  <a:gd name="T9" fmla="*/ 0 h 42"/>
                  <a:gd name="T10" fmla="*/ 0 w 43"/>
                  <a:gd name="T11" fmla="*/ 5 h 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" h="42">
                    <a:moveTo>
                      <a:pt x="0" y="15"/>
                    </a:moveTo>
                    <a:lnTo>
                      <a:pt x="11" y="37"/>
                    </a:lnTo>
                    <a:lnTo>
                      <a:pt x="33" y="42"/>
                    </a:lnTo>
                    <a:lnTo>
                      <a:pt x="43" y="31"/>
                    </a:lnTo>
                    <a:lnTo>
                      <a:pt x="38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AEEF"/>
              </a:solidFill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27" name="Freeform 352"/>
            <p:cNvSpPr>
              <a:spLocks/>
            </p:cNvSpPr>
            <p:nvPr/>
          </p:nvSpPr>
          <p:spPr bwMode="auto">
            <a:xfrm>
              <a:off x="4283" y="2301"/>
              <a:ext cx="69" cy="117"/>
            </a:xfrm>
            <a:custGeom>
              <a:avLst/>
              <a:gdLst>
                <a:gd name="T0" fmla="*/ 0 w 69"/>
                <a:gd name="T1" fmla="*/ 112 h 117"/>
                <a:gd name="T2" fmla="*/ 32 w 69"/>
                <a:gd name="T3" fmla="*/ 117 h 117"/>
                <a:gd name="T4" fmla="*/ 48 w 69"/>
                <a:gd name="T5" fmla="*/ 96 h 117"/>
                <a:gd name="T6" fmla="*/ 48 w 69"/>
                <a:gd name="T7" fmla="*/ 74 h 117"/>
                <a:gd name="T8" fmla="*/ 69 w 69"/>
                <a:gd name="T9" fmla="*/ 64 h 117"/>
                <a:gd name="T10" fmla="*/ 58 w 69"/>
                <a:gd name="T11" fmla="*/ 48 h 117"/>
                <a:gd name="T12" fmla="*/ 69 w 69"/>
                <a:gd name="T13" fmla="*/ 42 h 117"/>
                <a:gd name="T14" fmla="*/ 64 w 69"/>
                <a:gd name="T15" fmla="*/ 5 h 117"/>
                <a:gd name="T16" fmla="*/ 53 w 69"/>
                <a:gd name="T17" fmla="*/ 0 h 117"/>
                <a:gd name="T18" fmla="*/ 43 w 69"/>
                <a:gd name="T19" fmla="*/ 10 h 117"/>
                <a:gd name="T20" fmla="*/ 38 w 69"/>
                <a:gd name="T21" fmla="*/ 32 h 117"/>
                <a:gd name="T22" fmla="*/ 27 w 69"/>
                <a:gd name="T23" fmla="*/ 10 h 117"/>
                <a:gd name="T24" fmla="*/ 5 w 69"/>
                <a:gd name="T25" fmla="*/ 26 h 117"/>
                <a:gd name="T26" fmla="*/ 0 w 69"/>
                <a:gd name="T27" fmla="*/ 32 h 117"/>
                <a:gd name="T28" fmla="*/ 5 w 69"/>
                <a:gd name="T29" fmla="*/ 48 h 117"/>
                <a:gd name="T30" fmla="*/ 27 w 69"/>
                <a:gd name="T31" fmla="*/ 58 h 117"/>
                <a:gd name="T32" fmla="*/ 32 w 69"/>
                <a:gd name="T33" fmla="*/ 74 h 117"/>
                <a:gd name="T34" fmla="*/ 21 w 69"/>
                <a:gd name="T35" fmla="*/ 96 h 117"/>
                <a:gd name="T36" fmla="*/ 5 w 69"/>
                <a:gd name="T37" fmla="*/ 90 h 117"/>
                <a:gd name="T38" fmla="*/ 0 w 69"/>
                <a:gd name="T39" fmla="*/ 112 h 1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69" h="117">
                  <a:moveTo>
                    <a:pt x="0" y="112"/>
                  </a:moveTo>
                  <a:lnTo>
                    <a:pt x="32" y="117"/>
                  </a:lnTo>
                  <a:lnTo>
                    <a:pt x="48" y="96"/>
                  </a:lnTo>
                  <a:lnTo>
                    <a:pt x="48" y="74"/>
                  </a:lnTo>
                  <a:lnTo>
                    <a:pt x="69" y="64"/>
                  </a:lnTo>
                  <a:lnTo>
                    <a:pt x="58" y="48"/>
                  </a:lnTo>
                  <a:lnTo>
                    <a:pt x="69" y="42"/>
                  </a:lnTo>
                  <a:lnTo>
                    <a:pt x="64" y="5"/>
                  </a:lnTo>
                  <a:lnTo>
                    <a:pt x="53" y="0"/>
                  </a:lnTo>
                  <a:lnTo>
                    <a:pt x="43" y="10"/>
                  </a:lnTo>
                  <a:lnTo>
                    <a:pt x="38" y="32"/>
                  </a:lnTo>
                  <a:lnTo>
                    <a:pt x="27" y="10"/>
                  </a:lnTo>
                  <a:lnTo>
                    <a:pt x="5" y="26"/>
                  </a:lnTo>
                  <a:lnTo>
                    <a:pt x="0" y="32"/>
                  </a:lnTo>
                  <a:lnTo>
                    <a:pt x="5" y="48"/>
                  </a:lnTo>
                  <a:lnTo>
                    <a:pt x="27" y="58"/>
                  </a:lnTo>
                  <a:lnTo>
                    <a:pt x="32" y="74"/>
                  </a:lnTo>
                  <a:lnTo>
                    <a:pt x="21" y="96"/>
                  </a:lnTo>
                  <a:lnTo>
                    <a:pt x="5" y="90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Freeform 353"/>
            <p:cNvSpPr>
              <a:spLocks/>
            </p:cNvSpPr>
            <p:nvPr/>
          </p:nvSpPr>
          <p:spPr bwMode="auto">
            <a:xfrm>
              <a:off x="4406" y="3724"/>
              <a:ext cx="208" cy="140"/>
            </a:xfrm>
            <a:custGeom>
              <a:avLst/>
              <a:gdLst>
                <a:gd name="T0" fmla="*/ 0 w 208"/>
                <a:gd name="T1" fmla="*/ 54 h 140"/>
                <a:gd name="T2" fmla="*/ 0 w 208"/>
                <a:gd name="T3" fmla="*/ 38 h 140"/>
                <a:gd name="T4" fmla="*/ 16 w 208"/>
                <a:gd name="T5" fmla="*/ 22 h 140"/>
                <a:gd name="T6" fmla="*/ 32 w 208"/>
                <a:gd name="T7" fmla="*/ 32 h 140"/>
                <a:gd name="T8" fmla="*/ 42 w 208"/>
                <a:gd name="T9" fmla="*/ 22 h 140"/>
                <a:gd name="T10" fmla="*/ 58 w 208"/>
                <a:gd name="T11" fmla="*/ 16 h 140"/>
                <a:gd name="T12" fmla="*/ 64 w 208"/>
                <a:gd name="T13" fmla="*/ 22 h 140"/>
                <a:gd name="T14" fmla="*/ 74 w 208"/>
                <a:gd name="T15" fmla="*/ 27 h 140"/>
                <a:gd name="T16" fmla="*/ 85 w 208"/>
                <a:gd name="T17" fmla="*/ 32 h 140"/>
                <a:gd name="T18" fmla="*/ 101 w 208"/>
                <a:gd name="T19" fmla="*/ 27 h 140"/>
                <a:gd name="T20" fmla="*/ 133 w 208"/>
                <a:gd name="T21" fmla="*/ 27 h 140"/>
                <a:gd name="T22" fmla="*/ 149 w 208"/>
                <a:gd name="T23" fmla="*/ 22 h 140"/>
                <a:gd name="T24" fmla="*/ 160 w 208"/>
                <a:gd name="T25" fmla="*/ 11 h 140"/>
                <a:gd name="T26" fmla="*/ 165 w 208"/>
                <a:gd name="T27" fmla="*/ 11 h 140"/>
                <a:gd name="T28" fmla="*/ 181 w 208"/>
                <a:gd name="T29" fmla="*/ 16 h 140"/>
                <a:gd name="T30" fmla="*/ 186 w 208"/>
                <a:gd name="T31" fmla="*/ 6 h 140"/>
                <a:gd name="T32" fmla="*/ 202 w 208"/>
                <a:gd name="T33" fmla="*/ 0 h 140"/>
                <a:gd name="T34" fmla="*/ 208 w 208"/>
                <a:gd name="T35" fmla="*/ 11 h 140"/>
                <a:gd name="T36" fmla="*/ 197 w 208"/>
                <a:gd name="T37" fmla="*/ 38 h 140"/>
                <a:gd name="T38" fmla="*/ 192 w 208"/>
                <a:gd name="T39" fmla="*/ 54 h 140"/>
                <a:gd name="T40" fmla="*/ 181 w 208"/>
                <a:gd name="T41" fmla="*/ 70 h 140"/>
                <a:gd name="T42" fmla="*/ 181 w 208"/>
                <a:gd name="T43" fmla="*/ 75 h 140"/>
                <a:gd name="T44" fmla="*/ 192 w 208"/>
                <a:gd name="T45" fmla="*/ 86 h 140"/>
                <a:gd name="T46" fmla="*/ 202 w 208"/>
                <a:gd name="T47" fmla="*/ 108 h 140"/>
                <a:gd name="T48" fmla="*/ 192 w 208"/>
                <a:gd name="T49" fmla="*/ 118 h 140"/>
                <a:gd name="T50" fmla="*/ 192 w 208"/>
                <a:gd name="T51" fmla="*/ 140 h 140"/>
                <a:gd name="T52" fmla="*/ 170 w 208"/>
                <a:gd name="T53" fmla="*/ 134 h 140"/>
                <a:gd name="T54" fmla="*/ 144 w 208"/>
                <a:gd name="T55" fmla="*/ 129 h 140"/>
                <a:gd name="T56" fmla="*/ 128 w 208"/>
                <a:gd name="T57" fmla="*/ 102 h 140"/>
                <a:gd name="T58" fmla="*/ 106 w 208"/>
                <a:gd name="T59" fmla="*/ 108 h 140"/>
                <a:gd name="T60" fmla="*/ 90 w 208"/>
                <a:gd name="T61" fmla="*/ 97 h 140"/>
                <a:gd name="T62" fmla="*/ 80 w 208"/>
                <a:gd name="T63" fmla="*/ 86 h 140"/>
                <a:gd name="T64" fmla="*/ 69 w 208"/>
                <a:gd name="T65" fmla="*/ 86 h 140"/>
                <a:gd name="T66" fmla="*/ 53 w 208"/>
                <a:gd name="T67" fmla="*/ 75 h 140"/>
                <a:gd name="T68" fmla="*/ 42 w 208"/>
                <a:gd name="T69" fmla="*/ 75 h 140"/>
                <a:gd name="T70" fmla="*/ 32 w 208"/>
                <a:gd name="T71" fmla="*/ 65 h 140"/>
                <a:gd name="T72" fmla="*/ 16 w 208"/>
                <a:gd name="T73" fmla="*/ 70 h 140"/>
                <a:gd name="T74" fmla="*/ 0 w 208"/>
                <a:gd name="T75" fmla="*/ 54 h 14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08" h="140">
                  <a:moveTo>
                    <a:pt x="0" y="54"/>
                  </a:moveTo>
                  <a:lnTo>
                    <a:pt x="0" y="38"/>
                  </a:lnTo>
                  <a:lnTo>
                    <a:pt x="16" y="22"/>
                  </a:lnTo>
                  <a:lnTo>
                    <a:pt x="32" y="32"/>
                  </a:lnTo>
                  <a:lnTo>
                    <a:pt x="42" y="22"/>
                  </a:lnTo>
                  <a:lnTo>
                    <a:pt x="58" y="16"/>
                  </a:lnTo>
                  <a:lnTo>
                    <a:pt x="64" y="22"/>
                  </a:lnTo>
                  <a:lnTo>
                    <a:pt x="74" y="27"/>
                  </a:lnTo>
                  <a:lnTo>
                    <a:pt x="85" y="32"/>
                  </a:lnTo>
                  <a:lnTo>
                    <a:pt x="101" y="27"/>
                  </a:lnTo>
                  <a:lnTo>
                    <a:pt x="133" y="27"/>
                  </a:lnTo>
                  <a:lnTo>
                    <a:pt x="149" y="22"/>
                  </a:lnTo>
                  <a:lnTo>
                    <a:pt x="160" y="11"/>
                  </a:lnTo>
                  <a:lnTo>
                    <a:pt x="165" y="11"/>
                  </a:lnTo>
                  <a:lnTo>
                    <a:pt x="181" y="16"/>
                  </a:lnTo>
                  <a:lnTo>
                    <a:pt x="186" y="6"/>
                  </a:lnTo>
                  <a:lnTo>
                    <a:pt x="202" y="0"/>
                  </a:lnTo>
                  <a:lnTo>
                    <a:pt x="208" y="11"/>
                  </a:lnTo>
                  <a:lnTo>
                    <a:pt x="197" y="38"/>
                  </a:lnTo>
                  <a:lnTo>
                    <a:pt x="192" y="54"/>
                  </a:lnTo>
                  <a:lnTo>
                    <a:pt x="181" y="70"/>
                  </a:lnTo>
                  <a:lnTo>
                    <a:pt x="181" y="75"/>
                  </a:lnTo>
                  <a:lnTo>
                    <a:pt x="192" y="86"/>
                  </a:lnTo>
                  <a:lnTo>
                    <a:pt x="202" y="108"/>
                  </a:lnTo>
                  <a:lnTo>
                    <a:pt x="192" y="118"/>
                  </a:lnTo>
                  <a:lnTo>
                    <a:pt x="192" y="140"/>
                  </a:lnTo>
                  <a:lnTo>
                    <a:pt x="170" y="134"/>
                  </a:lnTo>
                  <a:lnTo>
                    <a:pt x="144" y="129"/>
                  </a:lnTo>
                  <a:lnTo>
                    <a:pt x="128" y="102"/>
                  </a:lnTo>
                  <a:lnTo>
                    <a:pt x="106" y="108"/>
                  </a:lnTo>
                  <a:lnTo>
                    <a:pt x="90" y="97"/>
                  </a:lnTo>
                  <a:lnTo>
                    <a:pt x="80" y="86"/>
                  </a:lnTo>
                  <a:lnTo>
                    <a:pt x="69" y="86"/>
                  </a:lnTo>
                  <a:lnTo>
                    <a:pt x="53" y="75"/>
                  </a:lnTo>
                  <a:lnTo>
                    <a:pt x="42" y="75"/>
                  </a:lnTo>
                  <a:lnTo>
                    <a:pt x="32" y="65"/>
                  </a:lnTo>
                  <a:lnTo>
                    <a:pt x="16" y="7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29" name="Group 354"/>
            <p:cNvGrpSpPr>
              <a:grpSpLocks/>
            </p:cNvGrpSpPr>
            <p:nvPr/>
          </p:nvGrpSpPr>
          <p:grpSpPr bwMode="auto">
            <a:xfrm>
              <a:off x="4283" y="2301"/>
              <a:ext cx="69" cy="117"/>
              <a:chOff x="1981" y="2210"/>
              <a:chExt cx="69" cy="117"/>
            </a:xfrm>
          </p:grpSpPr>
          <p:sp>
            <p:nvSpPr>
              <p:cNvPr id="294" name="Freeform 355"/>
              <p:cNvSpPr>
                <a:spLocks/>
              </p:cNvSpPr>
              <p:nvPr/>
            </p:nvSpPr>
            <p:spPr bwMode="auto">
              <a:xfrm>
                <a:off x="1981" y="2210"/>
                <a:ext cx="69" cy="117"/>
              </a:xfrm>
              <a:custGeom>
                <a:avLst/>
                <a:gdLst>
                  <a:gd name="T0" fmla="*/ 0 w 69"/>
                  <a:gd name="T1" fmla="*/ 112 h 117"/>
                  <a:gd name="T2" fmla="*/ 32 w 69"/>
                  <a:gd name="T3" fmla="*/ 117 h 117"/>
                  <a:gd name="T4" fmla="*/ 48 w 69"/>
                  <a:gd name="T5" fmla="*/ 96 h 117"/>
                  <a:gd name="T6" fmla="*/ 48 w 69"/>
                  <a:gd name="T7" fmla="*/ 74 h 117"/>
                  <a:gd name="T8" fmla="*/ 69 w 69"/>
                  <a:gd name="T9" fmla="*/ 64 h 117"/>
                  <a:gd name="T10" fmla="*/ 58 w 69"/>
                  <a:gd name="T11" fmla="*/ 48 h 117"/>
                  <a:gd name="T12" fmla="*/ 69 w 69"/>
                  <a:gd name="T13" fmla="*/ 42 h 117"/>
                  <a:gd name="T14" fmla="*/ 64 w 69"/>
                  <a:gd name="T15" fmla="*/ 5 h 117"/>
                  <a:gd name="T16" fmla="*/ 53 w 69"/>
                  <a:gd name="T17" fmla="*/ 0 h 117"/>
                  <a:gd name="T18" fmla="*/ 43 w 69"/>
                  <a:gd name="T19" fmla="*/ 10 h 117"/>
                  <a:gd name="T20" fmla="*/ 38 w 69"/>
                  <a:gd name="T21" fmla="*/ 32 h 117"/>
                  <a:gd name="T22" fmla="*/ 27 w 69"/>
                  <a:gd name="T23" fmla="*/ 10 h 117"/>
                  <a:gd name="T24" fmla="*/ 5 w 69"/>
                  <a:gd name="T25" fmla="*/ 26 h 117"/>
                  <a:gd name="T26" fmla="*/ 0 w 69"/>
                  <a:gd name="T27" fmla="*/ 32 h 117"/>
                  <a:gd name="T28" fmla="*/ 5 w 69"/>
                  <a:gd name="T29" fmla="*/ 48 h 117"/>
                  <a:gd name="T30" fmla="*/ 27 w 69"/>
                  <a:gd name="T31" fmla="*/ 58 h 117"/>
                  <a:gd name="T32" fmla="*/ 32 w 69"/>
                  <a:gd name="T33" fmla="*/ 74 h 117"/>
                  <a:gd name="T34" fmla="*/ 21 w 69"/>
                  <a:gd name="T35" fmla="*/ 96 h 117"/>
                  <a:gd name="T36" fmla="*/ 5 w 69"/>
                  <a:gd name="T37" fmla="*/ 90 h 117"/>
                  <a:gd name="T38" fmla="*/ 0 w 69"/>
                  <a:gd name="T39" fmla="*/ 112 h 11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69" h="117">
                    <a:moveTo>
                      <a:pt x="0" y="112"/>
                    </a:moveTo>
                    <a:lnTo>
                      <a:pt x="32" y="117"/>
                    </a:lnTo>
                    <a:lnTo>
                      <a:pt x="48" y="96"/>
                    </a:lnTo>
                    <a:lnTo>
                      <a:pt x="48" y="74"/>
                    </a:lnTo>
                    <a:lnTo>
                      <a:pt x="69" y="64"/>
                    </a:lnTo>
                    <a:lnTo>
                      <a:pt x="58" y="48"/>
                    </a:lnTo>
                    <a:lnTo>
                      <a:pt x="69" y="42"/>
                    </a:lnTo>
                    <a:lnTo>
                      <a:pt x="64" y="5"/>
                    </a:lnTo>
                    <a:lnTo>
                      <a:pt x="53" y="0"/>
                    </a:lnTo>
                    <a:lnTo>
                      <a:pt x="43" y="10"/>
                    </a:lnTo>
                    <a:lnTo>
                      <a:pt x="38" y="32"/>
                    </a:lnTo>
                    <a:lnTo>
                      <a:pt x="27" y="10"/>
                    </a:lnTo>
                    <a:lnTo>
                      <a:pt x="5" y="26"/>
                    </a:lnTo>
                    <a:lnTo>
                      <a:pt x="0" y="32"/>
                    </a:lnTo>
                    <a:lnTo>
                      <a:pt x="5" y="48"/>
                    </a:lnTo>
                    <a:lnTo>
                      <a:pt x="27" y="58"/>
                    </a:lnTo>
                    <a:lnTo>
                      <a:pt x="32" y="74"/>
                    </a:lnTo>
                    <a:lnTo>
                      <a:pt x="21" y="96"/>
                    </a:lnTo>
                    <a:lnTo>
                      <a:pt x="5" y="90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5" name="Freeform 356"/>
              <p:cNvSpPr>
                <a:spLocks/>
              </p:cNvSpPr>
              <p:nvPr/>
            </p:nvSpPr>
            <p:spPr bwMode="auto">
              <a:xfrm>
                <a:off x="1981" y="2210"/>
                <a:ext cx="69" cy="117"/>
              </a:xfrm>
              <a:custGeom>
                <a:avLst/>
                <a:gdLst>
                  <a:gd name="T0" fmla="*/ 0 w 69"/>
                  <a:gd name="T1" fmla="*/ 112 h 117"/>
                  <a:gd name="T2" fmla="*/ 32 w 69"/>
                  <a:gd name="T3" fmla="*/ 117 h 117"/>
                  <a:gd name="T4" fmla="*/ 48 w 69"/>
                  <a:gd name="T5" fmla="*/ 96 h 117"/>
                  <a:gd name="T6" fmla="*/ 48 w 69"/>
                  <a:gd name="T7" fmla="*/ 74 h 117"/>
                  <a:gd name="T8" fmla="*/ 69 w 69"/>
                  <a:gd name="T9" fmla="*/ 64 h 117"/>
                  <a:gd name="T10" fmla="*/ 58 w 69"/>
                  <a:gd name="T11" fmla="*/ 48 h 117"/>
                  <a:gd name="T12" fmla="*/ 69 w 69"/>
                  <a:gd name="T13" fmla="*/ 42 h 117"/>
                  <a:gd name="T14" fmla="*/ 64 w 69"/>
                  <a:gd name="T15" fmla="*/ 5 h 117"/>
                  <a:gd name="T16" fmla="*/ 53 w 69"/>
                  <a:gd name="T17" fmla="*/ 0 h 117"/>
                  <a:gd name="T18" fmla="*/ 43 w 69"/>
                  <a:gd name="T19" fmla="*/ 10 h 117"/>
                  <a:gd name="T20" fmla="*/ 38 w 69"/>
                  <a:gd name="T21" fmla="*/ 32 h 117"/>
                  <a:gd name="T22" fmla="*/ 27 w 69"/>
                  <a:gd name="T23" fmla="*/ 10 h 117"/>
                  <a:gd name="T24" fmla="*/ 5 w 69"/>
                  <a:gd name="T25" fmla="*/ 26 h 117"/>
                  <a:gd name="T26" fmla="*/ 0 w 69"/>
                  <a:gd name="T27" fmla="*/ 32 h 117"/>
                  <a:gd name="T28" fmla="*/ 5 w 69"/>
                  <a:gd name="T29" fmla="*/ 48 h 117"/>
                  <a:gd name="T30" fmla="*/ 27 w 69"/>
                  <a:gd name="T31" fmla="*/ 58 h 117"/>
                  <a:gd name="T32" fmla="*/ 32 w 69"/>
                  <a:gd name="T33" fmla="*/ 74 h 117"/>
                  <a:gd name="T34" fmla="*/ 21 w 69"/>
                  <a:gd name="T35" fmla="*/ 96 h 117"/>
                  <a:gd name="T36" fmla="*/ 5 w 69"/>
                  <a:gd name="T37" fmla="*/ 90 h 117"/>
                  <a:gd name="T38" fmla="*/ 0 w 69"/>
                  <a:gd name="T39" fmla="*/ 112 h 11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69" h="117">
                    <a:moveTo>
                      <a:pt x="0" y="112"/>
                    </a:moveTo>
                    <a:lnTo>
                      <a:pt x="32" y="117"/>
                    </a:lnTo>
                    <a:lnTo>
                      <a:pt x="48" y="96"/>
                    </a:lnTo>
                    <a:lnTo>
                      <a:pt x="48" y="74"/>
                    </a:lnTo>
                    <a:lnTo>
                      <a:pt x="69" y="64"/>
                    </a:lnTo>
                    <a:lnTo>
                      <a:pt x="58" y="48"/>
                    </a:lnTo>
                    <a:lnTo>
                      <a:pt x="69" y="42"/>
                    </a:lnTo>
                    <a:lnTo>
                      <a:pt x="64" y="5"/>
                    </a:lnTo>
                    <a:lnTo>
                      <a:pt x="53" y="0"/>
                    </a:lnTo>
                    <a:lnTo>
                      <a:pt x="43" y="10"/>
                    </a:lnTo>
                    <a:lnTo>
                      <a:pt x="38" y="32"/>
                    </a:lnTo>
                    <a:lnTo>
                      <a:pt x="27" y="10"/>
                    </a:lnTo>
                    <a:lnTo>
                      <a:pt x="5" y="26"/>
                    </a:lnTo>
                    <a:lnTo>
                      <a:pt x="0" y="32"/>
                    </a:lnTo>
                    <a:lnTo>
                      <a:pt x="5" y="48"/>
                    </a:lnTo>
                    <a:lnTo>
                      <a:pt x="27" y="58"/>
                    </a:lnTo>
                    <a:lnTo>
                      <a:pt x="32" y="74"/>
                    </a:lnTo>
                    <a:lnTo>
                      <a:pt x="21" y="96"/>
                    </a:lnTo>
                    <a:lnTo>
                      <a:pt x="5" y="90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0" name="Group 357"/>
            <p:cNvGrpSpPr>
              <a:grpSpLocks/>
            </p:cNvGrpSpPr>
            <p:nvPr/>
          </p:nvGrpSpPr>
          <p:grpSpPr bwMode="auto">
            <a:xfrm>
              <a:off x="4406" y="3724"/>
              <a:ext cx="208" cy="140"/>
              <a:chOff x="2104" y="3633"/>
              <a:chExt cx="208" cy="140"/>
            </a:xfrm>
          </p:grpSpPr>
          <p:sp>
            <p:nvSpPr>
              <p:cNvPr id="292" name="Freeform 358"/>
              <p:cNvSpPr>
                <a:spLocks/>
              </p:cNvSpPr>
              <p:nvPr/>
            </p:nvSpPr>
            <p:spPr bwMode="auto">
              <a:xfrm>
                <a:off x="2104" y="3633"/>
                <a:ext cx="208" cy="140"/>
              </a:xfrm>
              <a:custGeom>
                <a:avLst/>
                <a:gdLst>
                  <a:gd name="T0" fmla="*/ 0 w 208"/>
                  <a:gd name="T1" fmla="*/ 54 h 140"/>
                  <a:gd name="T2" fmla="*/ 0 w 208"/>
                  <a:gd name="T3" fmla="*/ 38 h 140"/>
                  <a:gd name="T4" fmla="*/ 16 w 208"/>
                  <a:gd name="T5" fmla="*/ 22 h 140"/>
                  <a:gd name="T6" fmla="*/ 32 w 208"/>
                  <a:gd name="T7" fmla="*/ 32 h 140"/>
                  <a:gd name="T8" fmla="*/ 42 w 208"/>
                  <a:gd name="T9" fmla="*/ 22 h 140"/>
                  <a:gd name="T10" fmla="*/ 58 w 208"/>
                  <a:gd name="T11" fmla="*/ 16 h 140"/>
                  <a:gd name="T12" fmla="*/ 64 w 208"/>
                  <a:gd name="T13" fmla="*/ 22 h 140"/>
                  <a:gd name="T14" fmla="*/ 74 w 208"/>
                  <a:gd name="T15" fmla="*/ 27 h 140"/>
                  <a:gd name="T16" fmla="*/ 85 w 208"/>
                  <a:gd name="T17" fmla="*/ 32 h 140"/>
                  <a:gd name="T18" fmla="*/ 101 w 208"/>
                  <a:gd name="T19" fmla="*/ 27 h 140"/>
                  <a:gd name="T20" fmla="*/ 133 w 208"/>
                  <a:gd name="T21" fmla="*/ 27 h 140"/>
                  <a:gd name="T22" fmla="*/ 149 w 208"/>
                  <a:gd name="T23" fmla="*/ 22 h 140"/>
                  <a:gd name="T24" fmla="*/ 160 w 208"/>
                  <a:gd name="T25" fmla="*/ 11 h 140"/>
                  <a:gd name="T26" fmla="*/ 165 w 208"/>
                  <a:gd name="T27" fmla="*/ 11 h 140"/>
                  <a:gd name="T28" fmla="*/ 181 w 208"/>
                  <a:gd name="T29" fmla="*/ 16 h 140"/>
                  <a:gd name="T30" fmla="*/ 186 w 208"/>
                  <a:gd name="T31" fmla="*/ 6 h 140"/>
                  <a:gd name="T32" fmla="*/ 202 w 208"/>
                  <a:gd name="T33" fmla="*/ 0 h 140"/>
                  <a:gd name="T34" fmla="*/ 208 w 208"/>
                  <a:gd name="T35" fmla="*/ 11 h 140"/>
                  <a:gd name="T36" fmla="*/ 197 w 208"/>
                  <a:gd name="T37" fmla="*/ 38 h 140"/>
                  <a:gd name="T38" fmla="*/ 192 w 208"/>
                  <a:gd name="T39" fmla="*/ 54 h 140"/>
                  <a:gd name="T40" fmla="*/ 181 w 208"/>
                  <a:gd name="T41" fmla="*/ 70 h 140"/>
                  <a:gd name="T42" fmla="*/ 181 w 208"/>
                  <a:gd name="T43" fmla="*/ 75 h 140"/>
                  <a:gd name="T44" fmla="*/ 192 w 208"/>
                  <a:gd name="T45" fmla="*/ 86 h 140"/>
                  <a:gd name="T46" fmla="*/ 202 w 208"/>
                  <a:gd name="T47" fmla="*/ 108 h 140"/>
                  <a:gd name="T48" fmla="*/ 192 w 208"/>
                  <a:gd name="T49" fmla="*/ 118 h 140"/>
                  <a:gd name="T50" fmla="*/ 192 w 208"/>
                  <a:gd name="T51" fmla="*/ 140 h 140"/>
                  <a:gd name="T52" fmla="*/ 170 w 208"/>
                  <a:gd name="T53" fmla="*/ 134 h 140"/>
                  <a:gd name="T54" fmla="*/ 144 w 208"/>
                  <a:gd name="T55" fmla="*/ 129 h 140"/>
                  <a:gd name="T56" fmla="*/ 128 w 208"/>
                  <a:gd name="T57" fmla="*/ 102 h 140"/>
                  <a:gd name="T58" fmla="*/ 106 w 208"/>
                  <a:gd name="T59" fmla="*/ 108 h 140"/>
                  <a:gd name="T60" fmla="*/ 90 w 208"/>
                  <a:gd name="T61" fmla="*/ 97 h 140"/>
                  <a:gd name="T62" fmla="*/ 80 w 208"/>
                  <a:gd name="T63" fmla="*/ 86 h 140"/>
                  <a:gd name="T64" fmla="*/ 69 w 208"/>
                  <a:gd name="T65" fmla="*/ 86 h 140"/>
                  <a:gd name="T66" fmla="*/ 53 w 208"/>
                  <a:gd name="T67" fmla="*/ 75 h 140"/>
                  <a:gd name="T68" fmla="*/ 42 w 208"/>
                  <a:gd name="T69" fmla="*/ 75 h 140"/>
                  <a:gd name="T70" fmla="*/ 32 w 208"/>
                  <a:gd name="T71" fmla="*/ 65 h 140"/>
                  <a:gd name="T72" fmla="*/ 16 w 208"/>
                  <a:gd name="T73" fmla="*/ 70 h 140"/>
                  <a:gd name="T74" fmla="*/ 0 w 208"/>
                  <a:gd name="T75" fmla="*/ 54 h 1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08" h="140">
                    <a:moveTo>
                      <a:pt x="0" y="54"/>
                    </a:moveTo>
                    <a:lnTo>
                      <a:pt x="0" y="38"/>
                    </a:lnTo>
                    <a:lnTo>
                      <a:pt x="16" y="22"/>
                    </a:lnTo>
                    <a:lnTo>
                      <a:pt x="32" y="32"/>
                    </a:lnTo>
                    <a:lnTo>
                      <a:pt x="42" y="22"/>
                    </a:lnTo>
                    <a:lnTo>
                      <a:pt x="58" y="16"/>
                    </a:lnTo>
                    <a:lnTo>
                      <a:pt x="64" y="22"/>
                    </a:lnTo>
                    <a:lnTo>
                      <a:pt x="74" y="27"/>
                    </a:lnTo>
                    <a:lnTo>
                      <a:pt x="85" y="32"/>
                    </a:lnTo>
                    <a:lnTo>
                      <a:pt x="101" y="27"/>
                    </a:lnTo>
                    <a:lnTo>
                      <a:pt x="133" y="27"/>
                    </a:lnTo>
                    <a:lnTo>
                      <a:pt x="149" y="22"/>
                    </a:lnTo>
                    <a:lnTo>
                      <a:pt x="160" y="11"/>
                    </a:lnTo>
                    <a:lnTo>
                      <a:pt x="165" y="11"/>
                    </a:lnTo>
                    <a:lnTo>
                      <a:pt x="181" y="16"/>
                    </a:lnTo>
                    <a:lnTo>
                      <a:pt x="186" y="6"/>
                    </a:lnTo>
                    <a:lnTo>
                      <a:pt x="202" y="0"/>
                    </a:lnTo>
                    <a:lnTo>
                      <a:pt x="208" y="11"/>
                    </a:lnTo>
                    <a:lnTo>
                      <a:pt x="197" y="38"/>
                    </a:lnTo>
                    <a:lnTo>
                      <a:pt x="192" y="54"/>
                    </a:lnTo>
                    <a:lnTo>
                      <a:pt x="181" y="70"/>
                    </a:lnTo>
                    <a:lnTo>
                      <a:pt x="181" y="75"/>
                    </a:lnTo>
                    <a:lnTo>
                      <a:pt x="192" y="86"/>
                    </a:lnTo>
                    <a:lnTo>
                      <a:pt x="202" y="108"/>
                    </a:lnTo>
                    <a:lnTo>
                      <a:pt x="192" y="118"/>
                    </a:lnTo>
                    <a:lnTo>
                      <a:pt x="192" y="140"/>
                    </a:lnTo>
                    <a:lnTo>
                      <a:pt x="170" y="134"/>
                    </a:lnTo>
                    <a:lnTo>
                      <a:pt x="144" y="129"/>
                    </a:lnTo>
                    <a:lnTo>
                      <a:pt x="128" y="102"/>
                    </a:lnTo>
                    <a:lnTo>
                      <a:pt x="106" y="108"/>
                    </a:lnTo>
                    <a:lnTo>
                      <a:pt x="90" y="97"/>
                    </a:lnTo>
                    <a:lnTo>
                      <a:pt x="80" y="86"/>
                    </a:lnTo>
                    <a:lnTo>
                      <a:pt x="69" y="86"/>
                    </a:lnTo>
                    <a:lnTo>
                      <a:pt x="53" y="75"/>
                    </a:lnTo>
                    <a:lnTo>
                      <a:pt x="42" y="75"/>
                    </a:lnTo>
                    <a:lnTo>
                      <a:pt x="32" y="65"/>
                    </a:lnTo>
                    <a:lnTo>
                      <a:pt x="16" y="7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3" name="Freeform 359"/>
              <p:cNvSpPr>
                <a:spLocks/>
              </p:cNvSpPr>
              <p:nvPr/>
            </p:nvSpPr>
            <p:spPr bwMode="auto">
              <a:xfrm>
                <a:off x="2104" y="3633"/>
                <a:ext cx="208" cy="140"/>
              </a:xfrm>
              <a:custGeom>
                <a:avLst/>
                <a:gdLst>
                  <a:gd name="T0" fmla="*/ 0 w 208"/>
                  <a:gd name="T1" fmla="*/ 54 h 140"/>
                  <a:gd name="T2" fmla="*/ 0 w 208"/>
                  <a:gd name="T3" fmla="*/ 38 h 140"/>
                  <a:gd name="T4" fmla="*/ 16 w 208"/>
                  <a:gd name="T5" fmla="*/ 22 h 140"/>
                  <a:gd name="T6" fmla="*/ 32 w 208"/>
                  <a:gd name="T7" fmla="*/ 32 h 140"/>
                  <a:gd name="T8" fmla="*/ 42 w 208"/>
                  <a:gd name="T9" fmla="*/ 22 h 140"/>
                  <a:gd name="T10" fmla="*/ 58 w 208"/>
                  <a:gd name="T11" fmla="*/ 16 h 140"/>
                  <a:gd name="T12" fmla="*/ 64 w 208"/>
                  <a:gd name="T13" fmla="*/ 22 h 140"/>
                  <a:gd name="T14" fmla="*/ 74 w 208"/>
                  <a:gd name="T15" fmla="*/ 27 h 140"/>
                  <a:gd name="T16" fmla="*/ 85 w 208"/>
                  <a:gd name="T17" fmla="*/ 32 h 140"/>
                  <a:gd name="T18" fmla="*/ 101 w 208"/>
                  <a:gd name="T19" fmla="*/ 27 h 140"/>
                  <a:gd name="T20" fmla="*/ 133 w 208"/>
                  <a:gd name="T21" fmla="*/ 27 h 140"/>
                  <a:gd name="T22" fmla="*/ 149 w 208"/>
                  <a:gd name="T23" fmla="*/ 22 h 140"/>
                  <a:gd name="T24" fmla="*/ 160 w 208"/>
                  <a:gd name="T25" fmla="*/ 11 h 140"/>
                  <a:gd name="T26" fmla="*/ 165 w 208"/>
                  <a:gd name="T27" fmla="*/ 11 h 140"/>
                  <a:gd name="T28" fmla="*/ 181 w 208"/>
                  <a:gd name="T29" fmla="*/ 16 h 140"/>
                  <a:gd name="T30" fmla="*/ 186 w 208"/>
                  <a:gd name="T31" fmla="*/ 6 h 140"/>
                  <a:gd name="T32" fmla="*/ 202 w 208"/>
                  <a:gd name="T33" fmla="*/ 0 h 140"/>
                  <a:gd name="T34" fmla="*/ 208 w 208"/>
                  <a:gd name="T35" fmla="*/ 11 h 140"/>
                  <a:gd name="T36" fmla="*/ 197 w 208"/>
                  <a:gd name="T37" fmla="*/ 38 h 140"/>
                  <a:gd name="T38" fmla="*/ 192 w 208"/>
                  <a:gd name="T39" fmla="*/ 54 h 140"/>
                  <a:gd name="T40" fmla="*/ 181 w 208"/>
                  <a:gd name="T41" fmla="*/ 70 h 140"/>
                  <a:gd name="T42" fmla="*/ 181 w 208"/>
                  <a:gd name="T43" fmla="*/ 75 h 140"/>
                  <a:gd name="T44" fmla="*/ 192 w 208"/>
                  <a:gd name="T45" fmla="*/ 86 h 140"/>
                  <a:gd name="T46" fmla="*/ 202 w 208"/>
                  <a:gd name="T47" fmla="*/ 108 h 140"/>
                  <a:gd name="T48" fmla="*/ 192 w 208"/>
                  <a:gd name="T49" fmla="*/ 118 h 140"/>
                  <a:gd name="T50" fmla="*/ 192 w 208"/>
                  <a:gd name="T51" fmla="*/ 140 h 140"/>
                  <a:gd name="T52" fmla="*/ 170 w 208"/>
                  <a:gd name="T53" fmla="*/ 134 h 140"/>
                  <a:gd name="T54" fmla="*/ 144 w 208"/>
                  <a:gd name="T55" fmla="*/ 129 h 140"/>
                  <a:gd name="T56" fmla="*/ 128 w 208"/>
                  <a:gd name="T57" fmla="*/ 102 h 140"/>
                  <a:gd name="T58" fmla="*/ 106 w 208"/>
                  <a:gd name="T59" fmla="*/ 108 h 140"/>
                  <a:gd name="T60" fmla="*/ 90 w 208"/>
                  <a:gd name="T61" fmla="*/ 97 h 140"/>
                  <a:gd name="T62" fmla="*/ 80 w 208"/>
                  <a:gd name="T63" fmla="*/ 86 h 140"/>
                  <a:gd name="T64" fmla="*/ 69 w 208"/>
                  <a:gd name="T65" fmla="*/ 86 h 140"/>
                  <a:gd name="T66" fmla="*/ 53 w 208"/>
                  <a:gd name="T67" fmla="*/ 75 h 140"/>
                  <a:gd name="T68" fmla="*/ 42 w 208"/>
                  <a:gd name="T69" fmla="*/ 75 h 140"/>
                  <a:gd name="T70" fmla="*/ 32 w 208"/>
                  <a:gd name="T71" fmla="*/ 65 h 140"/>
                  <a:gd name="T72" fmla="*/ 16 w 208"/>
                  <a:gd name="T73" fmla="*/ 70 h 140"/>
                  <a:gd name="T74" fmla="*/ 0 w 208"/>
                  <a:gd name="T75" fmla="*/ 54 h 1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08" h="140">
                    <a:moveTo>
                      <a:pt x="0" y="54"/>
                    </a:moveTo>
                    <a:lnTo>
                      <a:pt x="0" y="38"/>
                    </a:lnTo>
                    <a:lnTo>
                      <a:pt x="16" y="22"/>
                    </a:lnTo>
                    <a:lnTo>
                      <a:pt x="32" y="32"/>
                    </a:lnTo>
                    <a:lnTo>
                      <a:pt x="42" y="22"/>
                    </a:lnTo>
                    <a:lnTo>
                      <a:pt x="58" y="16"/>
                    </a:lnTo>
                    <a:lnTo>
                      <a:pt x="64" y="22"/>
                    </a:lnTo>
                    <a:lnTo>
                      <a:pt x="74" y="27"/>
                    </a:lnTo>
                    <a:lnTo>
                      <a:pt x="85" y="32"/>
                    </a:lnTo>
                    <a:lnTo>
                      <a:pt x="101" y="27"/>
                    </a:lnTo>
                    <a:lnTo>
                      <a:pt x="133" y="27"/>
                    </a:lnTo>
                    <a:lnTo>
                      <a:pt x="149" y="22"/>
                    </a:lnTo>
                    <a:lnTo>
                      <a:pt x="160" y="11"/>
                    </a:lnTo>
                    <a:lnTo>
                      <a:pt x="165" y="11"/>
                    </a:lnTo>
                    <a:lnTo>
                      <a:pt x="181" y="16"/>
                    </a:lnTo>
                    <a:lnTo>
                      <a:pt x="186" y="6"/>
                    </a:lnTo>
                    <a:lnTo>
                      <a:pt x="202" y="0"/>
                    </a:lnTo>
                    <a:lnTo>
                      <a:pt x="208" y="11"/>
                    </a:lnTo>
                    <a:lnTo>
                      <a:pt x="197" y="38"/>
                    </a:lnTo>
                    <a:lnTo>
                      <a:pt x="192" y="54"/>
                    </a:lnTo>
                    <a:lnTo>
                      <a:pt x="181" y="70"/>
                    </a:lnTo>
                    <a:lnTo>
                      <a:pt x="181" y="75"/>
                    </a:lnTo>
                    <a:lnTo>
                      <a:pt x="192" y="86"/>
                    </a:lnTo>
                    <a:lnTo>
                      <a:pt x="202" y="108"/>
                    </a:lnTo>
                    <a:lnTo>
                      <a:pt x="192" y="118"/>
                    </a:lnTo>
                    <a:lnTo>
                      <a:pt x="192" y="140"/>
                    </a:lnTo>
                    <a:lnTo>
                      <a:pt x="170" y="134"/>
                    </a:lnTo>
                    <a:lnTo>
                      <a:pt x="144" y="129"/>
                    </a:lnTo>
                    <a:lnTo>
                      <a:pt x="128" y="102"/>
                    </a:lnTo>
                    <a:lnTo>
                      <a:pt x="106" y="108"/>
                    </a:lnTo>
                    <a:lnTo>
                      <a:pt x="90" y="97"/>
                    </a:lnTo>
                    <a:lnTo>
                      <a:pt x="80" y="86"/>
                    </a:lnTo>
                    <a:lnTo>
                      <a:pt x="69" y="86"/>
                    </a:lnTo>
                    <a:lnTo>
                      <a:pt x="53" y="75"/>
                    </a:lnTo>
                    <a:lnTo>
                      <a:pt x="42" y="75"/>
                    </a:lnTo>
                    <a:lnTo>
                      <a:pt x="32" y="65"/>
                    </a:lnTo>
                    <a:lnTo>
                      <a:pt x="16" y="7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1" name="Freeform 360"/>
            <p:cNvSpPr>
              <a:spLocks/>
            </p:cNvSpPr>
            <p:nvPr/>
          </p:nvSpPr>
          <p:spPr bwMode="auto">
            <a:xfrm>
              <a:off x="5196" y="3827"/>
              <a:ext cx="197" cy="48"/>
            </a:xfrm>
            <a:custGeom>
              <a:avLst/>
              <a:gdLst>
                <a:gd name="T0" fmla="*/ 0 w 197"/>
                <a:gd name="T1" fmla="*/ 16 h 48"/>
                <a:gd name="T2" fmla="*/ 5 w 197"/>
                <a:gd name="T3" fmla="*/ 37 h 48"/>
                <a:gd name="T4" fmla="*/ 21 w 197"/>
                <a:gd name="T5" fmla="*/ 42 h 48"/>
                <a:gd name="T6" fmla="*/ 42 w 197"/>
                <a:gd name="T7" fmla="*/ 42 h 48"/>
                <a:gd name="T8" fmla="*/ 80 w 197"/>
                <a:gd name="T9" fmla="*/ 37 h 48"/>
                <a:gd name="T10" fmla="*/ 90 w 197"/>
                <a:gd name="T11" fmla="*/ 37 h 48"/>
                <a:gd name="T12" fmla="*/ 90 w 197"/>
                <a:gd name="T13" fmla="*/ 48 h 48"/>
                <a:gd name="T14" fmla="*/ 122 w 197"/>
                <a:gd name="T15" fmla="*/ 48 h 48"/>
                <a:gd name="T16" fmla="*/ 139 w 197"/>
                <a:gd name="T17" fmla="*/ 37 h 48"/>
                <a:gd name="T18" fmla="*/ 160 w 197"/>
                <a:gd name="T19" fmla="*/ 37 h 48"/>
                <a:gd name="T20" fmla="*/ 176 w 197"/>
                <a:gd name="T21" fmla="*/ 26 h 48"/>
                <a:gd name="T22" fmla="*/ 197 w 197"/>
                <a:gd name="T23" fmla="*/ 21 h 48"/>
                <a:gd name="T24" fmla="*/ 197 w 197"/>
                <a:gd name="T25" fmla="*/ 0 h 48"/>
                <a:gd name="T26" fmla="*/ 181 w 197"/>
                <a:gd name="T27" fmla="*/ 10 h 48"/>
                <a:gd name="T28" fmla="*/ 170 w 197"/>
                <a:gd name="T29" fmla="*/ 16 h 48"/>
                <a:gd name="T30" fmla="*/ 160 w 197"/>
                <a:gd name="T31" fmla="*/ 16 h 48"/>
                <a:gd name="T32" fmla="*/ 154 w 197"/>
                <a:gd name="T33" fmla="*/ 5 h 48"/>
                <a:gd name="T34" fmla="*/ 139 w 197"/>
                <a:gd name="T35" fmla="*/ 10 h 48"/>
                <a:gd name="T36" fmla="*/ 106 w 197"/>
                <a:gd name="T37" fmla="*/ 16 h 48"/>
                <a:gd name="T38" fmla="*/ 106 w 197"/>
                <a:gd name="T39" fmla="*/ 5 h 48"/>
                <a:gd name="T40" fmla="*/ 53 w 197"/>
                <a:gd name="T41" fmla="*/ 26 h 48"/>
                <a:gd name="T42" fmla="*/ 48 w 197"/>
                <a:gd name="T43" fmla="*/ 10 h 48"/>
                <a:gd name="T44" fmla="*/ 37 w 197"/>
                <a:gd name="T45" fmla="*/ 5 h 48"/>
                <a:gd name="T46" fmla="*/ 37 w 197"/>
                <a:gd name="T47" fmla="*/ 16 h 48"/>
                <a:gd name="T48" fmla="*/ 21 w 197"/>
                <a:gd name="T49" fmla="*/ 16 h 48"/>
                <a:gd name="T50" fmla="*/ 10 w 197"/>
                <a:gd name="T51" fmla="*/ 0 h 48"/>
                <a:gd name="T52" fmla="*/ 10 w 197"/>
                <a:gd name="T53" fmla="*/ 10 h 48"/>
                <a:gd name="T54" fmla="*/ 0 w 197"/>
                <a:gd name="T55" fmla="*/ 16 h 4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97" h="48">
                  <a:moveTo>
                    <a:pt x="0" y="16"/>
                  </a:moveTo>
                  <a:lnTo>
                    <a:pt x="5" y="37"/>
                  </a:lnTo>
                  <a:lnTo>
                    <a:pt x="21" y="42"/>
                  </a:lnTo>
                  <a:lnTo>
                    <a:pt x="42" y="42"/>
                  </a:lnTo>
                  <a:lnTo>
                    <a:pt x="80" y="37"/>
                  </a:lnTo>
                  <a:lnTo>
                    <a:pt x="90" y="37"/>
                  </a:lnTo>
                  <a:lnTo>
                    <a:pt x="90" y="48"/>
                  </a:lnTo>
                  <a:lnTo>
                    <a:pt x="122" y="48"/>
                  </a:lnTo>
                  <a:lnTo>
                    <a:pt x="139" y="37"/>
                  </a:lnTo>
                  <a:lnTo>
                    <a:pt x="160" y="37"/>
                  </a:lnTo>
                  <a:lnTo>
                    <a:pt x="176" y="26"/>
                  </a:lnTo>
                  <a:lnTo>
                    <a:pt x="197" y="21"/>
                  </a:lnTo>
                  <a:lnTo>
                    <a:pt x="197" y="0"/>
                  </a:lnTo>
                  <a:lnTo>
                    <a:pt x="181" y="10"/>
                  </a:lnTo>
                  <a:lnTo>
                    <a:pt x="170" y="16"/>
                  </a:lnTo>
                  <a:lnTo>
                    <a:pt x="160" y="16"/>
                  </a:lnTo>
                  <a:lnTo>
                    <a:pt x="154" y="5"/>
                  </a:lnTo>
                  <a:lnTo>
                    <a:pt x="139" y="10"/>
                  </a:lnTo>
                  <a:lnTo>
                    <a:pt x="106" y="16"/>
                  </a:lnTo>
                  <a:lnTo>
                    <a:pt x="106" y="5"/>
                  </a:lnTo>
                  <a:lnTo>
                    <a:pt x="53" y="26"/>
                  </a:lnTo>
                  <a:lnTo>
                    <a:pt x="48" y="10"/>
                  </a:lnTo>
                  <a:lnTo>
                    <a:pt x="37" y="5"/>
                  </a:lnTo>
                  <a:lnTo>
                    <a:pt x="37" y="16"/>
                  </a:lnTo>
                  <a:lnTo>
                    <a:pt x="21" y="16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2" name="Freeform 361"/>
            <p:cNvSpPr>
              <a:spLocks/>
            </p:cNvSpPr>
            <p:nvPr/>
          </p:nvSpPr>
          <p:spPr bwMode="auto">
            <a:xfrm>
              <a:off x="4118" y="3500"/>
              <a:ext cx="106" cy="193"/>
            </a:xfrm>
            <a:custGeom>
              <a:avLst/>
              <a:gdLst>
                <a:gd name="T0" fmla="*/ 0 w 106"/>
                <a:gd name="T1" fmla="*/ 27 h 193"/>
                <a:gd name="T2" fmla="*/ 21 w 106"/>
                <a:gd name="T3" fmla="*/ 32 h 193"/>
                <a:gd name="T4" fmla="*/ 38 w 106"/>
                <a:gd name="T5" fmla="*/ 27 h 193"/>
                <a:gd name="T6" fmla="*/ 64 w 106"/>
                <a:gd name="T7" fmla="*/ 6 h 193"/>
                <a:gd name="T8" fmla="*/ 69 w 106"/>
                <a:gd name="T9" fmla="*/ 0 h 193"/>
                <a:gd name="T10" fmla="*/ 90 w 106"/>
                <a:gd name="T11" fmla="*/ 11 h 193"/>
                <a:gd name="T12" fmla="*/ 90 w 106"/>
                <a:gd name="T13" fmla="*/ 22 h 193"/>
                <a:gd name="T14" fmla="*/ 106 w 106"/>
                <a:gd name="T15" fmla="*/ 65 h 193"/>
                <a:gd name="T16" fmla="*/ 96 w 106"/>
                <a:gd name="T17" fmla="*/ 81 h 193"/>
                <a:gd name="T18" fmla="*/ 106 w 106"/>
                <a:gd name="T19" fmla="*/ 102 h 193"/>
                <a:gd name="T20" fmla="*/ 90 w 106"/>
                <a:gd name="T21" fmla="*/ 171 h 193"/>
                <a:gd name="T22" fmla="*/ 74 w 106"/>
                <a:gd name="T23" fmla="*/ 166 h 193"/>
                <a:gd name="T24" fmla="*/ 58 w 106"/>
                <a:gd name="T25" fmla="*/ 166 h 193"/>
                <a:gd name="T26" fmla="*/ 53 w 106"/>
                <a:gd name="T27" fmla="*/ 177 h 193"/>
                <a:gd name="T28" fmla="*/ 43 w 106"/>
                <a:gd name="T29" fmla="*/ 187 h 193"/>
                <a:gd name="T30" fmla="*/ 27 w 106"/>
                <a:gd name="T31" fmla="*/ 193 h 193"/>
                <a:gd name="T32" fmla="*/ 16 w 106"/>
                <a:gd name="T33" fmla="*/ 166 h 193"/>
                <a:gd name="T34" fmla="*/ 16 w 106"/>
                <a:gd name="T35" fmla="*/ 134 h 193"/>
                <a:gd name="T36" fmla="*/ 21 w 106"/>
                <a:gd name="T37" fmla="*/ 118 h 193"/>
                <a:gd name="T38" fmla="*/ 16 w 106"/>
                <a:gd name="T39" fmla="*/ 107 h 193"/>
                <a:gd name="T40" fmla="*/ 21 w 106"/>
                <a:gd name="T41" fmla="*/ 91 h 193"/>
                <a:gd name="T42" fmla="*/ 21 w 106"/>
                <a:gd name="T43" fmla="*/ 75 h 193"/>
                <a:gd name="T44" fmla="*/ 16 w 106"/>
                <a:gd name="T45" fmla="*/ 54 h 193"/>
                <a:gd name="T46" fmla="*/ 0 w 106"/>
                <a:gd name="T47" fmla="*/ 48 h 193"/>
                <a:gd name="T48" fmla="*/ 0 w 106"/>
                <a:gd name="T49" fmla="*/ 27 h 19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6" h="193">
                  <a:moveTo>
                    <a:pt x="0" y="27"/>
                  </a:moveTo>
                  <a:lnTo>
                    <a:pt x="21" y="32"/>
                  </a:lnTo>
                  <a:lnTo>
                    <a:pt x="38" y="27"/>
                  </a:lnTo>
                  <a:lnTo>
                    <a:pt x="64" y="6"/>
                  </a:lnTo>
                  <a:lnTo>
                    <a:pt x="69" y="0"/>
                  </a:lnTo>
                  <a:lnTo>
                    <a:pt x="90" y="11"/>
                  </a:lnTo>
                  <a:lnTo>
                    <a:pt x="90" y="22"/>
                  </a:lnTo>
                  <a:lnTo>
                    <a:pt x="106" y="65"/>
                  </a:lnTo>
                  <a:lnTo>
                    <a:pt x="96" y="81"/>
                  </a:lnTo>
                  <a:lnTo>
                    <a:pt x="106" y="102"/>
                  </a:lnTo>
                  <a:lnTo>
                    <a:pt x="90" y="171"/>
                  </a:lnTo>
                  <a:lnTo>
                    <a:pt x="74" y="166"/>
                  </a:lnTo>
                  <a:lnTo>
                    <a:pt x="58" y="166"/>
                  </a:lnTo>
                  <a:lnTo>
                    <a:pt x="53" y="177"/>
                  </a:lnTo>
                  <a:lnTo>
                    <a:pt x="43" y="187"/>
                  </a:lnTo>
                  <a:lnTo>
                    <a:pt x="27" y="193"/>
                  </a:lnTo>
                  <a:lnTo>
                    <a:pt x="16" y="166"/>
                  </a:lnTo>
                  <a:lnTo>
                    <a:pt x="16" y="134"/>
                  </a:lnTo>
                  <a:lnTo>
                    <a:pt x="21" y="118"/>
                  </a:lnTo>
                  <a:lnTo>
                    <a:pt x="16" y="107"/>
                  </a:lnTo>
                  <a:lnTo>
                    <a:pt x="21" y="91"/>
                  </a:lnTo>
                  <a:lnTo>
                    <a:pt x="21" y="75"/>
                  </a:lnTo>
                  <a:lnTo>
                    <a:pt x="16" y="54"/>
                  </a:lnTo>
                  <a:lnTo>
                    <a:pt x="0" y="48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3" name="Group 362"/>
            <p:cNvGrpSpPr>
              <a:grpSpLocks/>
            </p:cNvGrpSpPr>
            <p:nvPr/>
          </p:nvGrpSpPr>
          <p:grpSpPr bwMode="auto">
            <a:xfrm>
              <a:off x="5157" y="3872"/>
              <a:ext cx="197" cy="48"/>
              <a:chOff x="2855" y="3781"/>
              <a:chExt cx="197" cy="48"/>
            </a:xfrm>
          </p:grpSpPr>
          <p:sp>
            <p:nvSpPr>
              <p:cNvPr id="290" name="Freeform 363"/>
              <p:cNvSpPr>
                <a:spLocks/>
              </p:cNvSpPr>
              <p:nvPr/>
            </p:nvSpPr>
            <p:spPr bwMode="auto">
              <a:xfrm>
                <a:off x="2855" y="3781"/>
                <a:ext cx="197" cy="48"/>
              </a:xfrm>
              <a:custGeom>
                <a:avLst/>
                <a:gdLst>
                  <a:gd name="T0" fmla="*/ 0 w 197"/>
                  <a:gd name="T1" fmla="*/ 16 h 48"/>
                  <a:gd name="T2" fmla="*/ 5 w 197"/>
                  <a:gd name="T3" fmla="*/ 38 h 48"/>
                  <a:gd name="T4" fmla="*/ 21 w 197"/>
                  <a:gd name="T5" fmla="*/ 43 h 48"/>
                  <a:gd name="T6" fmla="*/ 43 w 197"/>
                  <a:gd name="T7" fmla="*/ 43 h 48"/>
                  <a:gd name="T8" fmla="*/ 80 w 197"/>
                  <a:gd name="T9" fmla="*/ 38 h 48"/>
                  <a:gd name="T10" fmla="*/ 91 w 197"/>
                  <a:gd name="T11" fmla="*/ 38 h 48"/>
                  <a:gd name="T12" fmla="*/ 91 w 197"/>
                  <a:gd name="T13" fmla="*/ 48 h 48"/>
                  <a:gd name="T14" fmla="*/ 123 w 197"/>
                  <a:gd name="T15" fmla="*/ 48 h 48"/>
                  <a:gd name="T16" fmla="*/ 139 w 197"/>
                  <a:gd name="T17" fmla="*/ 38 h 48"/>
                  <a:gd name="T18" fmla="*/ 160 w 197"/>
                  <a:gd name="T19" fmla="*/ 38 h 48"/>
                  <a:gd name="T20" fmla="*/ 176 w 197"/>
                  <a:gd name="T21" fmla="*/ 27 h 48"/>
                  <a:gd name="T22" fmla="*/ 197 w 197"/>
                  <a:gd name="T23" fmla="*/ 22 h 48"/>
                  <a:gd name="T24" fmla="*/ 197 w 197"/>
                  <a:gd name="T25" fmla="*/ 0 h 48"/>
                  <a:gd name="T26" fmla="*/ 181 w 197"/>
                  <a:gd name="T27" fmla="*/ 11 h 48"/>
                  <a:gd name="T28" fmla="*/ 171 w 197"/>
                  <a:gd name="T29" fmla="*/ 16 h 48"/>
                  <a:gd name="T30" fmla="*/ 160 w 197"/>
                  <a:gd name="T31" fmla="*/ 16 h 48"/>
                  <a:gd name="T32" fmla="*/ 155 w 197"/>
                  <a:gd name="T33" fmla="*/ 6 h 48"/>
                  <a:gd name="T34" fmla="*/ 139 w 197"/>
                  <a:gd name="T35" fmla="*/ 11 h 48"/>
                  <a:gd name="T36" fmla="*/ 107 w 197"/>
                  <a:gd name="T37" fmla="*/ 16 h 48"/>
                  <a:gd name="T38" fmla="*/ 107 w 197"/>
                  <a:gd name="T39" fmla="*/ 6 h 48"/>
                  <a:gd name="T40" fmla="*/ 54 w 197"/>
                  <a:gd name="T41" fmla="*/ 27 h 48"/>
                  <a:gd name="T42" fmla="*/ 48 w 197"/>
                  <a:gd name="T43" fmla="*/ 11 h 48"/>
                  <a:gd name="T44" fmla="*/ 38 w 197"/>
                  <a:gd name="T45" fmla="*/ 6 h 48"/>
                  <a:gd name="T46" fmla="*/ 38 w 197"/>
                  <a:gd name="T47" fmla="*/ 16 h 48"/>
                  <a:gd name="T48" fmla="*/ 21 w 197"/>
                  <a:gd name="T49" fmla="*/ 16 h 48"/>
                  <a:gd name="T50" fmla="*/ 10 w 197"/>
                  <a:gd name="T51" fmla="*/ 0 h 48"/>
                  <a:gd name="T52" fmla="*/ 10 w 197"/>
                  <a:gd name="T53" fmla="*/ 11 h 48"/>
                  <a:gd name="T54" fmla="*/ 0 w 197"/>
                  <a:gd name="T55" fmla="*/ 16 h 4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97" h="48">
                    <a:moveTo>
                      <a:pt x="0" y="16"/>
                    </a:moveTo>
                    <a:lnTo>
                      <a:pt x="5" y="38"/>
                    </a:lnTo>
                    <a:lnTo>
                      <a:pt x="21" y="43"/>
                    </a:lnTo>
                    <a:lnTo>
                      <a:pt x="43" y="43"/>
                    </a:lnTo>
                    <a:lnTo>
                      <a:pt x="80" y="38"/>
                    </a:lnTo>
                    <a:lnTo>
                      <a:pt x="91" y="38"/>
                    </a:lnTo>
                    <a:lnTo>
                      <a:pt x="91" y="48"/>
                    </a:lnTo>
                    <a:lnTo>
                      <a:pt x="123" y="48"/>
                    </a:lnTo>
                    <a:lnTo>
                      <a:pt x="139" y="38"/>
                    </a:lnTo>
                    <a:lnTo>
                      <a:pt x="160" y="38"/>
                    </a:lnTo>
                    <a:lnTo>
                      <a:pt x="176" y="27"/>
                    </a:lnTo>
                    <a:lnTo>
                      <a:pt x="197" y="22"/>
                    </a:lnTo>
                    <a:lnTo>
                      <a:pt x="197" y="0"/>
                    </a:lnTo>
                    <a:lnTo>
                      <a:pt x="181" y="11"/>
                    </a:lnTo>
                    <a:lnTo>
                      <a:pt x="171" y="16"/>
                    </a:lnTo>
                    <a:lnTo>
                      <a:pt x="160" y="16"/>
                    </a:lnTo>
                    <a:lnTo>
                      <a:pt x="155" y="6"/>
                    </a:lnTo>
                    <a:lnTo>
                      <a:pt x="139" y="11"/>
                    </a:lnTo>
                    <a:lnTo>
                      <a:pt x="107" y="16"/>
                    </a:lnTo>
                    <a:lnTo>
                      <a:pt x="107" y="6"/>
                    </a:lnTo>
                    <a:lnTo>
                      <a:pt x="54" y="27"/>
                    </a:lnTo>
                    <a:lnTo>
                      <a:pt x="48" y="11"/>
                    </a:lnTo>
                    <a:lnTo>
                      <a:pt x="38" y="6"/>
                    </a:lnTo>
                    <a:lnTo>
                      <a:pt x="38" y="16"/>
                    </a:lnTo>
                    <a:lnTo>
                      <a:pt x="21" y="16"/>
                    </a:lnTo>
                    <a:lnTo>
                      <a:pt x="10" y="0"/>
                    </a:lnTo>
                    <a:lnTo>
                      <a:pt x="10" y="11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1" name="Freeform 364"/>
              <p:cNvSpPr>
                <a:spLocks/>
              </p:cNvSpPr>
              <p:nvPr/>
            </p:nvSpPr>
            <p:spPr bwMode="auto">
              <a:xfrm>
                <a:off x="2855" y="3781"/>
                <a:ext cx="197" cy="48"/>
              </a:xfrm>
              <a:custGeom>
                <a:avLst/>
                <a:gdLst>
                  <a:gd name="T0" fmla="*/ 0 w 197"/>
                  <a:gd name="T1" fmla="*/ 16 h 48"/>
                  <a:gd name="T2" fmla="*/ 5 w 197"/>
                  <a:gd name="T3" fmla="*/ 38 h 48"/>
                  <a:gd name="T4" fmla="*/ 21 w 197"/>
                  <a:gd name="T5" fmla="*/ 43 h 48"/>
                  <a:gd name="T6" fmla="*/ 43 w 197"/>
                  <a:gd name="T7" fmla="*/ 43 h 48"/>
                  <a:gd name="T8" fmla="*/ 80 w 197"/>
                  <a:gd name="T9" fmla="*/ 38 h 48"/>
                  <a:gd name="T10" fmla="*/ 91 w 197"/>
                  <a:gd name="T11" fmla="*/ 38 h 48"/>
                  <a:gd name="T12" fmla="*/ 91 w 197"/>
                  <a:gd name="T13" fmla="*/ 48 h 48"/>
                  <a:gd name="T14" fmla="*/ 123 w 197"/>
                  <a:gd name="T15" fmla="*/ 48 h 48"/>
                  <a:gd name="T16" fmla="*/ 139 w 197"/>
                  <a:gd name="T17" fmla="*/ 38 h 48"/>
                  <a:gd name="T18" fmla="*/ 160 w 197"/>
                  <a:gd name="T19" fmla="*/ 38 h 48"/>
                  <a:gd name="T20" fmla="*/ 176 w 197"/>
                  <a:gd name="T21" fmla="*/ 27 h 48"/>
                  <a:gd name="T22" fmla="*/ 197 w 197"/>
                  <a:gd name="T23" fmla="*/ 22 h 48"/>
                  <a:gd name="T24" fmla="*/ 197 w 197"/>
                  <a:gd name="T25" fmla="*/ 0 h 48"/>
                  <a:gd name="T26" fmla="*/ 181 w 197"/>
                  <a:gd name="T27" fmla="*/ 11 h 48"/>
                  <a:gd name="T28" fmla="*/ 171 w 197"/>
                  <a:gd name="T29" fmla="*/ 16 h 48"/>
                  <a:gd name="T30" fmla="*/ 160 w 197"/>
                  <a:gd name="T31" fmla="*/ 16 h 48"/>
                  <a:gd name="T32" fmla="*/ 155 w 197"/>
                  <a:gd name="T33" fmla="*/ 6 h 48"/>
                  <a:gd name="T34" fmla="*/ 139 w 197"/>
                  <a:gd name="T35" fmla="*/ 11 h 48"/>
                  <a:gd name="T36" fmla="*/ 107 w 197"/>
                  <a:gd name="T37" fmla="*/ 16 h 48"/>
                  <a:gd name="T38" fmla="*/ 107 w 197"/>
                  <a:gd name="T39" fmla="*/ 6 h 48"/>
                  <a:gd name="T40" fmla="*/ 54 w 197"/>
                  <a:gd name="T41" fmla="*/ 27 h 48"/>
                  <a:gd name="T42" fmla="*/ 48 w 197"/>
                  <a:gd name="T43" fmla="*/ 11 h 48"/>
                  <a:gd name="T44" fmla="*/ 38 w 197"/>
                  <a:gd name="T45" fmla="*/ 6 h 48"/>
                  <a:gd name="T46" fmla="*/ 38 w 197"/>
                  <a:gd name="T47" fmla="*/ 16 h 48"/>
                  <a:gd name="T48" fmla="*/ 21 w 197"/>
                  <a:gd name="T49" fmla="*/ 16 h 48"/>
                  <a:gd name="T50" fmla="*/ 10 w 197"/>
                  <a:gd name="T51" fmla="*/ 0 h 48"/>
                  <a:gd name="T52" fmla="*/ 10 w 197"/>
                  <a:gd name="T53" fmla="*/ 11 h 48"/>
                  <a:gd name="T54" fmla="*/ 0 w 197"/>
                  <a:gd name="T55" fmla="*/ 16 h 4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97" h="48">
                    <a:moveTo>
                      <a:pt x="0" y="16"/>
                    </a:moveTo>
                    <a:lnTo>
                      <a:pt x="5" y="38"/>
                    </a:lnTo>
                    <a:lnTo>
                      <a:pt x="21" y="43"/>
                    </a:lnTo>
                    <a:lnTo>
                      <a:pt x="43" y="43"/>
                    </a:lnTo>
                    <a:lnTo>
                      <a:pt x="80" y="38"/>
                    </a:lnTo>
                    <a:lnTo>
                      <a:pt x="91" y="38"/>
                    </a:lnTo>
                    <a:lnTo>
                      <a:pt x="91" y="48"/>
                    </a:lnTo>
                    <a:lnTo>
                      <a:pt x="123" y="48"/>
                    </a:lnTo>
                    <a:lnTo>
                      <a:pt x="139" y="38"/>
                    </a:lnTo>
                    <a:lnTo>
                      <a:pt x="160" y="38"/>
                    </a:lnTo>
                    <a:lnTo>
                      <a:pt x="176" y="27"/>
                    </a:lnTo>
                    <a:lnTo>
                      <a:pt x="197" y="22"/>
                    </a:lnTo>
                    <a:lnTo>
                      <a:pt x="197" y="0"/>
                    </a:lnTo>
                    <a:lnTo>
                      <a:pt x="181" y="11"/>
                    </a:lnTo>
                    <a:lnTo>
                      <a:pt x="171" y="16"/>
                    </a:lnTo>
                    <a:lnTo>
                      <a:pt x="160" y="16"/>
                    </a:lnTo>
                    <a:lnTo>
                      <a:pt x="155" y="6"/>
                    </a:lnTo>
                    <a:lnTo>
                      <a:pt x="139" y="11"/>
                    </a:lnTo>
                    <a:lnTo>
                      <a:pt x="107" y="16"/>
                    </a:lnTo>
                    <a:lnTo>
                      <a:pt x="107" y="6"/>
                    </a:lnTo>
                    <a:lnTo>
                      <a:pt x="54" y="27"/>
                    </a:lnTo>
                    <a:lnTo>
                      <a:pt x="48" y="11"/>
                    </a:lnTo>
                    <a:lnTo>
                      <a:pt x="38" y="6"/>
                    </a:lnTo>
                    <a:lnTo>
                      <a:pt x="38" y="16"/>
                    </a:lnTo>
                    <a:lnTo>
                      <a:pt x="21" y="16"/>
                    </a:lnTo>
                    <a:lnTo>
                      <a:pt x="10" y="0"/>
                    </a:lnTo>
                    <a:lnTo>
                      <a:pt x="10" y="11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4" name="Group 365"/>
            <p:cNvGrpSpPr>
              <a:grpSpLocks/>
            </p:cNvGrpSpPr>
            <p:nvPr/>
          </p:nvGrpSpPr>
          <p:grpSpPr bwMode="auto">
            <a:xfrm>
              <a:off x="4118" y="3500"/>
              <a:ext cx="106" cy="193"/>
              <a:chOff x="1816" y="3409"/>
              <a:chExt cx="106" cy="193"/>
            </a:xfrm>
          </p:grpSpPr>
          <p:sp>
            <p:nvSpPr>
              <p:cNvPr id="288" name="Freeform 366"/>
              <p:cNvSpPr>
                <a:spLocks/>
              </p:cNvSpPr>
              <p:nvPr/>
            </p:nvSpPr>
            <p:spPr bwMode="auto">
              <a:xfrm>
                <a:off x="1816" y="3409"/>
                <a:ext cx="106" cy="193"/>
              </a:xfrm>
              <a:custGeom>
                <a:avLst/>
                <a:gdLst>
                  <a:gd name="T0" fmla="*/ 0 w 106"/>
                  <a:gd name="T1" fmla="*/ 27 h 193"/>
                  <a:gd name="T2" fmla="*/ 21 w 106"/>
                  <a:gd name="T3" fmla="*/ 32 h 193"/>
                  <a:gd name="T4" fmla="*/ 38 w 106"/>
                  <a:gd name="T5" fmla="*/ 27 h 193"/>
                  <a:gd name="T6" fmla="*/ 64 w 106"/>
                  <a:gd name="T7" fmla="*/ 6 h 193"/>
                  <a:gd name="T8" fmla="*/ 69 w 106"/>
                  <a:gd name="T9" fmla="*/ 0 h 193"/>
                  <a:gd name="T10" fmla="*/ 90 w 106"/>
                  <a:gd name="T11" fmla="*/ 11 h 193"/>
                  <a:gd name="T12" fmla="*/ 90 w 106"/>
                  <a:gd name="T13" fmla="*/ 22 h 193"/>
                  <a:gd name="T14" fmla="*/ 106 w 106"/>
                  <a:gd name="T15" fmla="*/ 65 h 193"/>
                  <a:gd name="T16" fmla="*/ 96 w 106"/>
                  <a:gd name="T17" fmla="*/ 81 h 193"/>
                  <a:gd name="T18" fmla="*/ 106 w 106"/>
                  <a:gd name="T19" fmla="*/ 102 h 193"/>
                  <a:gd name="T20" fmla="*/ 90 w 106"/>
                  <a:gd name="T21" fmla="*/ 171 h 193"/>
                  <a:gd name="T22" fmla="*/ 74 w 106"/>
                  <a:gd name="T23" fmla="*/ 166 h 193"/>
                  <a:gd name="T24" fmla="*/ 58 w 106"/>
                  <a:gd name="T25" fmla="*/ 166 h 193"/>
                  <a:gd name="T26" fmla="*/ 53 w 106"/>
                  <a:gd name="T27" fmla="*/ 177 h 193"/>
                  <a:gd name="T28" fmla="*/ 43 w 106"/>
                  <a:gd name="T29" fmla="*/ 187 h 193"/>
                  <a:gd name="T30" fmla="*/ 27 w 106"/>
                  <a:gd name="T31" fmla="*/ 193 h 193"/>
                  <a:gd name="T32" fmla="*/ 16 w 106"/>
                  <a:gd name="T33" fmla="*/ 166 h 193"/>
                  <a:gd name="T34" fmla="*/ 16 w 106"/>
                  <a:gd name="T35" fmla="*/ 134 h 193"/>
                  <a:gd name="T36" fmla="*/ 21 w 106"/>
                  <a:gd name="T37" fmla="*/ 118 h 193"/>
                  <a:gd name="T38" fmla="*/ 16 w 106"/>
                  <a:gd name="T39" fmla="*/ 107 h 193"/>
                  <a:gd name="T40" fmla="*/ 21 w 106"/>
                  <a:gd name="T41" fmla="*/ 91 h 193"/>
                  <a:gd name="T42" fmla="*/ 21 w 106"/>
                  <a:gd name="T43" fmla="*/ 75 h 193"/>
                  <a:gd name="T44" fmla="*/ 16 w 106"/>
                  <a:gd name="T45" fmla="*/ 54 h 193"/>
                  <a:gd name="T46" fmla="*/ 0 w 106"/>
                  <a:gd name="T47" fmla="*/ 48 h 193"/>
                  <a:gd name="T48" fmla="*/ 0 w 106"/>
                  <a:gd name="T49" fmla="*/ 27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6" h="193">
                    <a:moveTo>
                      <a:pt x="0" y="27"/>
                    </a:moveTo>
                    <a:lnTo>
                      <a:pt x="21" y="32"/>
                    </a:lnTo>
                    <a:lnTo>
                      <a:pt x="38" y="27"/>
                    </a:lnTo>
                    <a:lnTo>
                      <a:pt x="64" y="6"/>
                    </a:lnTo>
                    <a:lnTo>
                      <a:pt x="69" y="0"/>
                    </a:lnTo>
                    <a:lnTo>
                      <a:pt x="90" y="11"/>
                    </a:lnTo>
                    <a:lnTo>
                      <a:pt x="90" y="22"/>
                    </a:lnTo>
                    <a:lnTo>
                      <a:pt x="106" y="65"/>
                    </a:lnTo>
                    <a:lnTo>
                      <a:pt x="96" y="81"/>
                    </a:lnTo>
                    <a:lnTo>
                      <a:pt x="106" y="102"/>
                    </a:lnTo>
                    <a:lnTo>
                      <a:pt x="90" y="171"/>
                    </a:lnTo>
                    <a:lnTo>
                      <a:pt x="74" y="166"/>
                    </a:lnTo>
                    <a:lnTo>
                      <a:pt x="58" y="166"/>
                    </a:lnTo>
                    <a:lnTo>
                      <a:pt x="53" y="177"/>
                    </a:lnTo>
                    <a:lnTo>
                      <a:pt x="43" y="187"/>
                    </a:lnTo>
                    <a:lnTo>
                      <a:pt x="27" y="193"/>
                    </a:lnTo>
                    <a:lnTo>
                      <a:pt x="16" y="166"/>
                    </a:lnTo>
                    <a:lnTo>
                      <a:pt x="16" y="134"/>
                    </a:lnTo>
                    <a:lnTo>
                      <a:pt x="21" y="118"/>
                    </a:lnTo>
                    <a:lnTo>
                      <a:pt x="16" y="107"/>
                    </a:lnTo>
                    <a:lnTo>
                      <a:pt x="21" y="91"/>
                    </a:lnTo>
                    <a:lnTo>
                      <a:pt x="21" y="75"/>
                    </a:lnTo>
                    <a:lnTo>
                      <a:pt x="16" y="54"/>
                    </a:lnTo>
                    <a:lnTo>
                      <a:pt x="0" y="4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9" name="Freeform 367"/>
              <p:cNvSpPr>
                <a:spLocks/>
              </p:cNvSpPr>
              <p:nvPr/>
            </p:nvSpPr>
            <p:spPr bwMode="auto">
              <a:xfrm>
                <a:off x="1816" y="3409"/>
                <a:ext cx="106" cy="193"/>
              </a:xfrm>
              <a:custGeom>
                <a:avLst/>
                <a:gdLst>
                  <a:gd name="T0" fmla="*/ 0 w 106"/>
                  <a:gd name="T1" fmla="*/ 27 h 193"/>
                  <a:gd name="T2" fmla="*/ 21 w 106"/>
                  <a:gd name="T3" fmla="*/ 32 h 193"/>
                  <a:gd name="T4" fmla="*/ 38 w 106"/>
                  <a:gd name="T5" fmla="*/ 27 h 193"/>
                  <a:gd name="T6" fmla="*/ 64 w 106"/>
                  <a:gd name="T7" fmla="*/ 6 h 193"/>
                  <a:gd name="T8" fmla="*/ 69 w 106"/>
                  <a:gd name="T9" fmla="*/ 0 h 193"/>
                  <a:gd name="T10" fmla="*/ 90 w 106"/>
                  <a:gd name="T11" fmla="*/ 11 h 193"/>
                  <a:gd name="T12" fmla="*/ 90 w 106"/>
                  <a:gd name="T13" fmla="*/ 22 h 193"/>
                  <a:gd name="T14" fmla="*/ 106 w 106"/>
                  <a:gd name="T15" fmla="*/ 65 h 193"/>
                  <a:gd name="T16" fmla="*/ 96 w 106"/>
                  <a:gd name="T17" fmla="*/ 81 h 193"/>
                  <a:gd name="T18" fmla="*/ 106 w 106"/>
                  <a:gd name="T19" fmla="*/ 102 h 193"/>
                  <a:gd name="T20" fmla="*/ 90 w 106"/>
                  <a:gd name="T21" fmla="*/ 171 h 193"/>
                  <a:gd name="T22" fmla="*/ 74 w 106"/>
                  <a:gd name="T23" fmla="*/ 166 h 193"/>
                  <a:gd name="T24" fmla="*/ 58 w 106"/>
                  <a:gd name="T25" fmla="*/ 166 h 193"/>
                  <a:gd name="T26" fmla="*/ 53 w 106"/>
                  <a:gd name="T27" fmla="*/ 177 h 193"/>
                  <a:gd name="T28" fmla="*/ 43 w 106"/>
                  <a:gd name="T29" fmla="*/ 187 h 193"/>
                  <a:gd name="T30" fmla="*/ 27 w 106"/>
                  <a:gd name="T31" fmla="*/ 193 h 193"/>
                  <a:gd name="T32" fmla="*/ 16 w 106"/>
                  <a:gd name="T33" fmla="*/ 166 h 193"/>
                  <a:gd name="T34" fmla="*/ 16 w 106"/>
                  <a:gd name="T35" fmla="*/ 134 h 193"/>
                  <a:gd name="T36" fmla="*/ 21 w 106"/>
                  <a:gd name="T37" fmla="*/ 118 h 193"/>
                  <a:gd name="T38" fmla="*/ 16 w 106"/>
                  <a:gd name="T39" fmla="*/ 107 h 193"/>
                  <a:gd name="T40" fmla="*/ 21 w 106"/>
                  <a:gd name="T41" fmla="*/ 91 h 193"/>
                  <a:gd name="T42" fmla="*/ 21 w 106"/>
                  <a:gd name="T43" fmla="*/ 75 h 193"/>
                  <a:gd name="T44" fmla="*/ 16 w 106"/>
                  <a:gd name="T45" fmla="*/ 54 h 193"/>
                  <a:gd name="T46" fmla="*/ 0 w 106"/>
                  <a:gd name="T47" fmla="*/ 48 h 193"/>
                  <a:gd name="T48" fmla="*/ 0 w 106"/>
                  <a:gd name="T49" fmla="*/ 27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6" h="193">
                    <a:moveTo>
                      <a:pt x="0" y="27"/>
                    </a:moveTo>
                    <a:lnTo>
                      <a:pt x="21" y="32"/>
                    </a:lnTo>
                    <a:lnTo>
                      <a:pt x="38" y="27"/>
                    </a:lnTo>
                    <a:lnTo>
                      <a:pt x="64" y="6"/>
                    </a:lnTo>
                    <a:lnTo>
                      <a:pt x="69" y="0"/>
                    </a:lnTo>
                    <a:lnTo>
                      <a:pt x="90" y="11"/>
                    </a:lnTo>
                    <a:lnTo>
                      <a:pt x="90" y="22"/>
                    </a:lnTo>
                    <a:lnTo>
                      <a:pt x="106" y="65"/>
                    </a:lnTo>
                    <a:lnTo>
                      <a:pt x="96" y="81"/>
                    </a:lnTo>
                    <a:lnTo>
                      <a:pt x="106" y="102"/>
                    </a:lnTo>
                    <a:lnTo>
                      <a:pt x="90" y="171"/>
                    </a:lnTo>
                    <a:lnTo>
                      <a:pt x="74" y="166"/>
                    </a:lnTo>
                    <a:lnTo>
                      <a:pt x="58" y="166"/>
                    </a:lnTo>
                    <a:lnTo>
                      <a:pt x="53" y="177"/>
                    </a:lnTo>
                    <a:lnTo>
                      <a:pt x="43" y="187"/>
                    </a:lnTo>
                    <a:lnTo>
                      <a:pt x="27" y="193"/>
                    </a:lnTo>
                    <a:lnTo>
                      <a:pt x="16" y="166"/>
                    </a:lnTo>
                    <a:lnTo>
                      <a:pt x="16" y="134"/>
                    </a:lnTo>
                    <a:lnTo>
                      <a:pt x="21" y="118"/>
                    </a:lnTo>
                    <a:lnTo>
                      <a:pt x="16" y="107"/>
                    </a:lnTo>
                    <a:lnTo>
                      <a:pt x="21" y="91"/>
                    </a:lnTo>
                    <a:lnTo>
                      <a:pt x="21" y="75"/>
                    </a:lnTo>
                    <a:lnTo>
                      <a:pt x="16" y="54"/>
                    </a:lnTo>
                    <a:lnTo>
                      <a:pt x="0" y="4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5" name="Freeform 368"/>
            <p:cNvSpPr>
              <a:spLocks/>
            </p:cNvSpPr>
            <p:nvPr/>
          </p:nvSpPr>
          <p:spPr bwMode="auto">
            <a:xfrm>
              <a:off x="4145" y="3355"/>
              <a:ext cx="64" cy="129"/>
            </a:xfrm>
            <a:custGeom>
              <a:avLst/>
              <a:gdLst>
                <a:gd name="T0" fmla="*/ 48 w 64"/>
                <a:gd name="T1" fmla="*/ 22 h 129"/>
                <a:gd name="T2" fmla="*/ 48 w 64"/>
                <a:gd name="T3" fmla="*/ 0 h 129"/>
                <a:gd name="T4" fmla="*/ 58 w 64"/>
                <a:gd name="T5" fmla="*/ 0 h 129"/>
                <a:gd name="T6" fmla="*/ 58 w 64"/>
                <a:gd name="T7" fmla="*/ 27 h 129"/>
                <a:gd name="T8" fmla="*/ 64 w 64"/>
                <a:gd name="T9" fmla="*/ 38 h 129"/>
                <a:gd name="T10" fmla="*/ 64 w 64"/>
                <a:gd name="T11" fmla="*/ 70 h 129"/>
                <a:gd name="T12" fmla="*/ 58 w 64"/>
                <a:gd name="T13" fmla="*/ 81 h 129"/>
                <a:gd name="T14" fmla="*/ 58 w 64"/>
                <a:gd name="T15" fmla="*/ 102 h 129"/>
                <a:gd name="T16" fmla="*/ 43 w 64"/>
                <a:gd name="T17" fmla="*/ 129 h 129"/>
                <a:gd name="T18" fmla="*/ 32 w 64"/>
                <a:gd name="T19" fmla="*/ 129 h 129"/>
                <a:gd name="T20" fmla="*/ 16 w 64"/>
                <a:gd name="T21" fmla="*/ 118 h 129"/>
                <a:gd name="T22" fmla="*/ 21 w 64"/>
                <a:gd name="T23" fmla="*/ 107 h 129"/>
                <a:gd name="T24" fmla="*/ 11 w 64"/>
                <a:gd name="T25" fmla="*/ 102 h 129"/>
                <a:gd name="T26" fmla="*/ 21 w 64"/>
                <a:gd name="T27" fmla="*/ 91 h 129"/>
                <a:gd name="T28" fmla="*/ 5 w 64"/>
                <a:gd name="T29" fmla="*/ 86 h 129"/>
                <a:gd name="T30" fmla="*/ 16 w 64"/>
                <a:gd name="T31" fmla="*/ 75 h 129"/>
                <a:gd name="T32" fmla="*/ 5 w 64"/>
                <a:gd name="T33" fmla="*/ 65 h 129"/>
                <a:gd name="T34" fmla="*/ 0 w 64"/>
                <a:gd name="T35" fmla="*/ 48 h 129"/>
                <a:gd name="T36" fmla="*/ 11 w 64"/>
                <a:gd name="T37" fmla="*/ 43 h 129"/>
                <a:gd name="T38" fmla="*/ 11 w 64"/>
                <a:gd name="T39" fmla="*/ 32 h 129"/>
                <a:gd name="T40" fmla="*/ 27 w 64"/>
                <a:gd name="T41" fmla="*/ 27 h 129"/>
                <a:gd name="T42" fmla="*/ 48 w 64"/>
                <a:gd name="T43" fmla="*/ 22 h 12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64" h="129">
                  <a:moveTo>
                    <a:pt x="48" y="22"/>
                  </a:moveTo>
                  <a:lnTo>
                    <a:pt x="48" y="0"/>
                  </a:lnTo>
                  <a:lnTo>
                    <a:pt x="58" y="0"/>
                  </a:lnTo>
                  <a:lnTo>
                    <a:pt x="58" y="27"/>
                  </a:lnTo>
                  <a:lnTo>
                    <a:pt x="64" y="38"/>
                  </a:lnTo>
                  <a:lnTo>
                    <a:pt x="64" y="70"/>
                  </a:lnTo>
                  <a:lnTo>
                    <a:pt x="58" y="81"/>
                  </a:lnTo>
                  <a:lnTo>
                    <a:pt x="58" y="102"/>
                  </a:lnTo>
                  <a:lnTo>
                    <a:pt x="43" y="129"/>
                  </a:lnTo>
                  <a:lnTo>
                    <a:pt x="32" y="129"/>
                  </a:lnTo>
                  <a:lnTo>
                    <a:pt x="16" y="118"/>
                  </a:lnTo>
                  <a:lnTo>
                    <a:pt x="21" y="107"/>
                  </a:lnTo>
                  <a:lnTo>
                    <a:pt x="11" y="102"/>
                  </a:lnTo>
                  <a:lnTo>
                    <a:pt x="21" y="91"/>
                  </a:lnTo>
                  <a:lnTo>
                    <a:pt x="5" y="86"/>
                  </a:lnTo>
                  <a:lnTo>
                    <a:pt x="16" y="75"/>
                  </a:lnTo>
                  <a:lnTo>
                    <a:pt x="5" y="65"/>
                  </a:lnTo>
                  <a:lnTo>
                    <a:pt x="0" y="48"/>
                  </a:lnTo>
                  <a:lnTo>
                    <a:pt x="11" y="43"/>
                  </a:lnTo>
                  <a:lnTo>
                    <a:pt x="11" y="32"/>
                  </a:lnTo>
                  <a:lnTo>
                    <a:pt x="27" y="27"/>
                  </a:lnTo>
                  <a:lnTo>
                    <a:pt x="48" y="22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6" name="Group 369"/>
            <p:cNvGrpSpPr>
              <a:grpSpLocks/>
            </p:cNvGrpSpPr>
            <p:nvPr/>
          </p:nvGrpSpPr>
          <p:grpSpPr bwMode="auto">
            <a:xfrm>
              <a:off x="4145" y="3355"/>
              <a:ext cx="64" cy="129"/>
              <a:chOff x="1843" y="3264"/>
              <a:chExt cx="64" cy="129"/>
            </a:xfrm>
          </p:grpSpPr>
          <p:sp>
            <p:nvSpPr>
              <p:cNvPr id="286" name="Freeform 370"/>
              <p:cNvSpPr>
                <a:spLocks/>
              </p:cNvSpPr>
              <p:nvPr/>
            </p:nvSpPr>
            <p:spPr bwMode="auto">
              <a:xfrm>
                <a:off x="1843" y="3264"/>
                <a:ext cx="64" cy="129"/>
              </a:xfrm>
              <a:custGeom>
                <a:avLst/>
                <a:gdLst>
                  <a:gd name="T0" fmla="*/ 48 w 64"/>
                  <a:gd name="T1" fmla="*/ 22 h 129"/>
                  <a:gd name="T2" fmla="*/ 48 w 64"/>
                  <a:gd name="T3" fmla="*/ 0 h 129"/>
                  <a:gd name="T4" fmla="*/ 58 w 64"/>
                  <a:gd name="T5" fmla="*/ 0 h 129"/>
                  <a:gd name="T6" fmla="*/ 58 w 64"/>
                  <a:gd name="T7" fmla="*/ 27 h 129"/>
                  <a:gd name="T8" fmla="*/ 64 w 64"/>
                  <a:gd name="T9" fmla="*/ 38 h 129"/>
                  <a:gd name="T10" fmla="*/ 64 w 64"/>
                  <a:gd name="T11" fmla="*/ 70 h 129"/>
                  <a:gd name="T12" fmla="*/ 58 w 64"/>
                  <a:gd name="T13" fmla="*/ 81 h 129"/>
                  <a:gd name="T14" fmla="*/ 58 w 64"/>
                  <a:gd name="T15" fmla="*/ 102 h 129"/>
                  <a:gd name="T16" fmla="*/ 43 w 64"/>
                  <a:gd name="T17" fmla="*/ 129 h 129"/>
                  <a:gd name="T18" fmla="*/ 32 w 64"/>
                  <a:gd name="T19" fmla="*/ 129 h 129"/>
                  <a:gd name="T20" fmla="*/ 16 w 64"/>
                  <a:gd name="T21" fmla="*/ 118 h 129"/>
                  <a:gd name="T22" fmla="*/ 21 w 64"/>
                  <a:gd name="T23" fmla="*/ 107 h 129"/>
                  <a:gd name="T24" fmla="*/ 11 w 64"/>
                  <a:gd name="T25" fmla="*/ 102 h 129"/>
                  <a:gd name="T26" fmla="*/ 21 w 64"/>
                  <a:gd name="T27" fmla="*/ 91 h 129"/>
                  <a:gd name="T28" fmla="*/ 5 w 64"/>
                  <a:gd name="T29" fmla="*/ 86 h 129"/>
                  <a:gd name="T30" fmla="*/ 16 w 64"/>
                  <a:gd name="T31" fmla="*/ 75 h 129"/>
                  <a:gd name="T32" fmla="*/ 5 w 64"/>
                  <a:gd name="T33" fmla="*/ 65 h 129"/>
                  <a:gd name="T34" fmla="*/ 0 w 64"/>
                  <a:gd name="T35" fmla="*/ 48 h 129"/>
                  <a:gd name="T36" fmla="*/ 11 w 64"/>
                  <a:gd name="T37" fmla="*/ 43 h 129"/>
                  <a:gd name="T38" fmla="*/ 11 w 64"/>
                  <a:gd name="T39" fmla="*/ 32 h 129"/>
                  <a:gd name="T40" fmla="*/ 27 w 64"/>
                  <a:gd name="T41" fmla="*/ 27 h 129"/>
                  <a:gd name="T42" fmla="*/ 48 w 64"/>
                  <a:gd name="T43" fmla="*/ 22 h 1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" h="129">
                    <a:moveTo>
                      <a:pt x="48" y="22"/>
                    </a:moveTo>
                    <a:lnTo>
                      <a:pt x="48" y="0"/>
                    </a:lnTo>
                    <a:lnTo>
                      <a:pt x="58" y="0"/>
                    </a:lnTo>
                    <a:lnTo>
                      <a:pt x="58" y="27"/>
                    </a:lnTo>
                    <a:lnTo>
                      <a:pt x="64" y="38"/>
                    </a:lnTo>
                    <a:lnTo>
                      <a:pt x="64" y="70"/>
                    </a:lnTo>
                    <a:lnTo>
                      <a:pt x="58" y="81"/>
                    </a:lnTo>
                    <a:lnTo>
                      <a:pt x="58" y="102"/>
                    </a:lnTo>
                    <a:lnTo>
                      <a:pt x="43" y="129"/>
                    </a:lnTo>
                    <a:lnTo>
                      <a:pt x="32" y="129"/>
                    </a:lnTo>
                    <a:lnTo>
                      <a:pt x="16" y="118"/>
                    </a:lnTo>
                    <a:lnTo>
                      <a:pt x="21" y="107"/>
                    </a:lnTo>
                    <a:lnTo>
                      <a:pt x="11" y="102"/>
                    </a:lnTo>
                    <a:lnTo>
                      <a:pt x="21" y="91"/>
                    </a:lnTo>
                    <a:lnTo>
                      <a:pt x="5" y="86"/>
                    </a:lnTo>
                    <a:lnTo>
                      <a:pt x="16" y="75"/>
                    </a:lnTo>
                    <a:lnTo>
                      <a:pt x="5" y="65"/>
                    </a:lnTo>
                    <a:lnTo>
                      <a:pt x="0" y="48"/>
                    </a:lnTo>
                    <a:lnTo>
                      <a:pt x="11" y="43"/>
                    </a:lnTo>
                    <a:lnTo>
                      <a:pt x="11" y="32"/>
                    </a:lnTo>
                    <a:lnTo>
                      <a:pt x="27" y="27"/>
                    </a:lnTo>
                    <a:lnTo>
                      <a:pt x="48" y="2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7" name="Freeform 371"/>
              <p:cNvSpPr>
                <a:spLocks/>
              </p:cNvSpPr>
              <p:nvPr/>
            </p:nvSpPr>
            <p:spPr bwMode="auto">
              <a:xfrm>
                <a:off x="1843" y="3264"/>
                <a:ext cx="64" cy="129"/>
              </a:xfrm>
              <a:custGeom>
                <a:avLst/>
                <a:gdLst>
                  <a:gd name="T0" fmla="*/ 48 w 64"/>
                  <a:gd name="T1" fmla="*/ 22 h 129"/>
                  <a:gd name="T2" fmla="*/ 48 w 64"/>
                  <a:gd name="T3" fmla="*/ 0 h 129"/>
                  <a:gd name="T4" fmla="*/ 58 w 64"/>
                  <a:gd name="T5" fmla="*/ 0 h 129"/>
                  <a:gd name="T6" fmla="*/ 58 w 64"/>
                  <a:gd name="T7" fmla="*/ 27 h 129"/>
                  <a:gd name="T8" fmla="*/ 64 w 64"/>
                  <a:gd name="T9" fmla="*/ 38 h 129"/>
                  <a:gd name="T10" fmla="*/ 64 w 64"/>
                  <a:gd name="T11" fmla="*/ 70 h 129"/>
                  <a:gd name="T12" fmla="*/ 58 w 64"/>
                  <a:gd name="T13" fmla="*/ 81 h 129"/>
                  <a:gd name="T14" fmla="*/ 58 w 64"/>
                  <a:gd name="T15" fmla="*/ 102 h 129"/>
                  <a:gd name="T16" fmla="*/ 43 w 64"/>
                  <a:gd name="T17" fmla="*/ 129 h 129"/>
                  <a:gd name="T18" fmla="*/ 32 w 64"/>
                  <a:gd name="T19" fmla="*/ 129 h 129"/>
                  <a:gd name="T20" fmla="*/ 16 w 64"/>
                  <a:gd name="T21" fmla="*/ 118 h 129"/>
                  <a:gd name="T22" fmla="*/ 21 w 64"/>
                  <a:gd name="T23" fmla="*/ 107 h 129"/>
                  <a:gd name="T24" fmla="*/ 11 w 64"/>
                  <a:gd name="T25" fmla="*/ 102 h 129"/>
                  <a:gd name="T26" fmla="*/ 21 w 64"/>
                  <a:gd name="T27" fmla="*/ 91 h 129"/>
                  <a:gd name="T28" fmla="*/ 5 w 64"/>
                  <a:gd name="T29" fmla="*/ 86 h 129"/>
                  <a:gd name="T30" fmla="*/ 16 w 64"/>
                  <a:gd name="T31" fmla="*/ 75 h 129"/>
                  <a:gd name="T32" fmla="*/ 5 w 64"/>
                  <a:gd name="T33" fmla="*/ 65 h 129"/>
                  <a:gd name="T34" fmla="*/ 0 w 64"/>
                  <a:gd name="T35" fmla="*/ 48 h 129"/>
                  <a:gd name="T36" fmla="*/ 11 w 64"/>
                  <a:gd name="T37" fmla="*/ 43 h 129"/>
                  <a:gd name="T38" fmla="*/ 11 w 64"/>
                  <a:gd name="T39" fmla="*/ 32 h 129"/>
                  <a:gd name="T40" fmla="*/ 27 w 64"/>
                  <a:gd name="T41" fmla="*/ 27 h 129"/>
                  <a:gd name="T42" fmla="*/ 48 w 64"/>
                  <a:gd name="T43" fmla="*/ 22 h 1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" h="129">
                    <a:moveTo>
                      <a:pt x="48" y="22"/>
                    </a:moveTo>
                    <a:lnTo>
                      <a:pt x="48" y="0"/>
                    </a:lnTo>
                    <a:lnTo>
                      <a:pt x="58" y="0"/>
                    </a:lnTo>
                    <a:lnTo>
                      <a:pt x="58" y="27"/>
                    </a:lnTo>
                    <a:lnTo>
                      <a:pt x="64" y="38"/>
                    </a:lnTo>
                    <a:lnTo>
                      <a:pt x="64" y="70"/>
                    </a:lnTo>
                    <a:lnTo>
                      <a:pt x="58" y="81"/>
                    </a:lnTo>
                    <a:lnTo>
                      <a:pt x="58" y="102"/>
                    </a:lnTo>
                    <a:lnTo>
                      <a:pt x="43" y="129"/>
                    </a:lnTo>
                    <a:lnTo>
                      <a:pt x="32" y="129"/>
                    </a:lnTo>
                    <a:lnTo>
                      <a:pt x="16" y="118"/>
                    </a:lnTo>
                    <a:lnTo>
                      <a:pt x="21" y="107"/>
                    </a:lnTo>
                    <a:lnTo>
                      <a:pt x="11" y="102"/>
                    </a:lnTo>
                    <a:lnTo>
                      <a:pt x="21" y="91"/>
                    </a:lnTo>
                    <a:lnTo>
                      <a:pt x="5" y="86"/>
                    </a:lnTo>
                    <a:lnTo>
                      <a:pt x="16" y="75"/>
                    </a:lnTo>
                    <a:lnTo>
                      <a:pt x="5" y="65"/>
                    </a:lnTo>
                    <a:lnTo>
                      <a:pt x="0" y="48"/>
                    </a:lnTo>
                    <a:lnTo>
                      <a:pt x="11" y="43"/>
                    </a:lnTo>
                    <a:lnTo>
                      <a:pt x="11" y="32"/>
                    </a:lnTo>
                    <a:lnTo>
                      <a:pt x="27" y="27"/>
                    </a:lnTo>
                    <a:lnTo>
                      <a:pt x="48" y="2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7" name="Freeform 372"/>
            <p:cNvSpPr>
              <a:spLocks/>
            </p:cNvSpPr>
            <p:nvPr/>
          </p:nvSpPr>
          <p:spPr bwMode="auto">
            <a:xfrm>
              <a:off x="4038" y="3029"/>
              <a:ext cx="747" cy="723"/>
            </a:xfrm>
            <a:custGeom>
              <a:avLst/>
              <a:gdLst>
                <a:gd name="T0" fmla="*/ 710 w 747"/>
                <a:gd name="T1" fmla="*/ 487 h 723"/>
                <a:gd name="T2" fmla="*/ 635 w 747"/>
                <a:gd name="T3" fmla="*/ 450 h 723"/>
                <a:gd name="T4" fmla="*/ 592 w 747"/>
                <a:gd name="T5" fmla="*/ 412 h 723"/>
                <a:gd name="T6" fmla="*/ 571 w 747"/>
                <a:gd name="T7" fmla="*/ 391 h 723"/>
                <a:gd name="T8" fmla="*/ 518 w 747"/>
                <a:gd name="T9" fmla="*/ 396 h 723"/>
                <a:gd name="T10" fmla="*/ 464 w 747"/>
                <a:gd name="T11" fmla="*/ 353 h 723"/>
                <a:gd name="T12" fmla="*/ 433 w 747"/>
                <a:gd name="T13" fmla="*/ 300 h 723"/>
                <a:gd name="T14" fmla="*/ 352 w 747"/>
                <a:gd name="T15" fmla="*/ 230 h 723"/>
                <a:gd name="T16" fmla="*/ 331 w 747"/>
                <a:gd name="T17" fmla="*/ 187 h 723"/>
                <a:gd name="T18" fmla="*/ 347 w 747"/>
                <a:gd name="T19" fmla="*/ 161 h 723"/>
                <a:gd name="T20" fmla="*/ 336 w 747"/>
                <a:gd name="T21" fmla="*/ 144 h 723"/>
                <a:gd name="T22" fmla="*/ 352 w 747"/>
                <a:gd name="T23" fmla="*/ 123 h 723"/>
                <a:gd name="T24" fmla="*/ 411 w 747"/>
                <a:gd name="T25" fmla="*/ 96 h 723"/>
                <a:gd name="T26" fmla="*/ 411 w 747"/>
                <a:gd name="T27" fmla="*/ 37 h 723"/>
                <a:gd name="T28" fmla="*/ 326 w 747"/>
                <a:gd name="T29" fmla="*/ 0 h 723"/>
                <a:gd name="T30" fmla="*/ 257 w 747"/>
                <a:gd name="T31" fmla="*/ 27 h 723"/>
                <a:gd name="T32" fmla="*/ 224 w 747"/>
                <a:gd name="T33" fmla="*/ 43 h 723"/>
                <a:gd name="T34" fmla="*/ 187 w 747"/>
                <a:gd name="T35" fmla="*/ 53 h 723"/>
                <a:gd name="T36" fmla="*/ 145 w 747"/>
                <a:gd name="T37" fmla="*/ 102 h 723"/>
                <a:gd name="T38" fmla="*/ 75 w 747"/>
                <a:gd name="T39" fmla="*/ 91 h 723"/>
                <a:gd name="T40" fmla="*/ 27 w 747"/>
                <a:gd name="T41" fmla="*/ 139 h 723"/>
                <a:gd name="T42" fmla="*/ 16 w 747"/>
                <a:gd name="T43" fmla="*/ 182 h 723"/>
                <a:gd name="T44" fmla="*/ 59 w 747"/>
                <a:gd name="T45" fmla="*/ 235 h 723"/>
                <a:gd name="T46" fmla="*/ 59 w 747"/>
                <a:gd name="T47" fmla="*/ 262 h 723"/>
                <a:gd name="T48" fmla="*/ 102 w 747"/>
                <a:gd name="T49" fmla="*/ 230 h 723"/>
                <a:gd name="T50" fmla="*/ 128 w 747"/>
                <a:gd name="T51" fmla="*/ 214 h 723"/>
                <a:gd name="T52" fmla="*/ 165 w 747"/>
                <a:gd name="T53" fmla="*/ 235 h 723"/>
                <a:gd name="T54" fmla="*/ 198 w 747"/>
                <a:gd name="T55" fmla="*/ 246 h 723"/>
                <a:gd name="T56" fmla="*/ 214 w 747"/>
                <a:gd name="T57" fmla="*/ 284 h 723"/>
                <a:gd name="T58" fmla="*/ 235 w 747"/>
                <a:gd name="T59" fmla="*/ 332 h 723"/>
                <a:gd name="T60" fmla="*/ 272 w 747"/>
                <a:gd name="T61" fmla="*/ 369 h 723"/>
                <a:gd name="T62" fmla="*/ 315 w 747"/>
                <a:gd name="T63" fmla="*/ 396 h 723"/>
                <a:gd name="T64" fmla="*/ 384 w 747"/>
                <a:gd name="T65" fmla="*/ 455 h 723"/>
                <a:gd name="T66" fmla="*/ 411 w 747"/>
                <a:gd name="T67" fmla="*/ 460 h 723"/>
                <a:gd name="T68" fmla="*/ 470 w 747"/>
                <a:gd name="T69" fmla="*/ 498 h 723"/>
                <a:gd name="T70" fmla="*/ 491 w 747"/>
                <a:gd name="T71" fmla="*/ 503 h 723"/>
                <a:gd name="T72" fmla="*/ 512 w 747"/>
                <a:gd name="T73" fmla="*/ 514 h 723"/>
                <a:gd name="T74" fmla="*/ 539 w 747"/>
                <a:gd name="T75" fmla="*/ 551 h 723"/>
                <a:gd name="T76" fmla="*/ 587 w 747"/>
                <a:gd name="T77" fmla="*/ 573 h 723"/>
                <a:gd name="T78" fmla="*/ 619 w 747"/>
                <a:gd name="T79" fmla="*/ 658 h 723"/>
                <a:gd name="T80" fmla="*/ 592 w 747"/>
                <a:gd name="T81" fmla="*/ 669 h 723"/>
                <a:gd name="T82" fmla="*/ 587 w 747"/>
                <a:gd name="T83" fmla="*/ 696 h 723"/>
                <a:gd name="T84" fmla="*/ 592 w 747"/>
                <a:gd name="T85" fmla="*/ 717 h 723"/>
                <a:gd name="T86" fmla="*/ 619 w 747"/>
                <a:gd name="T87" fmla="*/ 717 h 723"/>
                <a:gd name="T88" fmla="*/ 640 w 747"/>
                <a:gd name="T89" fmla="*/ 669 h 723"/>
                <a:gd name="T90" fmla="*/ 678 w 747"/>
                <a:gd name="T91" fmla="*/ 637 h 723"/>
                <a:gd name="T92" fmla="*/ 667 w 747"/>
                <a:gd name="T93" fmla="*/ 594 h 723"/>
                <a:gd name="T94" fmla="*/ 635 w 747"/>
                <a:gd name="T95" fmla="*/ 578 h 723"/>
                <a:gd name="T96" fmla="*/ 640 w 747"/>
                <a:gd name="T97" fmla="*/ 535 h 723"/>
                <a:gd name="T98" fmla="*/ 662 w 747"/>
                <a:gd name="T99" fmla="*/ 514 h 723"/>
                <a:gd name="T100" fmla="*/ 726 w 747"/>
                <a:gd name="T101" fmla="*/ 530 h 723"/>
                <a:gd name="T102" fmla="*/ 747 w 747"/>
                <a:gd name="T103" fmla="*/ 525 h 72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747" h="723">
                  <a:moveTo>
                    <a:pt x="732" y="503"/>
                  </a:moveTo>
                  <a:lnTo>
                    <a:pt x="710" y="487"/>
                  </a:lnTo>
                  <a:lnTo>
                    <a:pt x="688" y="476"/>
                  </a:lnTo>
                  <a:lnTo>
                    <a:pt x="635" y="450"/>
                  </a:lnTo>
                  <a:lnTo>
                    <a:pt x="582" y="423"/>
                  </a:lnTo>
                  <a:lnTo>
                    <a:pt x="592" y="412"/>
                  </a:lnTo>
                  <a:lnTo>
                    <a:pt x="587" y="401"/>
                  </a:lnTo>
                  <a:lnTo>
                    <a:pt x="571" y="391"/>
                  </a:lnTo>
                  <a:lnTo>
                    <a:pt x="550" y="396"/>
                  </a:lnTo>
                  <a:lnTo>
                    <a:pt x="518" y="396"/>
                  </a:lnTo>
                  <a:lnTo>
                    <a:pt x="491" y="380"/>
                  </a:lnTo>
                  <a:lnTo>
                    <a:pt x="464" y="353"/>
                  </a:lnTo>
                  <a:lnTo>
                    <a:pt x="449" y="326"/>
                  </a:lnTo>
                  <a:lnTo>
                    <a:pt x="433" y="300"/>
                  </a:lnTo>
                  <a:lnTo>
                    <a:pt x="406" y="273"/>
                  </a:lnTo>
                  <a:lnTo>
                    <a:pt x="352" y="230"/>
                  </a:lnTo>
                  <a:lnTo>
                    <a:pt x="331" y="198"/>
                  </a:lnTo>
                  <a:lnTo>
                    <a:pt x="331" y="187"/>
                  </a:lnTo>
                  <a:lnTo>
                    <a:pt x="342" y="171"/>
                  </a:lnTo>
                  <a:lnTo>
                    <a:pt x="347" y="161"/>
                  </a:lnTo>
                  <a:lnTo>
                    <a:pt x="342" y="150"/>
                  </a:lnTo>
                  <a:lnTo>
                    <a:pt x="336" y="144"/>
                  </a:lnTo>
                  <a:lnTo>
                    <a:pt x="336" y="134"/>
                  </a:lnTo>
                  <a:lnTo>
                    <a:pt x="352" y="123"/>
                  </a:lnTo>
                  <a:lnTo>
                    <a:pt x="406" y="102"/>
                  </a:lnTo>
                  <a:lnTo>
                    <a:pt x="411" y="96"/>
                  </a:lnTo>
                  <a:lnTo>
                    <a:pt x="406" y="59"/>
                  </a:lnTo>
                  <a:lnTo>
                    <a:pt x="411" y="37"/>
                  </a:lnTo>
                  <a:lnTo>
                    <a:pt x="336" y="16"/>
                  </a:lnTo>
                  <a:lnTo>
                    <a:pt x="326" y="0"/>
                  </a:lnTo>
                  <a:lnTo>
                    <a:pt x="277" y="5"/>
                  </a:lnTo>
                  <a:lnTo>
                    <a:pt x="257" y="27"/>
                  </a:lnTo>
                  <a:lnTo>
                    <a:pt x="235" y="21"/>
                  </a:lnTo>
                  <a:lnTo>
                    <a:pt x="224" y="43"/>
                  </a:lnTo>
                  <a:lnTo>
                    <a:pt x="203" y="43"/>
                  </a:lnTo>
                  <a:lnTo>
                    <a:pt x="187" y="53"/>
                  </a:lnTo>
                  <a:lnTo>
                    <a:pt x="160" y="48"/>
                  </a:lnTo>
                  <a:lnTo>
                    <a:pt x="145" y="102"/>
                  </a:lnTo>
                  <a:lnTo>
                    <a:pt x="102" y="48"/>
                  </a:lnTo>
                  <a:lnTo>
                    <a:pt x="75" y="91"/>
                  </a:lnTo>
                  <a:lnTo>
                    <a:pt x="16" y="96"/>
                  </a:lnTo>
                  <a:lnTo>
                    <a:pt x="27" y="139"/>
                  </a:lnTo>
                  <a:lnTo>
                    <a:pt x="0" y="155"/>
                  </a:lnTo>
                  <a:lnTo>
                    <a:pt x="16" y="182"/>
                  </a:lnTo>
                  <a:lnTo>
                    <a:pt x="11" y="214"/>
                  </a:lnTo>
                  <a:lnTo>
                    <a:pt x="59" y="235"/>
                  </a:lnTo>
                  <a:lnTo>
                    <a:pt x="48" y="262"/>
                  </a:lnTo>
                  <a:lnTo>
                    <a:pt x="59" y="262"/>
                  </a:lnTo>
                  <a:lnTo>
                    <a:pt x="86" y="252"/>
                  </a:lnTo>
                  <a:lnTo>
                    <a:pt x="102" y="230"/>
                  </a:lnTo>
                  <a:lnTo>
                    <a:pt x="112" y="219"/>
                  </a:lnTo>
                  <a:lnTo>
                    <a:pt x="128" y="214"/>
                  </a:lnTo>
                  <a:lnTo>
                    <a:pt x="155" y="225"/>
                  </a:lnTo>
                  <a:lnTo>
                    <a:pt x="165" y="235"/>
                  </a:lnTo>
                  <a:lnTo>
                    <a:pt x="176" y="246"/>
                  </a:lnTo>
                  <a:lnTo>
                    <a:pt x="198" y="246"/>
                  </a:lnTo>
                  <a:lnTo>
                    <a:pt x="209" y="257"/>
                  </a:lnTo>
                  <a:lnTo>
                    <a:pt x="214" y="284"/>
                  </a:lnTo>
                  <a:lnTo>
                    <a:pt x="229" y="316"/>
                  </a:lnTo>
                  <a:lnTo>
                    <a:pt x="235" y="332"/>
                  </a:lnTo>
                  <a:lnTo>
                    <a:pt x="251" y="343"/>
                  </a:lnTo>
                  <a:lnTo>
                    <a:pt x="272" y="369"/>
                  </a:lnTo>
                  <a:lnTo>
                    <a:pt x="299" y="385"/>
                  </a:lnTo>
                  <a:lnTo>
                    <a:pt x="315" y="396"/>
                  </a:lnTo>
                  <a:lnTo>
                    <a:pt x="326" y="407"/>
                  </a:lnTo>
                  <a:lnTo>
                    <a:pt x="384" y="455"/>
                  </a:lnTo>
                  <a:lnTo>
                    <a:pt x="395" y="466"/>
                  </a:lnTo>
                  <a:lnTo>
                    <a:pt x="411" y="460"/>
                  </a:lnTo>
                  <a:lnTo>
                    <a:pt x="449" y="476"/>
                  </a:lnTo>
                  <a:lnTo>
                    <a:pt x="470" y="498"/>
                  </a:lnTo>
                  <a:lnTo>
                    <a:pt x="486" y="498"/>
                  </a:lnTo>
                  <a:lnTo>
                    <a:pt x="491" y="503"/>
                  </a:lnTo>
                  <a:lnTo>
                    <a:pt x="491" y="514"/>
                  </a:lnTo>
                  <a:lnTo>
                    <a:pt x="512" y="514"/>
                  </a:lnTo>
                  <a:lnTo>
                    <a:pt x="523" y="535"/>
                  </a:lnTo>
                  <a:lnTo>
                    <a:pt x="539" y="551"/>
                  </a:lnTo>
                  <a:lnTo>
                    <a:pt x="566" y="562"/>
                  </a:lnTo>
                  <a:lnTo>
                    <a:pt x="587" y="573"/>
                  </a:lnTo>
                  <a:lnTo>
                    <a:pt x="598" y="605"/>
                  </a:lnTo>
                  <a:lnTo>
                    <a:pt x="619" y="658"/>
                  </a:lnTo>
                  <a:lnTo>
                    <a:pt x="603" y="658"/>
                  </a:lnTo>
                  <a:lnTo>
                    <a:pt x="592" y="669"/>
                  </a:lnTo>
                  <a:lnTo>
                    <a:pt x="592" y="680"/>
                  </a:lnTo>
                  <a:lnTo>
                    <a:pt x="587" y="696"/>
                  </a:lnTo>
                  <a:lnTo>
                    <a:pt x="582" y="706"/>
                  </a:lnTo>
                  <a:lnTo>
                    <a:pt x="592" y="717"/>
                  </a:lnTo>
                  <a:lnTo>
                    <a:pt x="603" y="723"/>
                  </a:lnTo>
                  <a:lnTo>
                    <a:pt x="619" y="717"/>
                  </a:lnTo>
                  <a:lnTo>
                    <a:pt x="630" y="696"/>
                  </a:lnTo>
                  <a:lnTo>
                    <a:pt x="640" y="669"/>
                  </a:lnTo>
                  <a:lnTo>
                    <a:pt x="651" y="642"/>
                  </a:lnTo>
                  <a:lnTo>
                    <a:pt x="678" y="637"/>
                  </a:lnTo>
                  <a:lnTo>
                    <a:pt x="678" y="605"/>
                  </a:lnTo>
                  <a:lnTo>
                    <a:pt x="667" y="594"/>
                  </a:lnTo>
                  <a:lnTo>
                    <a:pt x="651" y="589"/>
                  </a:lnTo>
                  <a:lnTo>
                    <a:pt x="635" y="578"/>
                  </a:lnTo>
                  <a:lnTo>
                    <a:pt x="630" y="567"/>
                  </a:lnTo>
                  <a:lnTo>
                    <a:pt x="640" y="535"/>
                  </a:lnTo>
                  <a:lnTo>
                    <a:pt x="651" y="519"/>
                  </a:lnTo>
                  <a:lnTo>
                    <a:pt x="662" y="514"/>
                  </a:lnTo>
                  <a:lnTo>
                    <a:pt x="699" y="519"/>
                  </a:lnTo>
                  <a:lnTo>
                    <a:pt x="726" y="530"/>
                  </a:lnTo>
                  <a:lnTo>
                    <a:pt x="747" y="551"/>
                  </a:lnTo>
                  <a:lnTo>
                    <a:pt x="747" y="525"/>
                  </a:lnTo>
                  <a:lnTo>
                    <a:pt x="732" y="5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8" name="Freeform 373"/>
            <p:cNvSpPr>
              <a:spLocks/>
            </p:cNvSpPr>
            <p:nvPr/>
          </p:nvSpPr>
          <p:spPr bwMode="auto">
            <a:xfrm>
              <a:off x="3409" y="2686"/>
              <a:ext cx="725" cy="728"/>
            </a:xfrm>
            <a:custGeom>
              <a:avLst/>
              <a:gdLst>
                <a:gd name="T0" fmla="*/ 613 w 725"/>
                <a:gd name="T1" fmla="*/ 402 h 728"/>
                <a:gd name="T2" fmla="*/ 597 w 725"/>
                <a:gd name="T3" fmla="*/ 391 h 728"/>
                <a:gd name="T4" fmla="*/ 624 w 725"/>
                <a:gd name="T5" fmla="*/ 348 h 728"/>
                <a:gd name="T6" fmla="*/ 645 w 725"/>
                <a:gd name="T7" fmla="*/ 316 h 728"/>
                <a:gd name="T8" fmla="*/ 688 w 725"/>
                <a:gd name="T9" fmla="*/ 300 h 728"/>
                <a:gd name="T10" fmla="*/ 704 w 725"/>
                <a:gd name="T11" fmla="*/ 214 h 728"/>
                <a:gd name="T12" fmla="*/ 693 w 725"/>
                <a:gd name="T13" fmla="*/ 182 h 728"/>
                <a:gd name="T14" fmla="*/ 640 w 725"/>
                <a:gd name="T15" fmla="*/ 166 h 728"/>
                <a:gd name="T16" fmla="*/ 587 w 725"/>
                <a:gd name="T17" fmla="*/ 139 h 728"/>
                <a:gd name="T18" fmla="*/ 539 w 725"/>
                <a:gd name="T19" fmla="*/ 91 h 728"/>
                <a:gd name="T20" fmla="*/ 512 w 725"/>
                <a:gd name="T21" fmla="*/ 75 h 728"/>
                <a:gd name="T22" fmla="*/ 485 w 725"/>
                <a:gd name="T23" fmla="*/ 59 h 728"/>
                <a:gd name="T24" fmla="*/ 448 w 725"/>
                <a:gd name="T25" fmla="*/ 32 h 728"/>
                <a:gd name="T26" fmla="*/ 421 w 725"/>
                <a:gd name="T27" fmla="*/ 0 h 728"/>
                <a:gd name="T28" fmla="*/ 378 w 725"/>
                <a:gd name="T29" fmla="*/ 16 h 728"/>
                <a:gd name="T30" fmla="*/ 357 w 725"/>
                <a:gd name="T31" fmla="*/ 70 h 728"/>
                <a:gd name="T32" fmla="*/ 310 w 725"/>
                <a:gd name="T33" fmla="*/ 91 h 728"/>
                <a:gd name="T34" fmla="*/ 288 w 725"/>
                <a:gd name="T35" fmla="*/ 113 h 728"/>
                <a:gd name="T36" fmla="*/ 261 w 725"/>
                <a:gd name="T37" fmla="*/ 123 h 728"/>
                <a:gd name="T38" fmla="*/ 218 w 725"/>
                <a:gd name="T39" fmla="*/ 107 h 728"/>
                <a:gd name="T40" fmla="*/ 170 w 725"/>
                <a:gd name="T41" fmla="*/ 97 h 728"/>
                <a:gd name="T42" fmla="*/ 192 w 725"/>
                <a:gd name="T43" fmla="*/ 172 h 728"/>
                <a:gd name="T44" fmla="*/ 134 w 725"/>
                <a:gd name="T45" fmla="*/ 161 h 728"/>
                <a:gd name="T46" fmla="*/ 112 w 725"/>
                <a:gd name="T47" fmla="*/ 156 h 728"/>
                <a:gd name="T48" fmla="*/ 80 w 725"/>
                <a:gd name="T49" fmla="*/ 139 h 728"/>
                <a:gd name="T50" fmla="*/ 53 w 725"/>
                <a:gd name="T51" fmla="*/ 145 h 728"/>
                <a:gd name="T52" fmla="*/ 5 w 725"/>
                <a:gd name="T53" fmla="*/ 156 h 728"/>
                <a:gd name="T54" fmla="*/ 5 w 725"/>
                <a:gd name="T55" fmla="*/ 166 h 728"/>
                <a:gd name="T56" fmla="*/ 16 w 725"/>
                <a:gd name="T57" fmla="*/ 182 h 728"/>
                <a:gd name="T58" fmla="*/ 11 w 725"/>
                <a:gd name="T59" fmla="*/ 193 h 728"/>
                <a:gd name="T60" fmla="*/ 27 w 725"/>
                <a:gd name="T61" fmla="*/ 209 h 728"/>
                <a:gd name="T62" fmla="*/ 69 w 725"/>
                <a:gd name="T63" fmla="*/ 220 h 728"/>
                <a:gd name="T64" fmla="*/ 101 w 725"/>
                <a:gd name="T65" fmla="*/ 247 h 728"/>
                <a:gd name="T66" fmla="*/ 123 w 725"/>
                <a:gd name="T67" fmla="*/ 268 h 728"/>
                <a:gd name="T68" fmla="*/ 134 w 725"/>
                <a:gd name="T69" fmla="*/ 300 h 728"/>
                <a:gd name="T70" fmla="*/ 170 w 725"/>
                <a:gd name="T71" fmla="*/ 359 h 728"/>
                <a:gd name="T72" fmla="*/ 176 w 725"/>
                <a:gd name="T73" fmla="*/ 391 h 728"/>
                <a:gd name="T74" fmla="*/ 187 w 725"/>
                <a:gd name="T75" fmla="*/ 429 h 728"/>
                <a:gd name="T76" fmla="*/ 150 w 725"/>
                <a:gd name="T77" fmla="*/ 520 h 728"/>
                <a:gd name="T78" fmla="*/ 112 w 725"/>
                <a:gd name="T79" fmla="*/ 584 h 728"/>
                <a:gd name="T80" fmla="*/ 101 w 725"/>
                <a:gd name="T81" fmla="*/ 595 h 728"/>
                <a:gd name="T82" fmla="*/ 155 w 725"/>
                <a:gd name="T83" fmla="*/ 643 h 728"/>
                <a:gd name="T84" fmla="*/ 203 w 725"/>
                <a:gd name="T85" fmla="*/ 664 h 728"/>
                <a:gd name="T86" fmla="*/ 251 w 725"/>
                <a:gd name="T87" fmla="*/ 686 h 728"/>
                <a:gd name="T88" fmla="*/ 330 w 725"/>
                <a:gd name="T89" fmla="*/ 707 h 728"/>
                <a:gd name="T90" fmla="*/ 384 w 725"/>
                <a:gd name="T91" fmla="*/ 728 h 728"/>
                <a:gd name="T92" fmla="*/ 405 w 725"/>
                <a:gd name="T93" fmla="*/ 712 h 728"/>
                <a:gd name="T94" fmla="*/ 400 w 725"/>
                <a:gd name="T95" fmla="*/ 664 h 728"/>
                <a:gd name="T96" fmla="*/ 432 w 725"/>
                <a:gd name="T97" fmla="*/ 632 h 728"/>
                <a:gd name="T98" fmla="*/ 475 w 725"/>
                <a:gd name="T99" fmla="*/ 621 h 728"/>
                <a:gd name="T100" fmla="*/ 554 w 725"/>
                <a:gd name="T101" fmla="*/ 648 h 728"/>
                <a:gd name="T102" fmla="*/ 597 w 725"/>
                <a:gd name="T103" fmla="*/ 659 h 728"/>
                <a:gd name="T104" fmla="*/ 613 w 725"/>
                <a:gd name="T105" fmla="*/ 648 h 728"/>
                <a:gd name="T106" fmla="*/ 645 w 725"/>
                <a:gd name="T107" fmla="*/ 621 h 728"/>
                <a:gd name="T108" fmla="*/ 688 w 725"/>
                <a:gd name="T109" fmla="*/ 579 h 728"/>
                <a:gd name="T110" fmla="*/ 645 w 725"/>
                <a:gd name="T111" fmla="*/ 525 h 728"/>
                <a:gd name="T112" fmla="*/ 656 w 725"/>
                <a:gd name="T113" fmla="*/ 482 h 728"/>
                <a:gd name="T114" fmla="*/ 656 w 725"/>
                <a:gd name="T115" fmla="*/ 439 h 728"/>
                <a:gd name="T116" fmla="*/ 640 w 725"/>
                <a:gd name="T117" fmla="*/ 413 h 72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725" h="728">
                  <a:moveTo>
                    <a:pt x="640" y="413"/>
                  </a:moveTo>
                  <a:lnTo>
                    <a:pt x="613" y="402"/>
                  </a:lnTo>
                  <a:lnTo>
                    <a:pt x="592" y="413"/>
                  </a:lnTo>
                  <a:lnTo>
                    <a:pt x="597" y="391"/>
                  </a:lnTo>
                  <a:lnTo>
                    <a:pt x="618" y="364"/>
                  </a:lnTo>
                  <a:lnTo>
                    <a:pt x="624" y="348"/>
                  </a:lnTo>
                  <a:lnTo>
                    <a:pt x="640" y="338"/>
                  </a:lnTo>
                  <a:lnTo>
                    <a:pt x="645" y="316"/>
                  </a:lnTo>
                  <a:lnTo>
                    <a:pt x="666" y="311"/>
                  </a:lnTo>
                  <a:lnTo>
                    <a:pt x="688" y="300"/>
                  </a:lnTo>
                  <a:lnTo>
                    <a:pt x="698" y="241"/>
                  </a:lnTo>
                  <a:lnTo>
                    <a:pt x="704" y="214"/>
                  </a:lnTo>
                  <a:lnTo>
                    <a:pt x="725" y="193"/>
                  </a:lnTo>
                  <a:lnTo>
                    <a:pt x="693" y="182"/>
                  </a:lnTo>
                  <a:lnTo>
                    <a:pt x="656" y="172"/>
                  </a:lnTo>
                  <a:lnTo>
                    <a:pt x="640" y="166"/>
                  </a:lnTo>
                  <a:lnTo>
                    <a:pt x="624" y="145"/>
                  </a:lnTo>
                  <a:lnTo>
                    <a:pt x="587" y="139"/>
                  </a:lnTo>
                  <a:lnTo>
                    <a:pt x="549" y="113"/>
                  </a:lnTo>
                  <a:lnTo>
                    <a:pt x="539" y="91"/>
                  </a:lnTo>
                  <a:lnTo>
                    <a:pt x="512" y="97"/>
                  </a:lnTo>
                  <a:lnTo>
                    <a:pt x="512" y="75"/>
                  </a:lnTo>
                  <a:lnTo>
                    <a:pt x="485" y="65"/>
                  </a:lnTo>
                  <a:lnTo>
                    <a:pt x="485" y="59"/>
                  </a:lnTo>
                  <a:lnTo>
                    <a:pt x="464" y="48"/>
                  </a:lnTo>
                  <a:lnTo>
                    <a:pt x="448" y="32"/>
                  </a:lnTo>
                  <a:lnTo>
                    <a:pt x="432" y="11"/>
                  </a:lnTo>
                  <a:lnTo>
                    <a:pt x="421" y="0"/>
                  </a:lnTo>
                  <a:lnTo>
                    <a:pt x="394" y="6"/>
                  </a:lnTo>
                  <a:lnTo>
                    <a:pt x="378" y="16"/>
                  </a:lnTo>
                  <a:lnTo>
                    <a:pt x="368" y="59"/>
                  </a:lnTo>
                  <a:lnTo>
                    <a:pt x="357" y="70"/>
                  </a:lnTo>
                  <a:lnTo>
                    <a:pt x="341" y="81"/>
                  </a:lnTo>
                  <a:lnTo>
                    <a:pt x="310" y="91"/>
                  </a:lnTo>
                  <a:lnTo>
                    <a:pt x="293" y="97"/>
                  </a:lnTo>
                  <a:lnTo>
                    <a:pt x="288" y="113"/>
                  </a:lnTo>
                  <a:lnTo>
                    <a:pt x="282" y="123"/>
                  </a:lnTo>
                  <a:lnTo>
                    <a:pt x="261" y="123"/>
                  </a:lnTo>
                  <a:lnTo>
                    <a:pt x="229" y="113"/>
                  </a:lnTo>
                  <a:lnTo>
                    <a:pt x="218" y="107"/>
                  </a:lnTo>
                  <a:lnTo>
                    <a:pt x="208" y="97"/>
                  </a:lnTo>
                  <a:lnTo>
                    <a:pt x="170" y="97"/>
                  </a:lnTo>
                  <a:lnTo>
                    <a:pt x="187" y="134"/>
                  </a:lnTo>
                  <a:lnTo>
                    <a:pt x="192" y="172"/>
                  </a:lnTo>
                  <a:lnTo>
                    <a:pt x="160" y="166"/>
                  </a:lnTo>
                  <a:lnTo>
                    <a:pt x="134" y="161"/>
                  </a:lnTo>
                  <a:lnTo>
                    <a:pt x="123" y="166"/>
                  </a:lnTo>
                  <a:lnTo>
                    <a:pt x="112" y="156"/>
                  </a:lnTo>
                  <a:lnTo>
                    <a:pt x="96" y="139"/>
                  </a:lnTo>
                  <a:lnTo>
                    <a:pt x="80" y="139"/>
                  </a:lnTo>
                  <a:lnTo>
                    <a:pt x="69" y="145"/>
                  </a:lnTo>
                  <a:lnTo>
                    <a:pt x="53" y="145"/>
                  </a:lnTo>
                  <a:lnTo>
                    <a:pt x="22" y="145"/>
                  </a:lnTo>
                  <a:lnTo>
                    <a:pt x="5" y="156"/>
                  </a:lnTo>
                  <a:lnTo>
                    <a:pt x="0" y="161"/>
                  </a:lnTo>
                  <a:lnTo>
                    <a:pt x="5" y="166"/>
                  </a:lnTo>
                  <a:lnTo>
                    <a:pt x="32" y="182"/>
                  </a:lnTo>
                  <a:lnTo>
                    <a:pt x="16" y="182"/>
                  </a:lnTo>
                  <a:lnTo>
                    <a:pt x="11" y="188"/>
                  </a:lnTo>
                  <a:lnTo>
                    <a:pt x="11" y="193"/>
                  </a:lnTo>
                  <a:lnTo>
                    <a:pt x="16" y="204"/>
                  </a:lnTo>
                  <a:lnTo>
                    <a:pt x="27" y="209"/>
                  </a:lnTo>
                  <a:lnTo>
                    <a:pt x="48" y="214"/>
                  </a:lnTo>
                  <a:lnTo>
                    <a:pt x="69" y="220"/>
                  </a:lnTo>
                  <a:lnTo>
                    <a:pt x="86" y="236"/>
                  </a:lnTo>
                  <a:lnTo>
                    <a:pt x="101" y="247"/>
                  </a:lnTo>
                  <a:lnTo>
                    <a:pt x="117" y="252"/>
                  </a:lnTo>
                  <a:lnTo>
                    <a:pt x="123" y="268"/>
                  </a:lnTo>
                  <a:lnTo>
                    <a:pt x="139" y="284"/>
                  </a:lnTo>
                  <a:lnTo>
                    <a:pt x="134" y="300"/>
                  </a:lnTo>
                  <a:lnTo>
                    <a:pt x="155" y="343"/>
                  </a:lnTo>
                  <a:lnTo>
                    <a:pt x="170" y="359"/>
                  </a:lnTo>
                  <a:lnTo>
                    <a:pt x="181" y="375"/>
                  </a:lnTo>
                  <a:lnTo>
                    <a:pt x="176" y="391"/>
                  </a:lnTo>
                  <a:lnTo>
                    <a:pt x="160" y="396"/>
                  </a:lnTo>
                  <a:lnTo>
                    <a:pt x="187" y="429"/>
                  </a:lnTo>
                  <a:lnTo>
                    <a:pt x="170" y="423"/>
                  </a:lnTo>
                  <a:lnTo>
                    <a:pt x="150" y="520"/>
                  </a:lnTo>
                  <a:lnTo>
                    <a:pt x="128" y="568"/>
                  </a:lnTo>
                  <a:lnTo>
                    <a:pt x="112" y="584"/>
                  </a:lnTo>
                  <a:lnTo>
                    <a:pt x="91" y="589"/>
                  </a:lnTo>
                  <a:lnTo>
                    <a:pt x="101" y="595"/>
                  </a:lnTo>
                  <a:lnTo>
                    <a:pt x="134" y="621"/>
                  </a:lnTo>
                  <a:lnTo>
                    <a:pt x="155" y="643"/>
                  </a:lnTo>
                  <a:lnTo>
                    <a:pt x="176" y="648"/>
                  </a:lnTo>
                  <a:lnTo>
                    <a:pt x="203" y="664"/>
                  </a:lnTo>
                  <a:lnTo>
                    <a:pt x="213" y="680"/>
                  </a:lnTo>
                  <a:lnTo>
                    <a:pt x="251" y="686"/>
                  </a:lnTo>
                  <a:lnTo>
                    <a:pt x="293" y="691"/>
                  </a:lnTo>
                  <a:lnTo>
                    <a:pt x="330" y="707"/>
                  </a:lnTo>
                  <a:lnTo>
                    <a:pt x="368" y="718"/>
                  </a:lnTo>
                  <a:lnTo>
                    <a:pt x="384" y="728"/>
                  </a:lnTo>
                  <a:lnTo>
                    <a:pt x="400" y="723"/>
                  </a:lnTo>
                  <a:lnTo>
                    <a:pt x="405" y="712"/>
                  </a:lnTo>
                  <a:lnTo>
                    <a:pt x="394" y="691"/>
                  </a:lnTo>
                  <a:lnTo>
                    <a:pt x="400" y="664"/>
                  </a:lnTo>
                  <a:lnTo>
                    <a:pt x="411" y="648"/>
                  </a:lnTo>
                  <a:lnTo>
                    <a:pt x="432" y="632"/>
                  </a:lnTo>
                  <a:lnTo>
                    <a:pt x="453" y="621"/>
                  </a:lnTo>
                  <a:lnTo>
                    <a:pt x="475" y="621"/>
                  </a:lnTo>
                  <a:lnTo>
                    <a:pt x="533" y="637"/>
                  </a:lnTo>
                  <a:lnTo>
                    <a:pt x="554" y="648"/>
                  </a:lnTo>
                  <a:lnTo>
                    <a:pt x="576" y="659"/>
                  </a:lnTo>
                  <a:lnTo>
                    <a:pt x="597" y="659"/>
                  </a:lnTo>
                  <a:lnTo>
                    <a:pt x="607" y="654"/>
                  </a:lnTo>
                  <a:lnTo>
                    <a:pt x="613" y="648"/>
                  </a:lnTo>
                  <a:lnTo>
                    <a:pt x="618" y="643"/>
                  </a:lnTo>
                  <a:lnTo>
                    <a:pt x="645" y="621"/>
                  </a:lnTo>
                  <a:lnTo>
                    <a:pt x="677" y="605"/>
                  </a:lnTo>
                  <a:lnTo>
                    <a:pt x="688" y="579"/>
                  </a:lnTo>
                  <a:lnTo>
                    <a:pt x="640" y="557"/>
                  </a:lnTo>
                  <a:lnTo>
                    <a:pt x="645" y="525"/>
                  </a:lnTo>
                  <a:lnTo>
                    <a:pt x="629" y="498"/>
                  </a:lnTo>
                  <a:lnTo>
                    <a:pt x="656" y="482"/>
                  </a:lnTo>
                  <a:lnTo>
                    <a:pt x="645" y="439"/>
                  </a:lnTo>
                  <a:lnTo>
                    <a:pt x="656" y="439"/>
                  </a:lnTo>
                  <a:lnTo>
                    <a:pt x="645" y="423"/>
                  </a:lnTo>
                  <a:lnTo>
                    <a:pt x="640" y="413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9" name="Group 374"/>
            <p:cNvGrpSpPr>
              <a:grpSpLocks/>
            </p:cNvGrpSpPr>
            <p:nvPr/>
          </p:nvGrpSpPr>
          <p:grpSpPr bwMode="auto">
            <a:xfrm>
              <a:off x="4038" y="3029"/>
              <a:ext cx="747" cy="723"/>
              <a:chOff x="1736" y="2938"/>
              <a:chExt cx="747" cy="723"/>
            </a:xfrm>
          </p:grpSpPr>
          <p:sp>
            <p:nvSpPr>
              <p:cNvPr id="284" name="Freeform 375"/>
              <p:cNvSpPr>
                <a:spLocks/>
              </p:cNvSpPr>
              <p:nvPr/>
            </p:nvSpPr>
            <p:spPr bwMode="auto">
              <a:xfrm>
                <a:off x="1736" y="2938"/>
                <a:ext cx="747" cy="723"/>
              </a:xfrm>
              <a:custGeom>
                <a:avLst/>
                <a:gdLst>
                  <a:gd name="T0" fmla="*/ 710 w 747"/>
                  <a:gd name="T1" fmla="*/ 487 h 723"/>
                  <a:gd name="T2" fmla="*/ 635 w 747"/>
                  <a:gd name="T3" fmla="*/ 450 h 723"/>
                  <a:gd name="T4" fmla="*/ 592 w 747"/>
                  <a:gd name="T5" fmla="*/ 412 h 723"/>
                  <a:gd name="T6" fmla="*/ 571 w 747"/>
                  <a:gd name="T7" fmla="*/ 391 h 723"/>
                  <a:gd name="T8" fmla="*/ 518 w 747"/>
                  <a:gd name="T9" fmla="*/ 396 h 723"/>
                  <a:gd name="T10" fmla="*/ 464 w 747"/>
                  <a:gd name="T11" fmla="*/ 353 h 723"/>
                  <a:gd name="T12" fmla="*/ 433 w 747"/>
                  <a:gd name="T13" fmla="*/ 300 h 723"/>
                  <a:gd name="T14" fmla="*/ 352 w 747"/>
                  <a:gd name="T15" fmla="*/ 230 h 723"/>
                  <a:gd name="T16" fmla="*/ 331 w 747"/>
                  <a:gd name="T17" fmla="*/ 187 h 723"/>
                  <a:gd name="T18" fmla="*/ 347 w 747"/>
                  <a:gd name="T19" fmla="*/ 161 h 723"/>
                  <a:gd name="T20" fmla="*/ 336 w 747"/>
                  <a:gd name="T21" fmla="*/ 144 h 723"/>
                  <a:gd name="T22" fmla="*/ 352 w 747"/>
                  <a:gd name="T23" fmla="*/ 123 h 723"/>
                  <a:gd name="T24" fmla="*/ 411 w 747"/>
                  <a:gd name="T25" fmla="*/ 96 h 723"/>
                  <a:gd name="T26" fmla="*/ 411 w 747"/>
                  <a:gd name="T27" fmla="*/ 37 h 723"/>
                  <a:gd name="T28" fmla="*/ 326 w 747"/>
                  <a:gd name="T29" fmla="*/ 0 h 723"/>
                  <a:gd name="T30" fmla="*/ 257 w 747"/>
                  <a:gd name="T31" fmla="*/ 27 h 723"/>
                  <a:gd name="T32" fmla="*/ 224 w 747"/>
                  <a:gd name="T33" fmla="*/ 43 h 723"/>
                  <a:gd name="T34" fmla="*/ 187 w 747"/>
                  <a:gd name="T35" fmla="*/ 53 h 723"/>
                  <a:gd name="T36" fmla="*/ 145 w 747"/>
                  <a:gd name="T37" fmla="*/ 102 h 723"/>
                  <a:gd name="T38" fmla="*/ 75 w 747"/>
                  <a:gd name="T39" fmla="*/ 91 h 723"/>
                  <a:gd name="T40" fmla="*/ 27 w 747"/>
                  <a:gd name="T41" fmla="*/ 139 h 723"/>
                  <a:gd name="T42" fmla="*/ 16 w 747"/>
                  <a:gd name="T43" fmla="*/ 182 h 723"/>
                  <a:gd name="T44" fmla="*/ 59 w 747"/>
                  <a:gd name="T45" fmla="*/ 235 h 723"/>
                  <a:gd name="T46" fmla="*/ 59 w 747"/>
                  <a:gd name="T47" fmla="*/ 262 h 723"/>
                  <a:gd name="T48" fmla="*/ 102 w 747"/>
                  <a:gd name="T49" fmla="*/ 230 h 723"/>
                  <a:gd name="T50" fmla="*/ 128 w 747"/>
                  <a:gd name="T51" fmla="*/ 214 h 723"/>
                  <a:gd name="T52" fmla="*/ 165 w 747"/>
                  <a:gd name="T53" fmla="*/ 235 h 723"/>
                  <a:gd name="T54" fmla="*/ 198 w 747"/>
                  <a:gd name="T55" fmla="*/ 246 h 723"/>
                  <a:gd name="T56" fmla="*/ 214 w 747"/>
                  <a:gd name="T57" fmla="*/ 284 h 723"/>
                  <a:gd name="T58" fmla="*/ 235 w 747"/>
                  <a:gd name="T59" fmla="*/ 332 h 723"/>
                  <a:gd name="T60" fmla="*/ 272 w 747"/>
                  <a:gd name="T61" fmla="*/ 369 h 723"/>
                  <a:gd name="T62" fmla="*/ 315 w 747"/>
                  <a:gd name="T63" fmla="*/ 396 h 723"/>
                  <a:gd name="T64" fmla="*/ 384 w 747"/>
                  <a:gd name="T65" fmla="*/ 455 h 723"/>
                  <a:gd name="T66" fmla="*/ 411 w 747"/>
                  <a:gd name="T67" fmla="*/ 460 h 723"/>
                  <a:gd name="T68" fmla="*/ 470 w 747"/>
                  <a:gd name="T69" fmla="*/ 498 h 723"/>
                  <a:gd name="T70" fmla="*/ 491 w 747"/>
                  <a:gd name="T71" fmla="*/ 503 h 723"/>
                  <a:gd name="T72" fmla="*/ 512 w 747"/>
                  <a:gd name="T73" fmla="*/ 514 h 723"/>
                  <a:gd name="T74" fmla="*/ 539 w 747"/>
                  <a:gd name="T75" fmla="*/ 551 h 723"/>
                  <a:gd name="T76" fmla="*/ 587 w 747"/>
                  <a:gd name="T77" fmla="*/ 573 h 723"/>
                  <a:gd name="T78" fmla="*/ 619 w 747"/>
                  <a:gd name="T79" fmla="*/ 658 h 723"/>
                  <a:gd name="T80" fmla="*/ 592 w 747"/>
                  <a:gd name="T81" fmla="*/ 669 h 723"/>
                  <a:gd name="T82" fmla="*/ 587 w 747"/>
                  <a:gd name="T83" fmla="*/ 696 h 723"/>
                  <a:gd name="T84" fmla="*/ 592 w 747"/>
                  <a:gd name="T85" fmla="*/ 717 h 723"/>
                  <a:gd name="T86" fmla="*/ 619 w 747"/>
                  <a:gd name="T87" fmla="*/ 717 h 723"/>
                  <a:gd name="T88" fmla="*/ 640 w 747"/>
                  <a:gd name="T89" fmla="*/ 669 h 723"/>
                  <a:gd name="T90" fmla="*/ 678 w 747"/>
                  <a:gd name="T91" fmla="*/ 637 h 723"/>
                  <a:gd name="T92" fmla="*/ 667 w 747"/>
                  <a:gd name="T93" fmla="*/ 594 h 723"/>
                  <a:gd name="T94" fmla="*/ 635 w 747"/>
                  <a:gd name="T95" fmla="*/ 578 h 723"/>
                  <a:gd name="T96" fmla="*/ 640 w 747"/>
                  <a:gd name="T97" fmla="*/ 535 h 723"/>
                  <a:gd name="T98" fmla="*/ 662 w 747"/>
                  <a:gd name="T99" fmla="*/ 514 h 723"/>
                  <a:gd name="T100" fmla="*/ 726 w 747"/>
                  <a:gd name="T101" fmla="*/ 530 h 723"/>
                  <a:gd name="T102" fmla="*/ 747 w 747"/>
                  <a:gd name="T103" fmla="*/ 525 h 72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747" h="723">
                    <a:moveTo>
                      <a:pt x="732" y="503"/>
                    </a:moveTo>
                    <a:lnTo>
                      <a:pt x="710" y="487"/>
                    </a:lnTo>
                    <a:lnTo>
                      <a:pt x="688" y="476"/>
                    </a:lnTo>
                    <a:lnTo>
                      <a:pt x="635" y="450"/>
                    </a:lnTo>
                    <a:lnTo>
                      <a:pt x="582" y="423"/>
                    </a:lnTo>
                    <a:lnTo>
                      <a:pt x="592" y="412"/>
                    </a:lnTo>
                    <a:lnTo>
                      <a:pt x="587" y="401"/>
                    </a:lnTo>
                    <a:lnTo>
                      <a:pt x="571" y="391"/>
                    </a:lnTo>
                    <a:lnTo>
                      <a:pt x="550" y="396"/>
                    </a:lnTo>
                    <a:lnTo>
                      <a:pt x="518" y="396"/>
                    </a:lnTo>
                    <a:lnTo>
                      <a:pt x="491" y="380"/>
                    </a:lnTo>
                    <a:lnTo>
                      <a:pt x="464" y="353"/>
                    </a:lnTo>
                    <a:lnTo>
                      <a:pt x="449" y="326"/>
                    </a:lnTo>
                    <a:lnTo>
                      <a:pt x="433" y="300"/>
                    </a:lnTo>
                    <a:lnTo>
                      <a:pt x="406" y="273"/>
                    </a:lnTo>
                    <a:lnTo>
                      <a:pt x="352" y="230"/>
                    </a:lnTo>
                    <a:lnTo>
                      <a:pt x="331" y="198"/>
                    </a:lnTo>
                    <a:lnTo>
                      <a:pt x="331" y="187"/>
                    </a:lnTo>
                    <a:lnTo>
                      <a:pt x="342" y="171"/>
                    </a:lnTo>
                    <a:lnTo>
                      <a:pt x="347" y="161"/>
                    </a:lnTo>
                    <a:lnTo>
                      <a:pt x="342" y="150"/>
                    </a:lnTo>
                    <a:lnTo>
                      <a:pt x="336" y="144"/>
                    </a:lnTo>
                    <a:lnTo>
                      <a:pt x="336" y="134"/>
                    </a:lnTo>
                    <a:lnTo>
                      <a:pt x="352" y="123"/>
                    </a:lnTo>
                    <a:lnTo>
                      <a:pt x="406" y="102"/>
                    </a:lnTo>
                    <a:lnTo>
                      <a:pt x="411" y="96"/>
                    </a:lnTo>
                    <a:lnTo>
                      <a:pt x="406" y="59"/>
                    </a:lnTo>
                    <a:lnTo>
                      <a:pt x="411" y="37"/>
                    </a:lnTo>
                    <a:lnTo>
                      <a:pt x="336" y="16"/>
                    </a:lnTo>
                    <a:lnTo>
                      <a:pt x="326" y="0"/>
                    </a:lnTo>
                    <a:lnTo>
                      <a:pt x="277" y="5"/>
                    </a:lnTo>
                    <a:lnTo>
                      <a:pt x="257" y="27"/>
                    </a:lnTo>
                    <a:lnTo>
                      <a:pt x="235" y="21"/>
                    </a:lnTo>
                    <a:lnTo>
                      <a:pt x="224" y="43"/>
                    </a:lnTo>
                    <a:lnTo>
                      <a:pt x="203" y="43"/>
                    </a:lnTo>
                    <a:lnTo>
                      <a:pt x="187" y="53"/>
                    </a:lnTo>
                    <a:lnTo>
                      <a:pt x="160" y="48"/>
                    </a:lnTo>
                    <a:lnTo>
                      <a:pt x="145" y="102"/>
                    </a:lnTo>
                    <a:lnTo>
                      <a:pt x="102" y="48"/>
                    </a:lnTo>
                    <a:lnTo>
                      <a:pt x="75" y="91"/>
                    </a:lnTo>
                    <a:lnTo>
                      <a:pt x="16" y="96"/>
                    </a:lnTo>
                    <a:lnTo>
                      <a:pt x="27" y="139"/>
                    </a:lnTo>
                    <a:lnTo>
                      <a:pt x="0" y="155"/>
                    </a:lnTo>
                    <a:lnTo>
                      <a:pt x="16" y="182"/>
                    </a:lnTo>
                    <a:lnTo>
                      <a:pt x="11" y="214"/>
                    </a:lnTo>
                    <a:lnTo>
                      <a:pt x="59" y="235"/>
                    </a:lnTo>
                    <a:lnTo>
                      <a:pt x="48" y="262"/>
                    </a:lnTo>
                    <a:lnTo>
                      <a:pt x="59" y="262"/>
                    </a:lnTo>
                    <a:lnTo>
                      <a:pt x="86" y="252"/>
                    </a:lnTo>
                    <a:lnTo>
                      <a:pt x="102" y="230"/>
                    </a:lnTo>
                    <a:lnTo>
                      <a:pt x="112" y="219"/>
                    </a:lnTo>
                    <a:lnTo>
                      <a:pt x="128" y="214"/>
                    </a:lnTo>
                    <a:lnTo>
                      <a:pt x="155" y="225"/>
                    </a:lnTo>
                    <a:lnTo>
                      <a:pt x="165" y="235"/>
                    </a:lnTo>
                    <a:lnTo>
                      <a:pt x="176" y="246"/>
                    </a:lnTo>
                    <a:lnTo>
                      <a:pt x="198" y="246"/>
                    </a:lnTo>
                    <a:lnTo>
                      <a:pt x="209" y="257"/>
                    </a:lnTo>
                    <a:lnTo>
                      <a:pt x="214" y="284"/>
                    </a:lnTo>
                    <a:lnTo>
                      <a:pt x="229" y="316"/>
                    </a:lnTo>
                    <a:lnTo>
                      <a:pt x="235" y="332"/>
                    </a:lnTo>
                    <a:lnTo>
                      <a:pt x="251" y="343"/>
                    </a:lnTo>
                    <a:lnTo>
                      <a:pt x="272" y="369"/>
                    </a:lnTo>
                    <a:lnTo>
                      <a:pt x="299" y="385"/>
                    </a:lnTo>
                    <a:lnTo>
                      <a:pt x="315" y="396"/>
                    </a:lnTo>
                    <a:lnTo>
                      <a:pt x="326" y="407"/>
                    </a:lnTo>
                    <a:lnTo>
                      <a:pt x="384" y="455"/>
                    </a:lnTo>
                    <a:lnTo>
                      <a:pt x="395" y="466"/>
                    </a:lnTo>
                    <a:lnTo>
                      <a:pt x="411" y="460"/>
                    </a:lnTo>
                    <a:lnTo>
                      <a:pt x="449" y="476"/>
                    </a:lnTo>
                    <a:lnTo>
                      <a:pt x="470" y="498"/>
                    </a:lnTo>
                    <a:lnTo>
                      <a:pt x="486" y="498"/>
                    </a:lnTo>
                    <a:lnTo>
                      <a:pt x="491" y="503"/>
                    </a:lnTo>
                    <a:lnTo>
                      <a:pt x="491" y="514"/>
                    </a:lnTo>
                    <a:lnTo>
                      <a:pt x="512" y="514"/>
                    </a:lnTo>
                    <a:lnTo>
                      <a:pt x="523" y="535"/>
                    </a:lnTo>
                    <a:lnTo>
                      <a:pt x="539" y="551"/>
                    </a:lnTo>
                    <a:lnTo>
                      <a:pt x="566" y="562"/>
                    </a:lnTo>
                    <a:lnTo>
                      <a:pt x="587" y="573"/>
                    </a:lnTo>
                    <a:lnTo>
                      <a:pt x="598" y="605"/>
                    </a:lnTo>
                    <a:lnTo>
                      <a:pt x="619" y="658"/>
                    </a:lnTo>
                    <a:lnTo>
                      <a:pt x="603" y="658"/>
                    </a:lnTo>
                    <a:lnTo>
                      <a:pt x="592" y="669"/>
                    </a:lnTo>
                    <a:lnTo>
                      <a:pt x="592" y="680"/>
                    </a:lnTo>
                    <a:lnTo>
                      <a:pt x="587" y="696"/>
                    </a:lnTo>
                    <a:lnTo>
                      <a:pt x="582" y="706"/>
                    </a:lnTo>
                    <a:lnTo>
                      <a:pt x="592" y="717"/>
                    </a:lnTo>
                    <a:lnTo>
                      <a:pt x="603" y="723"/>
                    </a:lnTo>
                    <a:lnTo>
                      <a:pt x="619" y="717"/>
                    </a:lnTo>
                    <a:lnTo>
                      <a:pt x="630" y="696"/>
                    </a:lnTo>
                    <a:lnTo>
                      <a:pt x="640" y="669"/>
                    </a:lnTo>
                    <a:lnTo>
                      <a:pt x="651" y="642"/>
                    </a:lnTo>
                    <a:lnTo>
                      <a:pt x="678" y="637"/>
                    </a:lnTo>
                    <a:lnTo>
                      <a:pt x="678" y="605"/>
                    </a:lnTo>
                    <a:lnTo>
                      <a:pt x="667" y="594"/>
                    </a:lnTo>
                    <a:lnTo>
                      <a:pt x="651" y="589"/>
                    </a:lnTo>
                    <a:lnTo>
                      <a:pt x="635" y="578"/>
                    </a:lnTo>
                    <a:lnTo>
                      <a:pt x="630" y="567"/>
                    </a:lnTo>
                    <a:lnTo>
                      <a:pt x="640" y="535"/>
                    </a:lnTo>
                    <a:lnTo>
                      <a:pt x="651" y="519"/>
                    </a:lnTo>
                    <a:lnTo>
                      <a:pt x="662" y="514"/>
                    </a:lnTo>
                    <a:lnTo>
                      <a:pt x="699" y="519"/>
                    </a:lnTo>
                    <a:lnTo>
                      <a:pt x="726" y="530"/>
                    </a:lnTo>
                    <a:lnTo>
                      <a:pt x="747" y="551"/>
                    </a:lnTo>
                    <a:lnTo>
                      <a:pt x="747" y="525"/>
                    </a:lnTo>
                    <a:lnTo>
                      <a:pt x="732" y="50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5" name="Freeform 376"/>
              <p:cNvSpPr>
                <a:spLocks/>
              </p:cNvSpPr>
              <p:nvPr/>
            </p:nvSpPr>
            <p:spPr bwMode="auto">
              <a:xfrm>
                <a:off x="1736" y="2938"/>
                <a:ext cx="747" cy="723"/>
              </a:xfrm>
              <a:custGeom>
                <a:avLst/>
                <a:gdLst>
                  <a:gd name="T0" fmla="*/ 710 w 747"/>
                  <a:gd name="T1" fmla="*/ 487 h 723"/>
                  <a:gd name="T2" fmla="*/ 635 w 747"/>
                  <a:gd name="T3" fmla="*/ 450 h 723"/>
                  <a:gd name="T4" fmla="*/ 592 w 747"/>
                  <a:gd name="T5" fmla="*/ 412 h 723"/>
                  <a:gd name="T6" fmla="*/ 571 w 747"/>
                  <a:gd name="T7" fmla="*/ 391 h 723"/>
                  <a:gd name="T8" fmla="*/ 518 w 747"/>
                  <a:gd name="T9" fmla="*/ 396 h 723"/>
                  <a:gd name="T10" fmla="*/ 464 w 747"/>
                  <a:gd name="T11" fmla="*/ 353 h 723"/>
                  <a:gd name="T12" fmla="*/ 433 w 747"/>
                  <a:gd name="T13" fmla="*/ 300 h 723"/>
                  <a:gd name="T14" fmla="*/ 352 w 747"/>
                  <a:gd name="T15" fmla="*/ 230 h 723"/>
                  <a:gd name="T16" fmla="*/ 331 w 747"/>
                  <a:gd name="T17" fmla="*/ 187 h 723"/>
                  <a:gd name="T18" fmla="*/ 347 w 747"/>
                  <a:gd name="T19" fmla="*/ 161 h 723"/>
                  <a:gd name="T20" fmla="*/ 336 w 747"/>
                  <a:gd name="T21" fmla="*/ 144 h 723"/>
                  <a:gd name="T22" fmla="*/ 352 w 747"/>
                  <a:gd name="T23" fmla="*/ 123 h 723"/>
                  <a:gd name="T24" fmla="*/ 411 w 747"/>
                  <a:gd name="T25" fmla="*/ 96 h 723"/>
                  <a:gd name="T26" fmla="*/ 411 w 747"/>
                  <a:gd name="T27" fmla="*/ 37 h 723"/>
                  <a:gd name="T28" fmla="*/ 326 w 747"/>
                  <a:gd name="T29" fmla="*/ 0 h 723"/>
                  <a:gd name="T30" fmla="*/ 257 w 747"/>
                  <a:gd name="T31" fmla="*/ 27 h 723"/>
                  <a:gd name="T32" fmla="*/ 224 w 747"/>
                  <a:gd name="T33" fmla="*/ 43 h 723"/>
                  <a:gd name="T34" fmla="*/ 187 w 747"/>
                  <a:gd name="T35" fmla="*/ 53 h 723"/>
                  <a:gd name="T36" fmla="*/ 145 w 747"/>
                  <a:gd name="T37" fmla="*/ 102 h 723"/>
                  <a:gd name="T38" fmla="*/ 75 w 747"/>
                  <a:gd name="T39" fmla="*/ 91 h 723"/>
                  <a:gd name="T40" fmla="*/ 27 w 747"/>
                  <a:gd name="T41" fmla="*/ 139 h 723"/>
                  <a:gd name="T42" fmla="*/ 16 w 747"/>
                  <a:gd name="T43" fmla="*/ 182 h 723"/>
                  <a:gd name="T44" fmla="*/ 59 w 747"/>
                  <a:gd name="T45" fmla="*/ 235 h 723"/>
                  <a:gd name="T46" fmla="*/ 59 w 747"/>
                  <a:gd name="T47" fmla="*/ 262 h 723"/>
                  <a:gd name="T48" fmla="*/ 102 w 747"/>
                  <a:gd name="T49" fmla="*/ 230 h 723"/>
                  <a:gd name="T50" fmla="*/ 128 w 747"/>
                  <a:gd name="T51" fmla="*/ 214 h 723"/>
                  <a:gd name="T52" fmla="*/ 165 w 747"/>
                  <a:gd name="T53" fmla="*/ 235 h 723"/>
                  <a:gd name="T54" fmla="*/ 198 w 747"/>
                  <a:gd name="T55" fmla="*/ 246 h 723"/>
                  <a:gd name="T56" fmla="*/ 214 w 747"/>
                  <a:gd name="T57" fmla="*/ 284 h 723"/>
                  <a:gd name="T58" fmla="*/ 235 w 747"/>
                  <a:gd name="T59" fmla="*/ 332 h 723"/>
                  <a:gd name="T60" fmla="*/ 272 w 747"/>
                  <a:gd name="T61" fmla="*/ 369 h 723"/>
                  <a:gd name="T62" fmla="*/ 315 w 747"/>
                  <a:gd name="T63" fmla="*/ 396 h 723"/>
                  <a:gd name="T64" fmla="*/ 384 w 747"/>
                  <a:gd name="T65" fmla="*/ 455 h 723"/>
                  <a:gd name="T66" fmla="*/ 411 w 747"/>
                  <a:gd name="T67" fmla="*/ 460 h 723"/>
                  <a:gd name="T68" fmla="*/ 470 w 747"/>
                  <a:gd name="T69" fmla="*/ 498 h 723"/>
                  <a:gd name="T70" fmla="*/ 491 w 747"/>
                  <a:gd name="T71" fmla="*/ 503 h 723"/>
                  <a:gd name="T72" fmla="*/ 512 w 747"/>
                  <a:gd name="T73" fmla="*/ 514 h 723"/>
                  <a:gd name="T74" fmla="*/ 539 w 747"/>
                  <a:gd name="T75" fmla="*/ 551 h 723"/>
                  <a:gd name="T76" fmla="*/ 587 w 747"/>
                  <a:gd name="T77" fmla="*/ 573 h 723"/>
                  <a:gd name="T78" fmla="*/ 619 w 747"/>
                  <a:gd name="T79" fmla="*/ 658 h 723"/>
                  <a:gd name="T80" fmla="*/ 592 w 747"/>
                  <a:gd name="T81" fmla="*/ 669 h 723"/>
                  <a:gd name="T82" fmla="*/ 587 w 747"/>
                  <a:gd name="T83" fmla="*/ 696 h 723"/>
                  <a:gd name="T84" fmla="*/ 592 w 747"/>
                  <a:gd name="T85" fmla="*/ 717 h 723"/>
                  <a:gd name="T86" fmla="*/ 619 w 747"/>
                  <a:gd name="T87" fmla="*/ 717 h 723"/>
                  <a:gd name="T88" fmla="*/ 640 w 747"/>
                  <a:gd name="T89" fmla="*/ 669 h 723"/>
                  <a:gd name="T90" fmla="*/ 678 w 747"/>
                  <a:gd name="T91" fmla="*/ 637 h 723"/>
                  <a:gd name="T92" fmla="*/ 667 w 747"/>
                  <a:gd name="T93" fmla="*/ 594 h 723"/>
                  <a:gd name="T94" fmla="*/ 635 w 747"/>
                  <a:gd name="T95" fmla="*/ 578 h 723"/>
                  <a:gd name="T96" fmla="*/ 640 w 747"/>
                  <a:gd name="T97" fmla="*/ 535 h 723"/>
                  <a:gd name="T98" fmla="*/ 662 w 747"/>
                  <a:gd name="T99" fmla="*/ 514 h 723"/>
                  <a:gd name="T100" fmla="*/ 726 w 747"/>
                  <a:gd name="T101" fmla="*/ 530 h 723"/>
                  <a:gd name="T102" fmla="*/ 747 w 747"/>
                  <a:gd name="T103" fmla="*/ 525 h 72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747" h="723">
                    <a:moveTo>
                      <a:pt x="732" y="503"/>
                    </a:moveTo>
                    <a:lnTo>
                      <a:pt x="710" y="487"/>
                    </a:lnTo>
                    <a:lnTo>
                      <a:pt x="688" y="476"/>
                    </a:lnTo>
                    <a:lnTo>
                      <a:pt x="635" y="450"/>
                    </a:lnTo>
                    <a:lnTo>
                      <a:pt x="582" y="423"/>
                    </a:lnTo>
                    <a:lnTo>
                      <a:pt x="592" y="412"/>
                    </a:lnTo>
                    <a:lnTo>
                      <a:pt x="587" y="401"/>
                    </a:lnTo>
                    <a:lnTo>
                      <a:pt x="571" y="391"/>
                    </a:lnTo>
                    <a:lnTo>
                      <a:pt x="550" y="396"/>
                    </a:lnTo>
                    <a:lnTo>
                      <a:pt x="518" y="396"/>
                    </a:lnTo>
                    <a:lnTo>
                      <a:pt x="491" y="380"/>
                    </a:lnTo>
                    <a:lnTo>
                      <a:pt x="464" y="353"/>
                    </a:lnTo>
                    <a:lnTo>
                      <a:pt x="449" y="326"/>
                    </a:lnTo>
                    <a:lnTo>
                      <a:pt x="433" y="300"/>
                    </a:lnTo>
                    <a:lnTo>
                      <a:pt x="406" y="273"/>
                    </a:lnTo>
                    <a:lnTo>
                      <a:pt x="352" y="230"/>
                    </a:lnTo>
                    <a:lnTo>
                      <a:pt x="331" y="198"/>
                    </a:lnTo>
                    <a:lnTo>
                      <a:pt x="331" y="187"/>
                    </a:lnTo>
                    <a:lnTo>
                      <a:pt x="342" y="171"/>
                    </a:lnTo>
                    <a:lnTo>
                      <a:pt x="347" y="161"/>
                    </a:lnTo>
                    <a:lnTo>
                      <a:pt x="342" y="150"/>
                    </a:lnTo>
                    <a:lnTo>
                      <a:pt x="336" y="144"/>
                    </a:lnTo>
                    <a:lnTo>
                      <a:pt x="336" y="134"/>
                    </a:lnTo>
                    <a:lnTo>
                      <a:pt x="352" y="123"/>
                    </a:lnTo>
                    <a:lnTo>
                      <a:pt x="406" y="102"/>
                    </a:lnTo>
                    <a:lnTo>
                      <a:pt x="411" y="96"/>
                    </a:lnTo>
                    <a:lnTo>
                      <a:pt x="406" y="59"/>
                    </a:lnTo>
                    <a:lnTo>
                      <a:pt x="411" y="37"/>
                    </a:lnTo>
                    <a:lnTo>
                      <a:pt x="336" y="16"/>
                    </a:lnTo>
                    <a:lnTo>
                      <a:pt x="326" y="0"/>
                    </a:lnTo>
                    <a:lnTo>
                      <a:pt x="277" y="5"/>
                    </a:lnTo>
                    <a:lnTo>
                      <a:pt x="257" y="27"/>
                    </a:lnTo>
                    <a:lnTo>
                      <a:pt x="235" y="21"/>
                    </a:lnTo>
                    <a:lnTo>
                      <a:pt x="224" y="43"/>
                    </a:lnTo>
                    <a:lnTo>
                      <a:pt x="203" y="43"/>
                    </a:lnTo>
                    <a:lnTo>
                      <a:pt x="187" y="53"/>
                    </a:lnTo>
                    <a:lnTo>
                      <a:pt x="160" y="48"/>
                    </a:lnTo>
                    <a:lnTo>
                      <a:pt x="145" y="102"/>
                    </a:lnTo>
                    <a:lnTo>
                      <a:pt x="102" y="48"/>
                    </a:lnTo>
                    <a:lnTo>
                      <a:pt x="75" y="91"/>
                    </a:lnTo>
                    <a:lnTo>
                      <a:pt x="16" y="96"/>
                    </a:lnTo>
                    <a:lnTo>
                      <a:pt x="27" y="139"/>
                    </a:lnTo>
                    <a:lnTo>
                      <a:pt x="0" y="155"/>
                    </a:lnTo>
                    <a:lnTo>
                      <a:pt x="16" y="182"/>
                    </a:lnTo>
                    <a:lnTo>
                      <a:pt x="11" y="214"/>
                    </a:lnTo>
                    <a:lnTo>
                      <a:pt x="59" y="235"/>
                    </a:lnTo>
                    <a:lnTo>
                      <a:pt x="48" y="262"/>
                    </a:lnTo>
                    <a:lnTo>
                      <a:pt x="59" y="262"/>
                    </a:lnTo>
                    <a:lnTo>
                      <a:pt x="86" y="252"/>
                    </a:lnTo>
                    <a:lnTo>
                      <a:pt x="102" y="230"/>
                    </a:lnTo>
                    <a:lnTo>
                      <a:pt x="112" y="219"/>
                    </a:lnTo>
                    <a:lnTo>
                      <a:pt x="128" y="214"/>
                    </a:lnTo>
                    <a:lnTo>
                      <a:pt x="155" y="225"/>
                    </a:lnTo>
                    <a:lnTo>
                      <a:pt x="165" y="235"/>
                    </a:lnTo>
                    <a:lnTo>
                      <a:pt x="176" y="246"/>
                    </a:lnTo>
                    <a:lnTo>
                      <a:pt x="198" y="246"/>
                    </a:lnTo>
                    <a:lnTo>
                      <a:pt x="209" y="257"/>
                    </a:lnTo>
                    <a:lnTo>
                      <a:pt x="214" y="284"/>
                    </a:lnTo>
                    <a:lnTo>
                      <a:pt x="229" y="316"/>
                    </a:lnTo>
                    <a:lnTo>
                      <a:pt x="235" y="332"/>
                    </a:lnTo>
                    <a:lnTo>
                      <a:pt x="251" y="343"/>
                    </a:lnTo>
                    <a:lnTo>
                      <a:pt x="272" y="369"/>
                    </a:lnTo>
                    <a:lnTo>
                      <a:pt x="299" y="385"/>
                    </a:lnTo>
                    <a:lnTo>
                      <a:pt x="315" y="396"/>
                    </a:lnTo>
                    <a:lnTo>
                      <a:pt x="326" y="407"/>
                    </a:lnTo>
                    <a:lnTo>
                      <a:pt x="384" y="455"/>
                    </a:lnTo>
                    <a:lnTo>
                      <a:pt x="395" y="466"/>
                    </a:lnTo>
                    <a:lnTo>
                      <a:pt x="411" y="460"/>
                    </a:lnTo>
                    <a:lnTo>
                      <a:pt x="449" y="476"/>
                    </a:lnTo>
                    <a:lnTo>
                      <a:pt x="470" y="498"/>
                    </a:lnTo>
                    <a:lnTo>
                      <a:pt x="486" y="498"/>
                    </a:lnTo>
                    <a:lnTo>
                      <a:pt x="491" y="503"/>
                    </a:lnTo>
                    <a:lnTo>
                      <a:pt x="491" y="514"/>
                    </a:lnTo>
                    <a:lnTo>
                      <a:pt x="512" y="514"/>
                    </a:lnTo>
                    <a:lnTo>
                      <a:pt x="523" y="535"/>
                    </a:lnTo>
                    <a:lnTo>
                      <a:pt x="539" y="551"/>
                    </a:lnTo>
                    <a:lnTo>
                      <a:pt x="566" y="562"/>
                    </a:lnTo>
                    <a:lnTo>
                      <a:pt x="587" y="573"/>
                    </a:lnTo>
                    <a:lnTo>
                      <a:pt x="598" y="605"/>
                    </a:lnTo>
                    <a:lnTo>
                      <a:pt x="619" y="658"/>
                    </a:lnTo>
                    <a:lnTo>
                      <a:pt x="603" y="658"/>
                    </a:lnTo>
                    <a:lnTo>
                      <a:pt x="592" y="669"/>
                    </a:lnTo>
                    <a:lnTo>
                      <a:pt x="592" y="680"/>
                    </a:lnTo>
                    <a:lnTo>
                      <a:pt x="587" y="696"/>
                    </a:lnTo>
                    <a:lnTo>
                      <a:pt x="582" y="706"/>
                    </a:lnTo>
                    <a:lnTo>
                      <a:pt x="592" y="717"/>
                    </a:lnTo>
                    <a:lnTo>
                      <a:pt x="603" y="723"/>
                    </a:lnTo>
                    <a:lnTo>
                      <a:pt x="619" y="717"/>
                    </a:lnTo>
                    <a:lnTo>
                      <a:pt x="630" y="696"/>
                    </a:lnTo>
                    <a:lnTo>
                      <a:pt x="640" y="669"/>
                    </a:lnTo>
                    <a:lnTo>
                      <a:pt x="651" y="642"/>
                    </a:lnTo>
                    <a:lnTo>
                      <a:pt x="678" y="637"/>
                    </a:lnTo>
                    <a:lnTo>
                      <a:pt x="678" y="605"/>
                    </a:lnTo>
                    <a:lnTo>
                      <a:pt x="667" y="594"/>
                    </a:lnTo>
                    <a:lnTo>
                      <a:pt x="651" y="589"/>
                    </a:lnTo>
                    <a:lnTo>
                      <a:pt x="635" y="578"/>
                    </a:lnTo>
                    <a:lnTo>
                      <a:pt x="630" y="567"/>
                    </a:lnTo>
                    <a:lnTo>
                      <a:pt x="640" y="535"/>
                    </a:lnTo>
                    <a:lnTo>
                      <a:pt x="651" y="519"/>
                    </a:lnTo>
                    <a:lnTo>
                      <a:pt x="662" y="514"/>
                    </a:lnTo>
                    <a:lnTo>
                      <a:pt x="699" y="519"/>
                    </a:lnTo>
                    <a:lnTo>
                      <a:pt x="726" y="530"/>
                    </a:lnTo>
                    <a:lnTo>
                      <a:pt x="747" y="551"/>
                    </a:lnTo>
                    <a:lnTo>
                      <a:pt x="747" y="525"/>
                    </a:lnTo>
                    <a:lnTo>
                      <a:pt x="732" y="50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0" name="Group 377"/>
            <p:cNvGrpSpPr>
              <a:grpSpLocks/>
            </p:cNvGrpSpPr>
            <p:nvPr/>
          </p:nvGrpSpPr>
          <p:grpSpPr bwMode="auto">
            <a:xfrm>
              <a:off x="3409" y="2686"/>
              <a:ext cx="725" cy="728"/>
              <a:chOff x="1107" y="2595"/>
              <a:chExt cx="725" cy="728"/>
            </a:xfrm>
          </p:grpSpPr>
          <p:sp>
            <p:nvSpPr>
              <p:cNvPr id="282" name="Freeform 378"/>
              <p:cNvSpPr>
                <a:spLocks/>
              </p:cNvSpPr>
              <p:nvPr/>
            </p:nvSpPr>
            <p:spPr bwMode="auto">
              <a:xfrm>
                <a:off x="1107" y="2595"/>
                <a:ext cx="725" cy="728"/>
              </a:xfrm>
              <a:custGeom>
                <a:avLst/>
                <a:gdLst>
                  <a:gd name="T0" fmla="*/ 613 w 725"/>
                  <a:gd name="T1" fmla="*/ 402 h 728"/>
                  <a:gd name="T2" fmla="*/ 597 w 725"/>
                  <a:gd name="T3" fmla="*/ 391 h 728"/>
                  <a:gd name="T4" fmla="*/ 624 w 725"/>
                  <a:gd name="T5" fmla="*/ 348 h 728"/>
                  <a:gd name="T6" fmla="*/ 645 w 725"/>
                  <a:gd name="T7" fmla="*/ 316 h 728"/>
                  <a:gd name="T8" fmla="*/ 688 w 725"/>
                  <a:gd name="T9" fmla="*/ 300 h 728"/>
                  <a:gd name="T10" fmla="*/ 704 w 725"/>
                  <a:gd name="T11" fmla="*/ 214 h 728"/>
                  <a:gd name="T12" fmla="*/ 693 w 725"/>
                  <a:gd name="T13" fmla="*/ 182 h 728"/>
                  <a:gd name="T14" fmla="*/ 640 w 725"/>
                  <a:gd name="T15" fmla="*/ 166 h 728"/>
                  <a:gd name="T16" fmla="*/ 587 w 725"/>
                  <a:gd name="T17" fmla="*/ 139 h 728"/>
                  <a:gd name="T18" fmla="*/ 539 w 725"/>
                  <a:gd name="T19" fmla="*/ 91 h 728"/>
                  <a:gd name="T20" fmla="*/ 512 w 725"/>
                  <a:gd name="T21" fmla="*/ 75 h 728"/>
                  <a:gd name="T22" fmla="*/ 485 w 725"/>
                  <a:gd name="T23" fmla="*/ 59 h 728"/>
                  <a:gd name="T24" fmla="*/ 448 w 725"/>
                  <a:gd name="T25" fmla="*/ 32 h 728"/>
                  <a:gd name="T26" fmla="*/ 421 w 725"/>
                  <a:gd name="T27" fmla="*/ 0 h 728"/>
                  <a:gd name="T28" fmla="*/ 378 w 725"/>
                  <a:gd name="T29" fmla="*/ 16 h 728"/>
                  <a:gd name="T30" fmla="*/ 357 w 725"/>
                  <a:gd name="T31" fmla="*/ 70 h 728"/>
                  <a:gd name="T32" fmla="*/ 310 w 725"/>
                  <a:gd name="T33" fmla="*/ 91 h 728"/>
                  <a:gd name="T34" fmla="*/ 288 w 725"/>
                  <a:gd name="T35" fmla="*/ 113 h 728"/>
                  <a:gd name="T36" fmla="*/ 261 w 725"/>
                  <a:gd name="T37" fmla="*/ 123 h 728"/>
                  <a:gd name="T38" fmla="*/ 218 w 725"/>
                  <a:gd name="T39" fmla="*/ 107 h 728"/>
                  <a:gd name="T40" fmla="*/ 170 w 725"/>
                  <a:gd name="T41" fmla="*/ 97 h 728"/>
                  <a:gd name="T42" fmla="*/ 192 w 725"/>
                  <a:gd name="T43" fmla="*/ 172 h 728"/>
                  <a:gd name="T44" fmla="*/ 134 w 725"/>
                  <a:gd name="T45" fmla="*/ 161 h 728"/>
                  <a:gd name="T46" fmla="*/ 112 w 725"/>
                  <a:gd name="T47" fmla="*/ 156 h 728"/>
                  <a:gd name="T48" fmla="*/ 80 w 725"/>
                  <a:gd name="T49" fmla="*/ 139 h 728"/>
                  <a:gd name="T50" fmla="*/ 53 w 725"/>
                  <a:gd name="T51" fmla="*/ 145 h 728"/>
                  <a:gd name="T52" fmla="*/ 5 w 725"/>
                  <a:gd name="T53" fmla="*/ 156 h 728"/>
                  <a:gd name="T54" fmla="*/ 5 w 725"/>
                  <a:gd name="T55" fmla="*/ 166 h 728"/>
                  <a:gd name="T56" fmla="*/ 16 w 725"/>
                  <a:gd name="T57" fmla="*/ 182 h 728"/>
                  <a:gd name="T58" fmla="*/ 11 w 725"/>
                  <a:gd name="T59" fmla="*/ 193 h 728"/>
                  <a:gd name="T60" fmla="*/ 27 w 725"/>
                  <a:gd name="T61" fmla="*/ 209 h 728"/>
                  <a:gd name="T62" fmla="*/ 69 w 725"/>
                  <a:gd name="T63" fmla="*/ 220 h 728"/>
                  <a:gd name="T64" fmla="*/ 101 w 725"/>
                  <a:gd name="T65" fmla="*/ 247 h 728"/>
                  <a:gd name="T66" fmla="*/ 123 w 725"/>
                  <a:gd name="T67" fmla="*/ 268 h 728"/>
                  <a:gd name="T68" fmla="*/ 134 w 725"/>
                  <a:gd name="T69" fmla="*/ 300 h 728"/>
                  <a:gd name="T70" fmla="*/ 170 w 725"/>
                  <a:gd name="T71" fmla="*/ 359 h 728"/>
                  <a:gd name="T72" fmla="*/ 176 w 725"/>
                  <a:gd name="T73" fmla="*/ 391 h 728"/>
                  <a:gd name="T74" fmla="*/ 187 w 725"/>
                  <a:gd name="T75" fmla="*/ 429 h 728"/>
                  <a:gd name="T76" fmla="*/ 150 w 725"/>
                  <a:gd name="T77" fmla="*/ 520 h 728"/>
                  <a:gd name="T78" fmla="*/ 112 w 725"/>
                  <a:gd name="T79" fmla="*/ 584 h 728"/>
                  <a:gd name="T80" fmla="*/ 101 w 725"/>
                  <a:gd name="T81" fmla="*/ 595 h 728"/>
                  <a:gd name="T82" fmla="*/ 155 w 725"/>
                  <a:gd name="T83" fmla="*/ 643 h 728"/>
                  <a:gd name="T84" fmla="*/ 203 w 725"/>
                  <a:gd name="T85" fmla="*/ 664 h 728"/>
                  <a:gd name="T86" fmla="*/ 251 w 725"/>
                  <a:gd name="T87" fmla="*/ 686 h 728"/>
                  <a:gd name="T88" fmla="*/ 330 w 725"/>
                  <a:gd name="T89" fmla="*/ 707 h 728"/>
                  <a:gd name="T90" fmla="*/ 384 w 725"/>
                  <a:gd name="T91" fmla="*/ 728 h 728"/>
                  <a:gd name="T92" fmla="*/ 405 w 725"/>
                  <a:gd name="T93" fmla="*/ 712 h 728"/>
                  <a:gd name="T94" fmla="*/ 400 w 725"/>
                  <a:gd name="T95" fmla="*/ 664 h 728"/>
                  <a:gd name="T96" fmla="*/ 432 w 725"/>
                  <a:gd name="T97" fmla="*/ 632 h 728"/>
                  <a:gd name="T98" fmla="*/ 475 w 725"/>
                  <a:gd name="T99" fmla="*/ 621 h 728"/>
                  <a:gd name="T100" fmla="*/ 554 w 725"/>
                  <a:gd name="T101" fmla="*/ 648 h 728"/>
                  <a:gd name="T102" fmla="*/ 597 w 725"/>
                  <a:gd name="T103" fmla="*/ 659 h 728"/>
                  <a:gd name="T104" fmla="*/ 613 w 725"/>
                  <a:gd name="T105" fmla="*/ 648 h 728"/>
                  <a:gd name="T106" fmla="*/ 645 w 725"/>
                  <a:gd name="T107" fmla="*/ 621 h 728"/>
                  <a:gd name="T108" fmla="*/ 688 w 725"/>
                  <a:gd name="T109" fmla="*/ 579 h 728"/>
                  <a:gd name="T110" fmla="*/ 645 w 725"/>
                  <a:gd name="T111" fmla="*/ 525 h 728"/>
                  <a:gd name="T112" fmla="*/ 656 w 725"/>
                  <a:gd name="T113" fmla="*/ 482 h 728"/>
                  <a:gd name="T114" fmla="*/ 656 w 725"/>
                  <a:gd name="T115" fmla="*/ 439 h 728"/>
                  <a:gd name="T116" fmla="*/ 640 w 725"/>
                  <a:gd name="T117" fmla="*/ 413 h 72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725" h="728">
                    <a:moveTo>
                      <a:pt x="640" y="413"/>
                    </a:moveTo>
                    <a:lnTo>
                      <a:pt x="613" y="402"/>
                    </a:lnTo>
                    <a:lnTo>
                      <a:pt x="592" y="413"/>
                    </a:lnTo>
                    <a:lnTo>
                      <a:pt x="597" y="391"/>
                    </a:lnTo>
                    <a:lnTo>
                      <a:pt x="618" y="364"/>
                    </a:lnTo>
                    <a:lnTo>
                      <a:pt x="624" y="348"/>
                    </a:lnTo>
                    <a:lnTo>
                      <a:pt x="640" y="338"/>
                    </a:lnTo>
                    <a:lnTo>
                      <a:pt x="645" y="316"/>
                    </a:lnTo>
                    <a:lnTo>
                      <a:pt x="666" y="311"/>
                    </a:lnTo>
                    <a:lnTo>
                      <a:pt x="688" y="300"/>
                    </a:lnTo>
                    <a:lnTo>
                      <a:pt x="698" y="241"/>
                    </a:lnTo>
                    <a:lnTo>
                      <a:pt x="704" y="214"/>
                    </a:lnTo>
                    <a:lnTo>
                      <a:pt x="725" y="193"/>
                    </a:lnTo>
                    <a:lnTo>
                      <a:pt x="693" y="182"/>
                    </a:lnTo>
                    <a:lnTo>
                      <a:pt x="656" y="172"/>
                    </a:lnTo>
                    <a:lnTo>
                      <a:pt x="640" y="166"/>
                    </a:lnTo>
                    <a:lnTo>
                      <a:pt x="624" y="145"/>
                    </a:lnTo>
                    <a:lnTo>
                      <a:pt x="587" y="139"/>
                    </a:lnTo>
                    <a:lnTo>
                      <a:pt x="549" y="113"/>
                    </a:lnTo>
                    <a:lnTo>
                      <a:pt x="539" y="91"/>
                    </a:lnTo>
                    <a:lnTo>
                      <a:pt x="512" y="97"/>
                    </a:lnTo>
                    <a:lnTo>
                      <a:pt x="512" y="75"/>
                    </a:lnTo>
                    <a:lnTo>
                      <a:pt x="485" y="65"/>
                    </a:lnTo>
                    <a:lnTo>
                      <a:pt x="485" y="59"/>
                    </a:lnTo>
                    <a:lnTo>
                      <a:pt x="464" y="48"/>
                    </a:lnTo>
                    <a:lnTo>
                      <a:pt x="448" y="32"/>
                    </a:lnTo>
                    <a:lnTo>
                      <a:pt x="432" y="11"/>
                    </a:lnTo>
                    <a:lnTo>
                      <a:pt x="421" y="0"/>
                    </a:lnTo>
                    <a:lnTo>
                      <a:pt x="394" y="6"/>
                    </a:lnTo>
                    <a:lnTo>
                      <a:pt x="378" y="16"/>
                    </a:lnTo>
                    <a:lnTo>
                      <a:pt x="368" y="59"/>
                    </a:lnTo>
                    <a:lnTo>
                      <a:pt x="357" y="70"/>
                    </a:lnTo>
                    <a:lnTo>
                      <a:pt x="341" y="81"/>
                    </a:lnTo>
                    <a:lnTo>
                      <a:pt x="310" y="91"/>
                    </a:lnTo>
                    <a:lnTo>
                      <a:pt x="293" y="97"/>
                    </a:lnTo>
                    <a:lnTo>
                      <a:pt x="288" y="113"/>
                    </a:lnTo>
                    <a:lnTo>
                      <a:pt x="282" y="123"/>
                    </a:lnTo>
                    <a:lnTo>
                      <a:pt x="261" y="123"/>
                    </a:lnTo>
                    <a:lnTo>
                      <a:pt x="229" y="113"/>
                    </a:lnTo>
                    <a:lnTo>
                      <a:pt x="218" y="107"/>
                    </a:lnTo>
                    <a:lnTo>
                      <a:pt x="208" y="97"/>
                    </a:lnTo>
                    <a:lnTo>
                      <a:pt x="170" y="97"/>
                    </a:lnTo>
                    <a:lnTo>
                      <a:pt x="187" y="134"/>
                    </a:lnTo>
                    <a:lnTo>
                      <a:pt x="192" y="172"/>
                    </a:lnTo>
                    <a:lnTo>
                      <a:pt x="160" y="166"/>
                    </a:lnTo>
                    <a:lnTo>
                      <a:pt x="134" y="161"/>
                    </a:lnTo>
                    <a:lnTo>
                      <a:pt x="123" y="166"/>
                    </a:lnTo>
                    <a:lnTo>
                      <a:pt x="112" y="156"/>
                    </a:lnTo>
                    <a:lnTo>
                      <a:pt x="96" y="139"/>
                    </a:lnTo>
                    <a:lnTo>
                      <a:pt x="80" y="139"/>
                    </a:lnTo>
                    <a:lnTo>
                      <a:pt x="69" y="145"/>
                    </a:lnTo>
                    <a:lnTo>
                      <a:pt x="53" y="145"/>
                    </a:lnTo>
                    <a:lnTo>
                      <a:pt x="22" y="145"/>
                    </a:lnTo>
                    <a:lnTo>
                      <a:pt x="5" y="156"/>
                    </a:lnTo>
                    <a:lnTo>
                      <a:pt x="0" y="161"/>
                    </a:lnTo>
                    <a:lnTo>
                      <a:pt x="5" y="166"/>
                    </a:lnTo>
                    <a:lnTo>
                      <a:pt x="32" y="182"/>
                    </a:lnTo>
                    <a:lnTo>
                      <a:pt x="16" y="182"/>
                    </a:lnTo>
                    <a:lnTo>
                      <a:pt x="11" y="188"/>
                    </a:lnTo>
                    <a:lnTo>
                      <a:pt x="11" y="193"/>
                    </a:lnTo>
                    <a:lnTo>
                      <a:pt x="16" y="204"/>
                    </a:lnTo>
                    <a:lnTo>
                      <a:pt x="27" y="209"/>
                    </a:lnTo>
                    <a:lnTo>
                      <a:pt x="48" y="214"/>
                    </a:lnTo>
                    <a:lnTo>
                      <a:pt x="69" y="220"/>
                    </a:lnTo>
                    <a:lnTo>
                      <a:pt x="86" y="236"/>
                    </a:lnTo>
                    <a:lnTo>
                      <a:pt x="101" y="247"/>
                    </a:lnTo>
                    <a:lnTo>
                      <a:pt x="117" y="252"/>
                    </a:lnTo>
                    <a:lnTo>
                      <a:pt x="123" y="268"/>
                    </a:lnTo>
                    <a:lnTo>
                      <a:pt x="139" y="284"/>
                    </a:lnTo>
                    <a:lnTo>
                      <a:pt x="134" y="300"/>
                    </a:lnTo>
                    <a:lnTo>
                      <a:pt x="155" y="343"/>
                    </a:lnTo>
                    <a:lnTo>
                      <a:pt x="170" y="359"/>
                    </a:lnTo>
                    <a:lnTo>
                      <a:pt x="181" y="375"/>
                    </a:lnTo>
                    <a:lnTo>
                      <a:pt x="176" y="391"/>
                    </a:lnTo>
                    <a:lnTo>
                      <a:pt x="160" y="396"/>
                    </a:lnTo>
                    <a:lnTo>
                      <a:pt x="187" y="429"/>
                    </a:lnTo>
                    <a:lnTo>
                      <a:pt x="170" y="423"/>
                    </a:lnTo>
                    <a:lnTo>
                      <a:pt x="150" y="520"/>
                    </a:lnTo>
                    <a:lnTo>
                      <a:pt x="128" y="568"/>
                    </a:lnTo>
                    <a:lnTo>
                      <a:pt x="112" y="584"/>
                    </a:lnTo>
                    <a:lnTo>
                      <a:pt x="91" y="589"/>
                    </a:lnTo>
                    <a:lnTo>
                      <a:pt x="101" y="595"/>
                    </a:lnTo>
                    <a:lnTo>
                      <a:pt x="134" y="621"/>
                    </a:lnTo>
                    <a:lnTo>
                      <a:pt x="155" y="643"/>
                    </a:lnTo>
                    <a:lnTo>
                      <a:pt x="176" y="648"/>
                    </a:lnTo>
                    <a:lnTo>
                      <a:pt x="203" y="664"/>
                    </a:lnTo>
                    <a:lnTo>
                      <a:pt x="213" y="680"/>
                    </a:lnTo>
                    <a:lnTo>
                      <a:pt x="251" y="686"/>
                    </a:lnTo>
                    <a:lnTo>
                      <a:pt x="293" y="691"/>
                    </a:lnTo>
                    <a:lnTo>
                      <a:pt x="330" y="707"/>
                    </a:lnTo>
                    <a:lnTo>
                      <a:pt x="368" y="718"/>
                    </a:lnTo>
                    <a:lnTo>
                      <a:pt x="384" y="728"/>
                    </a:lnTo>
                    <a:lnTo>
                      <a:pt x="400" y="723"/>
                    </a:lnTo>
                    <a:lnTo>
                      <a:pt x="405" y="712"/>
                    </a:lnTo>
                    <a:lnTo>
                      <a:pt x="394" y="691"/>
                    </a:lnTo>
                    <a:lnTo>
                      <a:pt x="400" y="664"/>
                    </a:lnTo>
                    <a:lnTo>
                      <a:pt x="411" y="648"/>
                    </a:lnTo>
                    <a:lnTo>
                      <a:pt x="432" y="632"/>
                    </a:lnTo>
                    <a:lnTo>
                      <a:pt x="453" y="621"/>
                    </a:lnTo>
                    <a:lnTo>
                      <a:pt x="475" y="621"/>
                    </a:lnTo>
                    <a:lnTo>
                      <a:pt x="533" y="637"/>
                    </a:lnTo>
                    <a:lnTo>
                      <a:pt x="554" y="648"/>
                    </a:lnTo>
                    <a:lnTo>
                      <a:pt x="576" y="659"/>
                    </a:lnTo>
                    <a:lnTo>
                      <a:pt x="597" y="659"/>
                    </a:lnTo>
                    <a:lnTo>
                      <a:pt x="607" y="654"/>
                    </a:lnTo>
                    <a:lnTo>
                      <a:pt x="613" y="648"/>
                    </a:lnTo>
                    <a:lnTo>
                      <a:pt x="618" y="643"/>
                    </a:lnTo>
                    <a:lnTo>
                      <a:pt x="645" y="621"/>
                    </a:lnTo>
                    <a:lnTo>
                      <a:pt x="677" y="605"/>
                    </a:lnTo>
                    <a:lnTo>
                      <a:pt x="688" y="579"/>
                    </a:lnTo>
                    <a:lnTo>
                      <a:pt x="640" y="557"/>
                    </a:lnTo>
                    <a:lnTo>
                      <a:pt x="645" y="525"/>
                    </a:lnTo>
                    <a:lnTo>
                      <a:pt x="629" y="498"/>
                    </a:lnTo>
                    <a:lnTo>
                      <a:pt x="656" y="482"/>
                    </a:lnTo>
                    <a:lnTo>
                      <a:pt x="645" y="439"/>
                    </a:lnTo>
                    <a:lnTo>
                      <a:pt x="656" y="439"/>
                    </a:lnTo>
                    <a:lnTo>
                      <a:pt x="645" y="423"/>
                    </a:lnTo>
                    <a:lnTo>
                      <a:pt x="640" y="41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3" name="Freeform 379"/>
              <p:cNvSpPr>
                <a:spLocks/>
              </p:cNvSpPr>
              <p:nvPr/>
            </p:nvSpPr>
            <p:spPr bwMode="auto">
              <a:xfrm>
                <a:off x="1107" y="2595"/>
                <a:ext cx="725" cy="728"/>
              </a:xfrm>
              <a:custGeom>
                <a:avLst/>
                <a:gdLst>
                  <a:gd name="T0" fmla="*/ 613 w 725"/>
                  <a:gd name="T1" fmla="*/ 402 h 728"/>
                  <a:gd name="T2" fmla="*/ 597 w 725"/>
                  <a:gd name="T3" fmla="*/ 391 h 728"/>
                  <a:gd name="T4" fmla="*/ 624 w 725"/>
                  <a:gd name="T5" fmla="*/ 348 h 728"/>
                  <a:gd name="T6" fmla="*/ 645 w 725"/>
                  <a:gd name="T7" fmla="*/ 316 h 728"/>
                  <a:gd name="T8" fmla="*/ 688 w 725"/>
                  <a:gd name="T9" fmla="*/ 300 h 728"/>
                  <a:gd name="T10" fmla="*/ 704 w 725"/>
                  <a:gd name="T11" fmla="*/ 214 h 728"/>
                  <a:gd name="T12" fmla="*/ 693 w 725"/>
                  <a:gd name="T13" fmla="*/ 182 h 728"/>
                  <a:gd name="T14" fmla="*/ 640 w 725"/>
                  <a:gd name="T15" fmla="*/ 166 h 728"/>
                  <a:gd name="T16" fmla="*/ 587 w 725"/>
                  <a:gd name="T17" fmla="*/ 139 h 728"/>
                  <a:gd name="T18" fmla="*/ 539 w 725"/>
                  <a:gd name="T19" fmla="*/ 91 h 728"/>
                  <a:gd name="T20" fmla="*/ 512 w 725"/>
                  <a:gd name="T21" fmla="*/ 75 h 728"/>
                  <a:gd name="T22" fmla="*/ 485 w 725"/>
                  <a:gd name="T23" fmla="*/ 59 h 728"/>
                  <a:gd name="T24" fmla="*/ 448 w 725"/>
                  <a:gd name="T25" fmla="*/ 32 h 728"/>
                  <a:gd name="T26" fmla="*/ 421 w 725"/>
                  <a:gd name="T27" fmla="*/ 0 h 728"/>
                  <a:gd name="T28" fmla="*/ 378 w 725"/>
                  <a:gd name="T29" fmla="*/ 16 h 728"/>
                  <a:gd name="T30" fmla="*/ 357 w 725"/>
                  <a:gd name="T31" fmla="*/ 70 h 728"/>
                  <a:gd name="T32" fmla="*/ 310 w 725"/>
                  <a:gd name="T33" fmla="*/ 91 h 728"/>
                  <a:gd name="T34" fmla="*/ 288 w 725"/>
                  <a:gd name="T35" fmla="*/ 113 h 728"/>
                  <a:gd name="T36" fmla="*/ 261 w 725"/>
                  <a:gd name="T37" fmla="*/ 123 h 728"/>
                  <a:gd name="T38" fmla="*/ 218 w 725"/>
                  <a:gd name="T39" fmla="*/ 107 h 728"/>
                  <a:gd name="T40" fmla="*/ 170 w 725"/>
                  <a:gd name="T41" fmla="*/ 97 h 728"/>
                  <a:gd name="T42" fmla="*/ 192 w 725"/>
                  <a:gd name="T43" fmla="*/ 172 h 728"/>
                  <a:gd name="T44" fmla="*/ 134 w 725"/>
                  <a:gd name="T45" fmla="*/ 161 h 728"/>
                  <a:gd name="T46" fmla="*/ 112 w 725"/>
                  <a:gd name="T47" fmla="*/ 156 h 728"/>
                  <a:gd name="T48" fmla="*/ 80 w 725"/>
                  <a:gd name="T49" fmla="*/ 139 h 728"/>
                  <a:gd name="T50" fmla="*/ 53 w 725"/>
                  <a:gd name="T51" fmla="*/ 145 h 728"/>
                  <a:gd name="T52" fmla="*/ 5 w 725"/>
                  <a:gd name="T53" fmla="*/ 156 h 728"/>
                  <a:gd name="T54" fmla="*/ 5 w 725"/>
                  <a:gd name="T55" fmla="*/ 166 h 728"/>
                  <a:gd name="T56" fmla="*/ 16 w 725"/>
                  <a:gd name="T57" fmla="*/ 182 h 728"/>
                  <a:gd name="T58" fmla="*/ 11 w 725"/>
                  <a:gd name="T59" fmla="*/ 193 h 728"/>
                  <a:gd name="T60" fmla="*/ 27 w 725"/>
                  <a:gd name="T61" fmla="*/ 209 h 728"/>
                  <a:gd name="T62" fmla="*/ 69 w 725"/>
                  <a:gd name="T63" fmla="*/ 220 h 728"/>
                  <a:gd name="T64" fmla="*/ 101 w 725"/>
                  <a:gd name="T65" fmla="*/ 247 h 728"/>
                  <a:gd name="T66" fmla="*/ 123 w 725"/>
                  <a:gd name="T67" fmla="*/ 268 h 728"/>
                  <a:gd name="T68" fmla="*/ 134 w 725"/>
                  <a:gd name="T69" fmla="*/ 300 h 728"/>
                  <a:gd name="T70" fmla="*/ 170 w 725"/>
                  <a:gd name="T71" fmla="*/ 359 h 728"/>
                  <a:gd name="T72" fmla="*/ 176 w 725"/>
                  <a:gd name="T73" fmla="*/ 391 h 728"/>
                  <a:gd name="T74" fmla="*/ 187 w 725"/>
                  <a:gd name="T75" fmla="*/ 429 h 728"/>
                  <a:gd name="T76" fmla="*/ 150 w 725"/>
                  <a:gd name="T77" fmla="*/ 520 h 728"/>
                  <a:gd name="T78" fmla="*/ 112 w 725"/>
                  <a:gd name="T79" fmla="*/ 584 h 728"/>
                  <a:gd name="T80" fmla="*/ 101 w 725"/>
                  <a:gd name="T81" fmla="*/ 595 h 728"/>
                  <a:gd name="T82" fmla="*/ 155 w 725"/>
                  <a:gd name="T83" fmla="*/ 643 h 728"/>
                  <a:gd name="T84" fmla="*/ 203 w 725"/>
                  <a:gd name="T85" fmla="*/ 664 h 728"/>
                  <a:gd name="T86" fmla="*/ 251 w 725"/>
                  <a:gd name="T87" fmla="*/ 686 h 728"/>
                  <a:gd name="T88" fmla="*/ 330 w 725"/>
                  <a:gd name="T89" fmla="*/ 707 h 728"/>
                  <a:gd name="T90" fmla="*/ 384 w 725"/>
                  <a:gd name="T91" fmla="*/ 728 h 728"/>
                  <a:gd name="T92" fmla="*/ 405 w 725"/>
                  <a:gd name="T93" fmla="*/ 712 h 728"/>
                  <a:gd name="T94" fmla="*/ 400 w 725"/>
                  <a:gd name="T95" fmla="*/ 664 h 728"/>
                  <a:gd name="T96" fmla="*/ 432 w 725"/>
                  <a:gd name="T97" fmla="*/ 632 h 728"/>
                  <a:gd name="T98" fmla="*/ 475 w 725"/>
                  <a:gd name="T99" fmla="*/ 621 h 728"/>
                  <a:gd name="T100" fmla="*/ 554 w 725"/>
                  <a:gd name="T101" fmla="*/ 648 h 728"/>
                  <a:gd name="T102" fmla="*/ 597 w 725"/>
                  <a:gd name="T103" fmla="*/ 659 h 728"/>
                  <a:gd name="T104" fmla="*/ 613 w 725"/>
                  <a:gd name="T105" fmla="*/ 648 h 728"/>
                  <a:gd name="T106" fmla="*/ 645 w 725"/>
                  <a:gd name="T107" fmla="*/ 621 h 728"/>
                  <a:gd name="T108" fmla="*/ 688 w 725"/>
                  <a:gd name="T109" fmla="*/ 579 h 728"/>
                  <a:gd name="T110" fmla="*/ 645 w 725"/>
                  <a:gd name="T111" fmla="*/ 525 h 728"/>
                  <a:gd name="T112" fmla="*/ 656 w 725"/>
                  <a:gd name="T113" fmla="*/ 482 h 728"/>
                  <a:gd name="T114" fmla="*/ 656 w 725"/>
                  <a:gd name="T115" fmla="*/ 439 h 728"/>
                  <a:gd name="T116" fmla="*/ 640 w 725"/>
                  <a:gd name="T117" fmla="*/ 413 h 72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725" h="728">
                    <a:moveTo>
                      <a:pt x="640" y="413"/>
                    </a:moveTo>
                    <a:lnTo>
                      <a:pt x="613" y="402"/>
                    </a:lnTo>
                    <a:lnTo>
                      <a:pt x="592" y="413"/>
                    </a:lnTo>
                    <a:lnTo>
                      <a:pt x="597" y="391"/>
                    </a:lnTo>
                    <a:lnTo>
                      <a:pt x="618" y="364"/>
                    </a:lnTo>
                    <a:lnTo>
                      <a:pt x="624" y="348"/>
                    </a:lnTo>
                    <a:lnTo>
                      <a:pt x="640" y="338"/>
                    </a:lnTo>
                    <a:lnTo>
                      <a:pt x="645" y="316"/>
                    </a:lnTo>
                    <a:lnTo>
                      <a:pt x="666" y="311"/>
                    </a:lnTo>
                    <a:lnTo>
                      <a:pt x="688" y="300"/>
                    </a:lnTo>
                    <a:lnTo>
                      <a:pt x="698" y="241"/>
                    </a:lnTo>
                    <a:lnTo>
                      <a:pt x="704" y="214"/>
                    </a:lnTo>
                    <a:lnTo>
                      <a:pt x="725" y="193"/>
                    </a:lnTo>
                    <a:lnTo>
                      <a:pt x="693" y="182"/>
                    </a:lnTo>
                    <a:lnTo>
                      <a:pt x="656" y="172"/>
                    </a:lnTo>
                    <a:lnTo>
                      <a:pt x="640" y="166"/>
                    </a:lnTo>
                    <a:lnTo>
                      <a:pt x="624" y="145"/>
                    </a:lnTo>
                    <a:lnTo>
                      <a:pt x="587" y="139"/>
                    </a:lnTo>
                    <a:lnTo>
                      <a:pt x="549" y="113"/>
                    </a:lnTo>
                    <a:lnTo>
                      <a:pt x="539" y="91"/>
                    </a:lnTo>
                    <a:lnTo>
                      <a:pt x="512" y="97"/>
                    </a:lnTo>
                    <a:lnTo>
                      <a:pt x="512" y="75"/>
                    </a:lnTo>
                    <a:lnTo>
                      <a:pt x="485" y="65"/>
                    </a:lnTo>
                    <a:lnTo>
                      <a:pt x="485" y="59"/>
                    </a:lnTo>
                    <a:lnTo>
                      <a:pt x="464" y="48"/>
                    </a:lnTo>
                    <a:lnTo>
                      <a:pt x="448" y="32"/>
                    </a:lnTo>
                    <a:lnTo>
                      <a:pt x="432" y="11"/>
                    </a:lnTo>
                    <a:lnTo>
                      <a:pt x="421" y="0"/>
                    </a:lnTo>
                    <a:lnTo>
                      <a:pt x="394" y="6"/>
                    </a:lnTo>
                    <a:lnTo>
                      <a:pt x="378" y="16"/>
                    </a:lnTo>
                    <a:lnTo>
                      <a:pt x="368" y="59"/>
                    </a:lnTo>
                    <a:lnTo>
                      <a:pt x="357" y="70"/>
                    </a:lnTo>
                    <a:lnTo>
                      <a:pt x="341" y="81"/>
                    </a:lnTo>
                    <a:lnTo>
                      <a:pt x="310" y="91"/>
                    </a:lnTo>
                    <a:lnTo>
                      <a:pt x="293" y="97"/>
                    </a:lnTo>
                    <a:lnTo>
                      <a:pt x="288" y="113"/>
                    </a:lnTo>
                    <a:lnTo>
                      <a:pt x="282" y="123"/>
                    </a:lnTo>
                    <a:lnTo>
                      <a:pt x="261" y="123"/>
                    </a:lnTo>
                    <a:lnTo>
                      <a:pt x="229" y="113"/>
                    </a:lnTo>
                    <a:lnTo>
                      <a:pt x="218" y="107"/>
                    </a:lnTo>
                    <a:lnTo>
                      <a:pt x="208" y="97"/>
                    </a:lnTo>
                    <a:lnTo>
                      <a:pt x="170" y="97"/>
                    </a:lnTo>
                    <a:lnTo>
                      <a:pt x="187" y="134"/>
                    </a:lnTo>
                    <a:lnTo>
                      <a:pt x="192" y="172"/>
                    </a:lnTo>
                    <a:lnTo>
                      <a:pt x="160" y="166"/>
                    </a:lnTo>
                    <a:lnTo>
                      <a:pt x="134" y="161"/>
                    </a:lnTo>
                    <a:lnTo>
                      <a:pt x="123" y="166"/>
                    </a:lnTo>
                    <a:lnTo>
                      <a:pt x="112" y="156"/>
                    </a:lnTo>
                    <a:lnTo>
                      <a:pt x="96" y="139"/>
                    </a:lnTo>
                    <a:lnTo>
                      <a:pt x="80" y="139"/>
                    </a:lnTo>
                    <a:lnTo>
                      <a:pt x="69" y="145"/>
                    </a:lnTo>
                    <a:lnTo>
                      <a:pt x="53" y="145"/>
                    </a:lnTo>
                    <a:lnTo>
                      <a:pt x="22" y="145"/>
                    </a:lnTo>
                    <a:lnTo>
                      <a:pt x="5" y="156"/>
                    </a:lnTo>
                    <a:lnTo>
                      <a:pt x="0" y="161"/>
                    </a:lnTo>
                    <a:lnTo>
                      <a:pt x="5" y="166"/>
                    </a:lnTo>
                    <a:lnTo>
                      <a:pt x="32" y="182"/>
                    </a:lnTo>
                    <a:lnTo>
                      <a:pt x="16" y="182"/>
                    </a:lnTo>
                    <a:lnTo>
                      <a:pt x="11" y="188"/>
                    </a:lnTo>
                    <a:lnTo>
                      <a:pt x="11" y="193"/>
                    </a:lnTo>
                    <a:lnTo>
                      <a:pt x="16" y="204"/>
                    </a:lnTo>
                    <a:lnTo>
                      <a:pt x="27" y="209"/>
                    </a:lnTo>
                    <a:lnTo>
                      <a:pt x="48" y="214"/>
                    </a:lnTo>
                    <a:lnTo>
                      <a:pt x="69" y="220"/>
                    </a:lnTo>
                    <a:lnTo>
                      <a:pt x="86" y="236"/>
                    </a:lnTo>
                    <a:lnTo>
                      <a:pt x="101" y="247"/>
                    </a:lnTo>
                    <a:lnTo>
                      <a:pt x="117" y="252"/>
                    </a:lnTo>
                    <a:lnTo>
                      <a:pt x="123" y="268"/>
                    </a:lnTo>
                    <a:lnTo>
                      <a:pt x="139" y="284"/>
                    </a:lnTo>
                    <a:lnTo>
                      <a:pt x="134" y="300"/>
                    </a:lnTo>
                    <a:lnTo>
                      <a:pt x="155" y="343"/>
                    </a:lnTo>
                    <a:lnTo>
                      <a:pt x="170" y="359"/>
                    </a:lnTo>
                    <a:lnTo>
                      <a:pt x="181" y="375"/>
                    </a:lnTo>
                    <a:lnTo>
                      <a:pt x="176" y="391"/>
                    </a:lnTo>
                    <a:lnTo>
                      <a:pt x="160" y="396"/>
                    </a:lnTo>
                    <a:lnTo>
                      <a:pt x="187" y="429"/>
                    </a:lnTo>
                    <a:lnTo>
                      <a:pt x="170" y="423"/>
                    </a:lnTo>
                    <a:lnTo>
                      <a:pt x="150" y="520"/>
                    </a:lnTo>
                    <a:lnTo>
                      <a:pt x="128" y="568"/>
                    </a:lnTo>
                    <a:lnTo>
                      <a:pt x="112" y="584"/>
                    </a:lnTo>
                    <a:lnTo>
                      <a:pt x="91" y="589"/>
                    </a:lnTo>
                    <a:lnTo>
                      <a:pt x="101" y="595"/>
                    </a:lnTo>
                    <a:lnTo>
                      <a:pt x="134" y="621"/>
                    </a:lnTo>
                    <a:lnTo>
                      <a:pt x="155" y="643"/>
                    </a:lnTo>
                    <a:lnTo>
                      <a:pt x="176" y="648"/>
                    </a:lnTo>
                    <a:lnTo>
                      <a:pt x="203" y="664"/>
                    </a:lnTo>
                    <a:lnTo>
                      <a:pt x="213" y="680"/>
                    </a:lnTo>
                    <a:lnTo>
                      <a:pt x="251" y="686"/>
                    </a:lnTo>
                    <a:lnTo>
                      <a:pt x="293" y="691"/>
                    </a:lnTo>
                    <a:lnTo>
                      <a:pt x="330" y="707"/>
                    </a:lnTo>
                    <a:lnTo>
                      <a:pt x="368" y="718"/>
                    </a:lnTo>
                    <a:lnTo>
                      <a:pt x="384" y="728"/>
                    </a:lnTo>
                    <a:lnTo>
                      <a:pt x="400" y="723"/>
                    </a:lnTo>
                    <a:lnTo>
                      <a:pt x="405" y="712"/>
                    </a:lnTo>
                    <a:lnTo>
                      <a:pt x="394" y="691"/>
                    </a:lnTo>
                    <a:lnTo>
                      <a:pt x="400" y="664"/>
                    </a:lnTo>
                    <a:lnTo>
                      <a:pt x="411" y="648"/>
                    </a:lnTo>
                    <a:lnTo>
                      <a:pt x="432" y="632"/>
                    </a:lnTo>
                    <a:lnTo>
                      <a:pt x="453" y="621"/>
                    </a:lnTo>
                    <a:lnTo>
                      <a:pt x="475" y="621"/>
                    </a:lnTo>
                    <a:lnTo>
                      <a:pt x="533" y="637"/>
                    </a:lnTo>
                    <a:lnTo>
                      <a:pt x="554" y="648"/>
                    </a:lnTo>
                    <a:lnTo>
                      <a:pt x="576" y="659"/>
                    </a:lnTo>
                    <a:lnTo>
                      <a:pt x="597" y="659"/>
                    </a:lnTo>
                    <a:lnTo>
                      <a:pt x="607" y="654"/>
                    </a:lnTo>
                    <a:lnTo>
                      <a:pt x="613" y="648"/>
                    </a:lnTo>
                    <a:lnTo>
                      <a:pt x="618" y="643"/>
                    </a:lnTo>
                    <a:lnTo>
                      <a:pt x="645" y="621"/>
                    </a:lnTo>
                    <a:lnTo>
                      <a:pt x="677" y="605"/>
                    </a:lnTo>
                    <a:lnTo>
                      <a:pt x="688" y="579"/>
                    </a:lnTo>
                    <a:lnTo>
                      <a:pt x="640" y="557"/>
                    </a:lnTo>
                    <a:lnTo>
                      <a:pt x="645" y="525"/>
                    </a:lnTo>
                    <a:lnTo>
                      <a:pt x="629" y="498"/>
                    </a:lnTo>
                    <a:lnTo>
                      <a:pt x="656" y="482"/>
                    </a:lnTo>
                    <a:lnTo>
                      <a:pt x="645" y="439"/>
                    </a:lnTo>
                    <a:lnTo>
                      <a:pt x="656" y="439"/>
                    </a:lnTo>
                    <a:lnTo>
                      <a:pt x="645" y="423"/>
                    </a:lnTo>
                    <a:lnTo>
                      <a:pt x="640" y="41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1" name="Group 380"/>
            <p:cNvGrpSpPr>
              <a:grpSpLocks/>
            </p:cNvGrpSpPr>
            <p:nvPr/>
          </p:nvGrpSpPr>
          <p:grpSpPr bwMode="auto">
            <a:xfrm>
              <a:off x="3830" y="2671"/>
              <a:ext cx="208" cy="154"/>
              <a:chOff x="1528" y="2580"/>
              <a:chExt cx="208" cy="154"/>
            </a:xfrm>
          </p:grpSpPr>
          <p:sp>
            <p:nvSpPr>
              <p:cNvPr id="280" name="Freeform 381"/>
              <p:cNvSpPr>
                <a:spLocks/>
              </p:cNvSpPr>
              <p:nvPr/>
            </p:nvSpPr>
            <p:spPr bwMode="auto">
              <a:xfrm>
                <a:off x="1528" y="2580"/>
                <a:ext cx="208" cy="154"/>
              </a:xfrm>
              <a:custGeom>
                <a:avLst/>
                <a:gdLst>
                  <a:gd name="T0" fmla="*/ 176 w 208"/>
                  <a:gd name="T1" fmla="*/ 122 h 154"/>
                  <a:gd name="T2" fmla="*/ 182 w 208"/>
                  <a:gd name="T3" fmla="*/ 111 h 154"/>
                  <a:gd name="T4" fmla="*/ 197 w 208"/>
                  <a:gd name="T5" fmla="*/ 106 h 154"/>
                  <a:gd name="T6" fmla="*/ 208 w 208"/>
                  <a:gd name="T7" fmla="*/ 95 h 154"/>
                  <a:gd name="T8" fmla="*/ 208 w 208"/>
                  <a:gd name="T9" fmla="*/ 74 h 154"/>
                  <a:gd name="T10" fmla="*/ 192 w 208"/>
                  <a:gd name="T11" fmla="*/ 58 h 154"/>
                  <a:gd name="T12" fmla="*/ 171 w 208"/>
                  <a:gd name="T13" fmla="*/ 47 h 154"/>
                  <a:gd name="T14" fmla="*/ 176 w 208"/>
                  <a:gd name="T15" fmla="*/ 31 h 154"/>
                  <a:gd name="T16" fmla="*/ 166 w 208"/>
                  <a:gd name="T17" fmla="*/ 15 h 154"/>
                  <a:gd name="T18" fmla="*/ 139 w 208"/>
                  <a:gd name="T19" fmla="*/ 10 h 154"/>
                  <a:gd name="T20" fmla="*/ 107 w 208"/>
                  <a:gd name="T21" fmla="*/ 5 h 154"/>
                  <a:gd name="T22" fmla="*/ 85 w 208"/>
                  <a:gd name="T23" fmla="*/ 15 h 154"/>
                  <a:gd name="T24" fmla="*/ 64 w 208"/>
                  <a:gd name="T25" fmla="*/ 10 h 154"/>
                  <a:gd name="T26" fmla="*/ 48 w 208"/>
                  <a:gd name="T27" fmla="*/ 0 h 154"/>
                  <a:gd name="T28" fmla="*/ 27 w 208"/>
                  <a:gd name="T29" fmla="*/ 10 h 154"/>
                  <a:gd name="T30" fmla="*/ 0 w 208"/>
                  <a:gd name="T31" fmla="*/ 15 h 154"/>
                  <a:gd name="T32" fmla="*/ 10 w 208"/>
                  <a:gd name="T33" fmla="*/ 26 h 154"/>
                  <a:gd name="T34" fmla="*/ 27 w 208"/>
                  <a:gd name="T35" fmla="*/ 47 h 154"/>
                  <a:gd name="T36" fmla="*/ 42 w 208"/>
                  <a:gd name="T37" fmla="*/ 63 h 154"/>
                  <a:gd name="T38" fmla="*/ 64 w 208"/>
                  <a:gd name="T39" fmla="*/ 74 h 154"/>
                  <a:gd name="T40" fmla="*/ 64 w 208"/>
                  <a:gd name="T41" fmla="*/ 79 h 154"/>
                  <a:gd name="T42" fmla="*/ 91 w 208"/>
                  <a:gd name="T43" fmla="*/ 90 h 154"/>
                  <a:gd name="T44" fmla="*/ 91 w 208"/>
                  <a:gd name="T45" fmla="*/ 111 h 154"/>
                  <a:gd name="T46" fmla="*/ 117 w 208"/>
                  <a:gd name="T47" fmla="*/ 106 h 154"/>
                  <a:gd name="T48" fmla="*/ 128 w 208"/>
                  <a:gd name="T49" fmla="*/ 127 h 154"/>
                  <a:gd name="T50" fmla="*/ 166 w 208"/>
                  <a:gd name="T51" fmla="*/ 154 h 154"/>
                  <a:gd name="T52" fmla="*/ 176 w 208"/>
                  <a:gd name="T53" fmla="*/ 154 h 154"/>
                  <a:gd name="T54" fmla="*/ 176 w 208"/>
                  <a:gd name="T55" fmla="*/ 138 h 154"/>
                  <a:gd name="T56" fmla="*/ 176 w 208"/>
                  <a:gd name="T57" fmla="*/ 122 h 15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08" h="154">
                    <a:moveTo>
                      <a:pt x="176" y="122"/>
                    </a:moveTo>
                    <a:lnTo>
                      <a:pt x="182" y="111"/>
                    </a:lnTo>
                    <a:lnTo>
                      <a:pt x="197" y="106"/>
                    </a:lnTo>
                    <a:lnTo>
                      <a:pt x="208" y="95"/>
                    </a:lnTo>
                    <a:lnTo>
                      <a:pt x="208" y="74"/>
                    </a:lnTo>
                    <a:lnTo>
                      <a:pt x="192" y="58"/>
                    </a:lnTo>
                    <a:lnTo>
                      <a:pt x="171" y="47"/>
                    </a:lnTo>
                    <a:lnTo>
                      <a:pt x="176" y="31"/>
                    </a:lnTo>
                    <a:lnTo>
                      <a:pt x="166" y="15"/>
                    </a:lnTo>
                    <a:lnTo>
                      <a:pt x="139" y="10"/>
                    </a:lnTo>
                    <a:lnTo>
                      <a:pt x="107" y="5"/>
                    </a:lnTo>
                    <a:lnTo>
                      <a:pt x="85" y="15"/>
                    </a:lnTo>
                    <a:lnTo>
                      <a:pt x="64" y="10"/>
                    </a:lnTo>
                    <a:lnTo>
                      <a:pt x="48" y="0"/>
                    </a:lnTo>
                    <a:lnTo>
                      <a:pt x="27" y="10"/>
                    </a:lnTo>
                    <a:lnTo>
                      <a:pt x="0" y="15"/>
                    </a:lnTo>
                    <a:lnTo>
                      <a:pt x="10" y="26"/>
                    </a:lnTo>
                    <a:lnTo>
                      <a:pt x="27" y="47"/>
                    </a:lnTo>
                    <a:lnTo>
                      <a:pt x="42" y="63"/>
                    </a:lnTo>
                    <a:lnTo>
                      <a:pt x="64" y="74"/>
                    </a:lnTo>
                    <a:lnTo>
                      <a:pt x="64" y="79"/>
                    </a:lnTo>
                    <a:lnTo>
                      <a:pt x="91" y="90"/>
                    </a:lnTo>
                    <a:lnTo>
                      <a:pt x="91" y="111"/>
                    </a:lnTo>
                    <a:lnTo>
                      <a:pt x="117" y="106"/>
                    </a:lnTo>
                    <a:lnTo>
                      <a:pt x="128" y="127"/>
                    </a:lnTo>
                    <a:lnTo>
                      <a:pt x="166" y="154"/>
                    </a:lnTo>
                    <a:lnTo>
                      <a:pt x="176" y="154"/>
                    </a:lnTo>
                    <a:lnTo>
                      <a:pt x="176" y="138"/>
                    </a:lnTo>
                    <a:lnTo>
                      <a:pt x="176" y="122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1" name="Freeform 382"/>
              <p:cNvSpPr>
                <a:spLocks/>
              </p:cNvSpPr>
              <p:nvPr/>
            </p:nvSpPr>
            <p:spPr bwMode="auto">
              <a:xfrm>
                <a:off x="1528" y="2580"/>
                <a:ext cx="208" cy="154"/>
              </a:xfrm>
              <a:custGeom>
                <a:avLst/>
                <a:gdLst>
                  <a:gd name="T0" fmla="*/ 176 w 208"/>
                  <a:gd name="T1" fmla="*/ 122 h 154"/>
                  <a:gd name="T2" fmla="*/ 182 w 208"/>
                  <a:gd name="T3" fmla="*/ 111 h 154"/>
                  <a:gd name="T4" fmla="*/ 197 w 208"/>
                  <a:gd name="T5" fmla="*/ 106 h 154"/>
                  <a:gd name="T6" fmla="*/ 208 w 208"/>
                  <a:gd name="T7" fmla="*/ 95 h 154"/>
                  <a:gd name="T8" fmla="*/ 208 w 208"/>
                  <a:gd name="T9" fmla="*/ 74 h 154"/>
                  <a:gd name="T10" fmla="*/ 192 w 208"/>
                  <a:gd name="T11" fmla="*/ 58 h 154"/>
                  <a:gd name="T12" fmla="*/ 171 w 208"/>
                  <a:gd name="T13" fmla="*/ 47 h 154"/>
                  <a:gd name="T14" fmla="*/ 176 w 208"/>
                  <a:gd name="T15" fmla="*/ 31 h 154"/>
                  <a:gd name="T16" fmla="*/ 166 w 208"/>
                  <a:gd name="T17" fmla="*/ 15 h 154"/>
                  <a:gd name="T18" fmla="*/ 139 w 208"/>
                  <a:gd name="T19" fmla="*/ 10 h 154"/>
                  <a:gd name="T20" fmla="*/ 107 w 208"/>
                  <a:gd name="T21" fmla="*/ 5 h 154"/>
                  <a:gd name="T22" fmla="*/ 85 w 208"/>
                  <a:gd name="T23" fmla="*/ 15 h 154"/>
                  <a:gd name="T24" fmla="*/ 64 w 208"/>
                  <a:gd name="T25" fmla="*/ 10 h 154"/>
                  <a:gd name="T26" fmla="*/ 48 w 208"/>
                  <a:gd name="T27" fmla="*/ 0 h 154"/>
                  <a:gd name="T28" fmla="*/ 27 w 208"/>
                  <a:gd name="T29" fmla="*/ 10 h 154"/>
                  <a:gd name="T30" fmla="*/ 0 w 208"/>
                  <a:gd name="T31" fmla="*/ 15 h 154"/>
                  <a:gd name="T32" fmla="*/ 10 w 208"/>
                  <a:gd name="T33" fmla="*/ 26 h 154"/>
                  <a:gd name="T34" fmla="*/ 27 w 208"/>
                  <a:gd name="T35" fmla="*/ 47 h 154"/>
                  <a:gd name="T36" fmla="*/ 42 w 208"/>
                  <a:gd name="T37" fmla="*/ 63 h 154"/>
                  <a:gd name="T38" fmla="*/ 64 w 208"/>
                  <a:gd name="T39" fmla="*/ 74 h 154"/>
                  <a:gd name="T40" fmla="*/ 64 w 208"/>
                  <a:gd name="T41" fmla="*/ 79 h 154"/>
                  <a:gd name="T42" fmla="*/ 91 w 208"/>
                  <a:gd name="T43" fmla="*/ 90 h 154"/>
                  <a:gd name="T44" fmla="*/ 91 w 208"/>
                  <a:gd name="T45" fmla="*/ 111 h 154"/>
                  <a:gd name="T46" fmla="*/ 117 w 208"/>
                  <a:gd name="T47" fmla="*/ 106 h 154"/>
                  <a:gd name="T48" fmla="*/ 128 w 208"/>
                  <a:gd name="T49" fmla="*/ 127 h 154"/>
                  <a:gd name="T50" fmla="*/ 166 w 208"/>
                  <a:gd name="T51" fmla="*/ 154 h 154"/>
                  <a:gd name="T52" fmla="*/ 176 w 208"/>
                  <a:gd name="T53" fmla="*/ 154 h 154"/>
                  <a:gd name="T54" fmla="*/ 176 w 208"/>
                  <a:gd name="T55" fmla="*/ 138 h 154"/>
                  <a:gd name="T56" fmla="*/ 176 w 208"/>
                  <a:gd name="T57" fmla="*/ 122 h 15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08" h="154">
                    <a:moveTo>
                      <a:pt x="176" y="122"/>
                    </a:moveTo>
                    <a:lnTo>
                      <a:pt x="182" y="111"/>
                    </a:lnTo>
                    <a:lnTo>
                      <a:pt x="197" y="106"/>
                    </a:lnTo>
                    <a:lnTo>
                      <a:pt x="208" y="95"/>
                    </a:lnTo>
                    <a:lnTo>
                      <a:pt x="208" y="74"/>
                    </a:lnTo>
                    <a:lnTo>
                      <a:pt x="192" y="58"/>
                    </a:lnTo>
                    <a:lnTo>
                      <a:pt x="171" y="47"/>
                    </a:lnTo>
                    <a:lnTo>
                      <a:pt x="176" y="31"/>
                    </a:lnTo>
                    <a:lnTo>
                      <a:pt x="166" y="15"/>
                    </a:lnTo>
                    <a:lnTo>
                      <a:pt x="139" y="10"/>
                    </a:lnTo>
                    <a:lnTo>
                      <a:pt x="107" y="5"/>
                    </a:lnTo>
                    <a:lnTo>
                      <a:pt x="85" y="15"/>
                    </a:lnTo>
                    <a:lnTo>
                      <a:pt x="64" y="10"/>
                    </a:lnTo>
                    <a:lnTo>
                      <a:pt x="48" y="0"/>
                    </a:lnTo>
                    <a:lnTo>
                      <a:pt x="27" y="10"/>
                    </a:lnTo>
                    <a:lnTo>
                      <a:pt x="0" y="15"/>
                    </a:lnTo>
                    <a:lnTo>
                      <a:pt x="10" y="26"/>
                    </a:lnTo>
                    <a:lnTo>
                      <a:pt x="27" y="47"/>
                    </a:lnTo>
                    <a:lnTo>
                      <a:pt x="42" y="63"/>
                    </a:lnTo>
                    <a:lnTo>
                      <a:pt x="64" y="74"/>
                    </a:lnTo>
                    <a:lnTo>
                      <a:pt x="64" y="79"/>
                    </a:lnTo>
                    <a:lnTo>
                      <a:pt x="91" y="90"/>
                    </a:lnTo>
                    <a:lnTo>
                      <a:pt x="91" y="111"/>
                    </a:lnTo>
                    <a:lnTo>
                      <a:pt x="117" y="106"/>
                    </a:lnTo>
                    <a:lnTo>
                      <a:pt x="128" y="127"/>
                    </a:lnTo>
                    <a:lnTo>
                      <a:pt x="166" y="154"/>
                    </a:lnTo>
                    <a:lnTo>
                      <a:pt x="176" y="154"/>
                    </a:lnTo>
                    <a:lnTo>
                      <a:pt x="176" y="138"/>
                    </a:lnTo>
                    <a:lnTo>
                      <a:pt x="176" y="122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2" name="Freeform 383"/>
            <p:cNvSpPr>
              <a:spLocks/>
            </p:cNvSpPr>
            <p:nvPr/>
          </p:nvSpPr>
          <p:spPr bwMode="auto">
            <a:xfrm>
              <a:off x="4007" y="2776"/>
              <a:ext cx="36" cy="54"/>
            </a:xfrm>
            <a:custGeom>
              <a:avLst/>
              <a:gdLst>
                <a:gd name="T0" fmla="*/ 15 w 36"/>
                <a:gd name="T1" fmla="*/ 16 h 54"/>
                <a:gd name="T2" fmla="*/ 15 w 36"/>
                <a:gd name="T3" fmla="*/ 0 h 54"/>
                <a:gd name="T4" fmla="*/ 5 w 36"/>
                <a:gd name="T5" fmla="*/ 6 h 54"/>
                <a:gd name="T6" fmla="*/ 0 w 36"/>
                <a:gd name="T7" fmla="*/ 16 h 54"/>
                <a:gd name="T8" fmla="*/ 0 w 36"/>
                <a:gd name="T9" fmla="*/ 33 h 54"/>
                <a:gd name="T10" fmla="*/ 0 w 36"/>
                <a:gd name="T11" fmla="*/ 49 h 54"/>
                <a:gd name="T12" fmla="*/ 26 w 36"/>
                <a:gd name="T13" fmla="*/ 54 h 54"/>
                <a:gd name="T14" fmla="*/ 36 w 36"/>
                <a:gd name="T15" fmla="*/ 33 h 54"/>
                <a:gd name="T16" fmla="*/ 15 w 36"/>
                <a:gd name="T17" fmla="*/ 16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" h="54">
                  <a:moveTo>
                    <a:pt x="15" y="16"/>
                  </a:moveTo>
                  <a:lnTo>
                    <a:pt x="15" y="0"/>
                  </a:lnTo>
                  <a:lnTo>
                    <a:pt x="5" y="6"/>
                  </a:lnTo>
                  <a:lnTo>
                    <a:pt x="0" y="16"/>
                  </a:lnTo>
                  <a:lnTo>
                    <a:pt x="0" y="33"/>
                  </a:lnTo>
                  <a:lnTo>
                    <a:pt x="0" y="49"/>
                  </a:lnTo>
                  <a:lnTo>
                    <a:pt x="26" y="54"/>
                  </a:lnTo>
                  <a:lnTo>
                    <a:pt x="36" y="33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3" name="Freeform 384"/>
            <p:cNvSpPr>
              <a:spLocks/>
            </p:cNvSpPr>
            <p:nvPr/>
          </p:nvSpPr>
          <p:spPr bwMode="auto">
            <a:xfrm>
              <a:off x="3878" y="2510"/>
              <a:ext cx="213" cy="213"/>
            </a:xfrm>
            <a:custGeom>
              <a:avLst/>
              <a:gdLst>
                <a:gd name="T0" fmla="*/ 149 w 213"/>
                <a:gd name="T1" fmla="*/ 186 h 213"/>
                <a:gd name="T2" fmla="*/ 149 w 213"/>
                <a:gd name="T3" fmla="*/ 154 h 213"/>
                <a:gd name="T4" fmla="*/ 149 w 213"/>
                <a:gd name="T5" fmla="*/ 133 h 213"/>
                <a:gd name="T6" fmla="*/ 181 w 213"/>
                <a:gd name="T7" fmla="*/ 127 h 213"/>
                <a:gd name="T8" fmla="*/ 181 w 213"/>
                <a:gd name="T9" fmla="*/ 111 h 213"/>
                <a:gd name="T10" fmla="*/ 197 w 213"/>
                <a:gd name="T11" fmla="*/ 106 h 213"/>
                <a:gd name="T12" fmla="*/ 203 w 213"/>
                <a:gd name="T13" fmla="*/ 85 h 213"/>
                <a:gd name="T14" fmla="*/ 187 w 213"/>
                <a:gd name="T15" fmla="*/ 69 h 213"/>
                <a:gd name="T16" fmla="*/ 203 w 213"/>
                <a:gd name="T17" fmla="*/ 63 h 213"/>
                <a:gd name="T18" fmla="*/ 213 w 213"/>
                <a:gd name="T19" fmla="*/ 37 h 213"/>
                <a:gd name="T20" fmla="*/ 208 w 213"/>
                <a:gd name="T21" fmla="*/ 10 h 213"/>
                <a:gd name="T22" fmla="*/ 203 w 213"/>
                <a:gd name="T23" fmla="*/ 10 h 213"/>
                <a:gd name="T24" fmla="*/ 192 w 213"/>
                <a:gd name="T25" fmla="*/ 0 h 213"/>
                <a:gd name="T26" fmla="*/ 176 w 213"/>
                <a:gd name="T27" fmla="*/ 0 h 213"/>
                <a:gd name="T28" fmla="*/ 138 w 213"/>
                <a:gd name="T29" fmla="*/ 10 h 213"/>
                <a:gd name="T30" fmla="*/ 128 w 213"/>
                <a:gd name="T31" fmla="*/ 16 h 213"/>
                <a:gd name="T32" fmla="*/ 123 w 213"/>
                <a:gd name="T33" fmla="*/ 31 h 213"/>
                <a:gd name="T34" fmla="*/ 128 w 213"/>
                <a:gd name="T35" fmla="*/ 48 h 213"/>
                <a:gd name="T36" fmla="*/ 138 w 213"/>
                <a:gd name="T37" fmla="*/ 63 h 213"/>
                <a:gd name="T38" fmla="*/ 144 w 213"/>
                <a:gd name="T39" fmla="*/ 74 h 213"/>
                <a:gd name="T40" fmla="*/ 133 w 213"/>
                <a:gd name="T41" fmla="*/ 85 h 213"/>
                <a:gd name="T42" fmla="*/ 118 w 213"/>
                <a:gd name="T43" fmla="*/ 90 h 213"/>
                <a:gd name="T44" fmla="*/ 101 w 213"/>
                <a:gd name="T45" fmla="*/ 79 h 213"/>
                <a:gd name="T46" fmla="*/ 107 w 213"/>
                <a:gd name="T47" fmla="*/ 48 h 213"/>
                <a:gd name="T48" fmla="*/ 101 w 213"/>
                <a:gd name="T49" fmla="*/ 37 h 213"/>
                <a:gd name="T50" fmla="*/ 96 w 213"/>
                <a:gd name="T51" fmla="*/ 21 h 213"/>
                <a:gd name="T52" fmla="*/ 70 w 213"/>
                <a:gd name="T53" fmla="*/ 85 h 213"/>
                <a:gd name="T54" fmla="*/ 48 w 213"/>
                <a:gd name="T55" fmla="*/ 111 h 213"/>
                <a:gd name="T56" fmla="*/ 43 w 213"/>
                <a:gd name="T57" fmla="*/ 143 h 213"/>
                <a:gd name="T58" fmla="*/ 26 w 213"/>
                <a:gd name="T59" fmla="*/ 143 h 213"/>
                <a:gd name="T60" fmla="*/ 21 w 213"/>
                <a:gd name="T61" fmla="*/ 143 h 213"/>
                <a:gd name="T62" fmla="*/ 16 w 213"/>
                <a:gd name="T63" fmla="*/ 154 h 213"/>
                <a:gd name="T64" fmla="*/ 0 w 213"/>
                <a:gd name="T65" fmla="*/ 159 h 213"/>
                <a:gd name="T66" fmla="*/ 16 w 213"/>
                <a:gd name="T67" fmla="*/ 170 h 213"/>
                <a:gd name="T68" fmla="*/ 37 w 213"/>
                <a:gd name="T69" fmla="*/ 175 h 213"/>
                <a:gd name="T70" fmla="*/ 59 w 213"/>
                <a:gd name="T71" fmla="*/ 165 h 213"/>
                <a:gd name="T72" fmla="*/ 91 w 213"/>
                <a:gd name="T73" fmla="*/ 170 h 213"/>
                <a:gd name="T74" fmla="*/ 118 w 213"/>
                <a:gd name="T75" fmla="*/ 175 h 213"/>
                <a:gd name="T76" fmla="*/ 128 w 213"/>
                <a:gd name="T77" fmla="*/ 191 h 213"/>
                <a:gd name="T78" fmla="*/ 123 w 213"/>
                <a:gd name="T79" fmla="*/ 207 h 213"/>
                <a:gd name="T80" fmla="*/ 138 w 213"/>
                <a:gd name="T81" fmla="*/ 213 h 213"/>
                <a:gd name="T82" fmla="*/ 138 w 213"/>
                <a:gd name="T83" fmla="*/ 197 h 213"/>
                <a:gd name="T84" fmla="*/ 149 w 213"/>
                <a:gd name="T85" fmla="*/ 186 h 2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13" h="213">
                  <a:moveTo>
                    <a:pt x="149" y="186"/>
                  </a:moveTo>
                  <a:lnTo>
                    <a:pt x="149" y="154"/>
                  </a:lnTo>
                  <a:lnTo>
                    <a:pt x="149" y="133"/>
                  </a:lnTo>
                  <a:lnTo>
                    <a:pt x="181" y="127"/>
                  </a:lnTo>
                  <a:lnTo>
                    <a:pt x="181" y="111"/>
                  </a:lnTo>
                  <a:lnTo>
                    <a:pt x="197" y="106"/>
                  </a:lnTo>
                  <a:lnTo>
                    <a:pt x="203" y="85"/>
                  </a:lnTo>
                  <a:lnTo>
                    <a:pt x="187" y="69"/>
                  </a:lnTo>
                  <a:lnTo>
                    <a:pt x="203" y="63"/>
                  </a:lnTo>
                  <a:lnTo>
                    <a:pt x="213" y="37"/>
                  </a:lnTo>
                  <a:lnTo>
                    <a:pt x="208" y="10"/>
                  </a:lnTo>
                  <a:lnTo>
                    <a:pt x="203" y="10"/>
                  </a:lnTo>
                  <a:lnTo>
                    <a:pt x="192" y="0"/>
                  </a:lnTo>
                  <a:lnTo>
                    <a:pt x="176" y="0"/>
                  </a:lnTo>
                  <a:lnTo>
                    <a:pt x="138" y="10"/>
                  </a:lnTo>
                  <a:lnTo>
                    <a:pt x="128" y="16"/>
                  </a:lnTo>
                  <a:lnTo>
                    <a:pt x="123" y="31"/>
                  </a:lnTo>
                  <a:lnTo>
                    <a:pt x="128" y="48"/>
                  </a:lnTo>
                  <a:lnTo>
                    <a:pt x="138" y="63"/>
                  </a:lnTo>
                  <a:lnTo>
                    <a:pt x="144" y="74"/>
                  </a:lnTo>
                  <a:lnTo>
                    <a:pt x="133" y="85"/>
                  </a:lnTo>
                  <a:lnTo>
                    <a:pt x="118" y="90"/>
                  </a:lnTo>
                  <a:lnTo>
                    <a:pt x="101" y="79"/>
                  </a:lnTo>
                  <a:lnTo>
                    <a:pt x="107" y="48"/>
                  </a:lnTo>
                  <a:lnTo>
                    <a:pt x="101" y="37"/>
                  </a:lnTo>
                  <a:lnTo>
                    <a:pt x="96" y="21"/>
                  </a:lnTo>
                  <a:lnTo>
                    <a:pt x="70" y="85"/>
                  </a:lnTo>
                  <a:lnTo>
                    <a:pt x="48" y="111"/>
                  </a:lnTo>
                  <a:lnTo>
                    <a:pt x="43" y="143"/>
                  </a:lnTo>
                  <a:lnTo>
                    <a:pt x="26" y="143"/>
                  </a:lnTo>
                  <a:lnTo>
                    <a:pt x="21" y="143"/>
                  </a:lnTo>
                  <a:lnTo>
                    <a:pt x="16" y="154"/>
                  </a:lnTo>
                  <a:lnTo>
                    <a:pt x="0" y="159"/>
                  </a:lnTo>
                  <a:lnTo>
                    <a:pt x="16" y="170"/>
                  </a:lnTo>
                  <a:lnTo>
                    <a:pt x="37" y="175"/>
                  </a:lnTo>
                  <a:lnTo>
                    <a:pt x="59" y="165"/>
                  </a:lnTo>
                  <a:lnTo>
                    <a:pt x="91" y="170"/>
                  </a:lnTo>
                  <a:lnTo>
                    <a:pt x="118" y="175"/>
                  </a:lnTo>
                  <a:lnTo>
                    <a:pt x="128" y="191"/>
                  </a:lnTo>
                  <a:lnTo>
                    <a:pt x="123" y="207"/>
                  </a:lnTo>
                  <a:lnTo>
                    <a:pt x="138" y="213"/>
                  </a:lnTo>
                  <a:lnTo>
                    <a:pt x="138" y="197"/>
                  </a:lnTo>
                  <a:lnTo>
                    <a:pt x="149" y="18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44" name="Group 385"/>
            <p:cNvGrpSpPr>
              <a:grpSpLocks/>
            </p:cNvGrpSpPr>
            <p:nvPr/>
          </p:nvGrpSpPr>
          <p:grpSpPr bwMode="auto">
            <a:xfrm>
              <a:off x="4007" y="2776"/>
              <a:ext cx="36" cy="54"/>
              <a:chOff x="1705" y="2685"/>
              <a:chExt cx="36" cy="54"/>
            </a:xfrm>
          </p:grpSpPr>
          <p:sp>
            <p:nvSpPr>
              <p:cNvPr id="278" name="Freeform 386"/>
              <p:cNvSpPr>
                <a:spLocks/>
              </p:cNvSpPr>
              <p:nvPr/>
            </p:nvSpPr>
            <p:spPr bwMode="auto">
              <a:xfrm>
                <a:off x="1705" y="2685"/>
                <a:ext cx="36" cy="54"/>
              </a:xfrm>
              <a:custGeom>
                <a:avLst/>
                <a:gdLst>
                  <a:gd name="T0" fmla="*/ 15 w 36"/>
                  <a:gd name="T1" fmla="*/ 16 h 54"/>
                  <a:gd name="T2" fmla="*/ 15 w 36"/>
                  <a:gd name="T3" fmla="*/ 0 h 54"/>
                  <a:gd name="T4" fmla="*/ 5 w 36"/>
                  <a:gd name="T5" fmla="*/ 6 h 54"/>
                  <a:gd name="T6" fmla="*/ 0 w 36"/>
                  <a:gd name="T7" fmla="*/ 16 h 54"/>
                  <a:gd name="T8" fmla="*/ 0 w 36"/>
                  <a:gd name="T9" fmla="*/ 33 h 54"/>
                  <a:gd name="T10" fmla="*/ 0 w 36"/>
                  <a:gd name="T11" fmla="*/ 49 h 54"/>
                  <a:gd name="T12" fmla="*/ 26 w 36"/>
                  <a:gd name="T13" fmla="*/ 54 h 54"/>
                  <a:gd name="T14" fmla="*/ 36 w 36"/>
                  <a:gd name="T15" fmla="*/ 33 h 54"/>
                  <a:gd name="T16" fmla="*/ 15 w 36"/>
                  <a:gd name="T17" fmla="*/ 16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6" h="54">
                    <a:moveTo>
                      <a:pt x="15" y="16"/>
                    </a:moveTo>
                    <a:lnTo>
                      <a:pt x="15" y="0"/>
                    </a:lnTo>
                    <a:lnTo>
                      <a:pt x="5" y="6"/>
                    </a:lnTo>
                    <a:lnTo>
                      <a:pt x="0" y="16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26" y="54"/>
                    </a:lnTo>
                    <a:lnTo>
                      <a:pt x="36" y="33"/>
                    </a:lnTo>
                    <a:lnTo>
                      <a:pt x="15" y="1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9" name="Freeform 387"/>
              <p:cNvSpPr>
                <a:spLocks/>
              </p:cNvSpPr>
              <p:nvPr/>
            </p:nvSpPr>
            <p:spPr bwMode="auto">
              <a:xfrm>
                <a:off x="1705" y="2685"/>
                <a:ext cx="36" cy="54"/>
              </a:xfrm>
              <a:custGeom>
                <a:avLst/>
                <a:gdLst>
                  <a:gd name="T0" fmla="*/ 15 w 36"/>
                  <a:gd name="T1" fmla="*/ 16 h 54"/>
                  <a:gd name="T2" fmla="*/ 15 w 36"/>
                  <a:gd name="T3" fmla="*/ 0 h 54"/>
                  <a:gd name="T4" fmla="*/ 5 w 36"/>
                  <a:gd name="T5" fmla="*/ 6 h 54"/>
                  <a:gd name="T6" fmla="*/ 0 w 36"/>
                  <a:gd name="T7" fmla="*/ 16 h 54"/>
                  <a:gd name="T8" fmla="*/ 0 w 36"/>
                  <a:gd name="T9" fmla="*/ 33 h 54"/>
                  <a:gd name="T10" fmla="*/ 0 w 36"/>
                  <a:gd name="T11" fmla="*/ 49 h 54"/>
                  <a:gd name="T12" fmla="*/ 26 w 36"/>
                  <a:gd name="T13" fmla="*/ 54 h 54"/>
                  <a:gd name="T14" fmla="*/ 36 w 36"/>
                  <a:gd name="T15" fmla="*/ 33 h 54"/>
                  <a:gd name="T16" fmla="*/ 15 w 36"/>
                  <a:gd name="T17" fmla="*/ 16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6" h="54">
                    <a:moveTo>
                      <a:pt x="15" y="16"/>
                    </a:moveTo>
                    <a:lnTo>
                      <a:pt x="15" y="0"/>
                    </a:lnTo>
                    <a:lnTo>
                      <a:pt x="5" y="6"/>
                    </a:lnTo>
                    <a:lnTo>
                      <a:pt x="0" y="16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26" y="54"/>
                    </a:lnTo>
                    <a:lnTo>
                      <a:pt x="36" y="33"/>
                    </a:lnTo>
                    <a:lnTo>
                      <a:pt x="15" y="1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5" name="Group 388"/>
            <p:cNvGrpSpPr>
              <a:grpSpLocks/>
            </p:cNvGrpSpPr>
            <p:nvPr/>
          </p:nvGrpSpPr>
          <p:grpSpPr bwMode="auto">
            <a:xfrm>
              <a:off x="3878" y="2510"/>
              <a:ext cx="213" cy="213"/>
              <a:chOff x="1576" y="2419"/>
              <a:chExt cx="213" cy="213"/>
            </a:xfrm>
          </p:grpSpPr>
          <p:sp>
            <p:nvSpPr>
              <p:cNvPr id="276" name="Freeform 389"/>
              <p:cNvSpPr>
                <a:spLocks/>
              </p:cNvSpPr>
              <p:nvPr/>
            </p:nvSpPr>
            <p:spPr bwMode="auto">
              <a:xfrm>
                <a:off x="1576" y="2419"/>
                <a:ext cx="213" cy="213"/>
              </a:xfrm>
              <a:custGeom>
                <a:avLst/>
                <a:gdLst>
                  <a:gd name="T0" fmla="*/ 149 w 213"/>
                  <a:gd name="T1" fmla="*/ 186 h 213"/>
                  <a:gd name="T2" fmla="*/ 149 w 213"/>
                  <a:gd name="T3" fmla="*/ 154 h 213"/>
                  <a:gd name="T4" fmla="*/ 149 w 213"/>
                  <a:gd name="T5" fmla="*/ 133 h 213"/>
                  <a:gd name="T6" fmla="*/ 181 w 213"/>
                  <a:gd name="T7" fmla="*/ 127 h 213"/>
                  <a:gd name="T8" fmla="*/ 181 w 213"/>
                  <a:gd name="T9" fmla="*/ 111 h 213"/>
                  <a:gd name="T10" fmla="*/ 197 w 213"/>
                  <a:gd name="T11" fmla="*/ 106 h 213"/>
                  <a:gd name="T12" fmla="*/ 203 w 213"/>
                  <a:gd name="T13" fmla="*/ 85 h 213"/>
                  <a:gd name="T14" fmla="*/ 187 w 213"/>
                  <a:gd name="T15" fmla="*/ 69 h 213"/>
                  <a:gd name="T16" fmla="*/ 203 w 213"/>
                  <a:gd name="T17" fmla="*/ 63 h 213"/>
                  <a:gd name="T18" fmla="*/ 213 w 213"/>
                  <a:gd name="T19" fmla="*/ 37 h 213"/>
                  <a:gd name="T20" fmla="*/ 208 w 213"/>
                  <a:gd name="T21" fmla="*/ 10 h 213"/>
                  <a:gd name="T22" fmla="*/ 203 w 213"/>
                  <a:gd name="T23" fmla="*/ 10 h 213"/>
                  <a:gd name="T24" fmla="*/ 192 w 213"/>
                  <a:gd name="T25" fmla="*/ 0 h 213"/>
                  <a:gd name="T26" fmla="*/ 176 w 213"/>
                  <a:gd name="T27" fmla="*/ 0 h 213"/>
                  <a:gd name="T28" fmla="*/ 138 w 213"/>
                  <a:gd name="T29" fmla="*/ 10 h 213"/>
                  <a:gd name="T30" fmla="*/ 128 w 213"/>
                  <a:gd name="T31" fmla="*/ 16 h 213"/>
                  <a:gd name="T32" fmla="*/ 123 w 213"/>
                  <a:gd name="T33" fmla="*/ 31 h 213"/>
                  <a:gd name="T34" fmla="*/ 128 w 213"/>
                  <a:gd name="T35" fmla="*/ 48 h 213"/>
                  <a:gd name="T36" fmla="*/ 138 w 213"/>
                  <a:gd name="T37" fmla="*/ 63 h 213"/>
                  <a:gd name="T38" fmla="*/ 144 w 213"/>
                  <a:gd name="T39" fmla="*/ 74 h 213"/>
                  <a:gd name="T40" fmla="*/ 133 w 213"/>
                  <a:gd name="T41" fmla="*/ 85 h 213"/>
                  <a:gd name="T42" fmla="*/ 118 w 213"/>
                  <a:gd name="T43" fmla="*/ 90 h 213"/>
                  <a:gd name="T44" fmla="*/ 101 w 213"/>
                  <a:gd name="T45" fmla="*/ 79 h 213"/>
                  <a:gd name="T46" fmla="*/ 107 w 213"/>
                  <a:gd name="T47" fmla="*/ 48 h 213"/>
                  <a:gd name="T48" fmla="*/ 101 w 213"/>
                  <a:gd name="T49" fmla="*/ 37 h 213"/>
                  <a:gd name="T50" fmla="*/ 96 w 213"/>
                  <a:gd name="T51" fmla="*/ 21 h 213"/>
                  <a:gd name="T52" fmla="*/ 70 w 213"/>
                  <a:gd name="T53" fmla="*/ 85 h 213"/>
                  <a:gd name="T54" fmla="*/ 48 w 213"/>
                  <a:gd name="T55" fmla="*/ 111 h 213"/>
                  <a:gd name="T56" fmla="*/ 43 w 213"/>
                  <a:gd name="T57" fmla="*/ 143 h 213"/>
                  <a:gd name="T58" fmla="*/ 26 w 213"/>
                  <a:gd name="T59" fmla="*/ 143 h 213"/>
                  <a:gd name="T60" fmla="*/ 21 w 213"/>
                  <a:gd name="T61" fmla="*/ 143 h 213"/>
                  <a:gd name="T62" fmla="*/ 16 w 213"/>
                  <a:gd name="T63" fmla="*/ 154 h 213"/>
                  <a:gd name="T64" fmla="*/ 0 w 213"/>
                  <a:gd name="T65" fmla="*/ 159 h 213"/>
                  <a:gd name="T66" fmla="*/ 16 w 213"/>
                  <a:gd name="T67" fmla="*/ 170 h 213"/>
                  <a:gd name="T68" fmla="*/ 37 w 213"/>
                  <a:gd name="T69" fmla="*/ 175 h 213"/>
                  <a:gd name="T70" fmla="*/ 59 w 213"/>
                  <a:gd name="T71" fmla="*/ 165 h 213"/>
                  <a:gd name="T72" fmla="*/ 91 w 213"/>
                  <a:gd name="T73" fmla="*/ 170 h 213"/>
                  <a:gd name="T74" fmla="*/ 118 w 213"/>
                  <a:gd name="T75" fmla="*/ 175 h 213"/>
                  <a:gd name="T76" fmla="*/ 128 w 213"/>
                  <a:gd name="T77" fmla="*/ 191 h 213"/>
                  <a:gd name="T78" fmla="*/ 123 w 213"/>
                  <a:gd name="T79" fmla="*/ 207 h 213"/>
                  <a:gd name="T80" fmla="*/ 138 w 213"/>
                  <a:gd name="T81" fmla="*/ 213 h 213"/>
                  <a:gd name="T82" fmla="*/ 138 w 213"/>
                  <a:gd name="T83" fmla="*/ 197 h 213"/>
                  <a:gd name="T84" fmla="*/ 149 w 213"/>
                  <a:gd name="T85" fmla="*/ 186 h 2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13" h="213">
                    <a:moveTo>
                      <a:pt x="149" y="186"/>
                    </a:moveTo>
                    <a:lnTo>
                      <a:pt x="149" y="154"/>
                    </a:lnTo>
                    <a:lnTo>
                      <a:pt x="149" y="133"/>
                    </a:lnTo>
                    <a:lnTo>
                      <a:pt x="181" y="127"/>
                    </a:lnTo>
                    <a:lnTo>
                      <a:pt x="181" y="111"/>
                    </a:lnTo>
                    <a:lnTo>
                      <a:pt x="197" y="106"/>
                    </a:lnTo>
                    <a:lnTo>
                      <a:pt x="203" y="85"/>
                    </a:lnTo>
                    <a:lnTo>
                      <a:pt x="187" y="69"/>
                    </a:lnTo>
                    <a:lnTo>
                      <a:pt x="203" y="63"/>
                    </a:lnTo>
                    <a:lnTo>
                      <a:pt x="213" y="37"/>
                    </a:lnTo>
                    <a:lnTo>
                      <a:pt x="208" y="10"/>
                    </a:lnTo>
                    <a:lnTo>
                      <a:pt x="203" y="10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38" y="10"/>
                    </a:lnTo>
                    <a:lnTo>
                      <a:pt x="128" y="16"/>
                    </a:lnTo>
                    <a:lnTo>
                      <a:pt x="123" y="31"/>
                    </a:lnTo>
                    <a:lnTo>
                      <a:pt x="128" y="48"/>
                    </a:lnTo>
                    <a:lnTo>
                      <a:pt x="138" y="63"/>
                    </a:lnTo>
                    <a:lnTo>
                      <a:pt x="144" y="74"/>
                    </a:lnTo>
                    <a:lnTo>
                      <a:pt x="133" y="85"/>
                    </a:lnTo>
                    <a:lnTo>
                      <a:pt x="118" y="90"/>
                    </a:lnTo>
                    <a:lnTo>
                      <a:pt x="101" y="79"/>
                    </a:lnTo>
                    <a:lnTo>
                      <a:pt x="107" y="48"/>
                    </a:lnTo>
                    <a:lnTo>
                      <a:pt x="101" y="37"/>
                    </a:lnTo>
                    <a:lnTo>
                      <a:pt x="96" y="21"/>
                    </a:lnTo>
                    <a:lnTo>
                      <a:pt x="70" y="85"/>
                    </a:lnTo>
                    <a:lnTo>
                      <a:pt x="48" y="111"/>
                    </a:lnTo>
                    <a:lnTo>
                      <a:pt x="43" y="143"/>
                    </a:lnTo>
                    <a:lnTo>
                      <a:pt x="26" y="143"/>
                    </a:lnTo>
                    <a:lnTo>
                      <a:pt x="21" y="143"/>
                    </a:lnTo>
                    <a:lnTo>
                      <a:pt x="16" y="154"/>
                    </a:lnTo>
                    <a:lnTo>
                      <a:pt x="0" y="159"/>
                    </a:lnTo>
                    <a:lnTo>
                      <a:pt x="16" y="170"/>
                    </a:lnTo>
                    <a:lnTo>
                      <a:pt x="37" y="175"/>
                    </a:lnTo>
                    <a:lnTo>
                      <a:pt x="59" y="165"/>
                    </a:lnTo>
                    <a:lnTo>
                      <a:pt x="91" y="170"/>
                    </a:lnTo>
                    <a:lnTo>
                      <a:pt x="118" y="175"/>
                    </a:lnTo>
                    <a:lnTo>
                      <a:pt x="128" y="191"/>
                    </a:lnTo>
                    <a:lnTo>
                      <a:pt x="123" y="207"/>
                    </a:lnTo>
                    <a:lnTo>
                      <a:pt x="138" y="213"/>
                    </a:lnTo>
                    <a:lnTo>
                      <a:pt x="138" y="197"/>
                    </a:lnTo>
                    <a:lnTo>
                      <a:pt x="149" y="18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7" name="Freeform 390"/>
              <p:cNvSpPr>
                <a:spLocks/>
              </p:cNvSpPr>
              <p:nvPr/>
            </p:nvSpPr>
            <p:spPr bwMode="auto">
              <a:xfrm>
                <a:off x="1576" y="2419"/>
                <a:ext cx="213" cy="213"/>
              </a:xfrm>
              <a:custGeom>
                <a:avLst/>
                <a:gdLst>
                  <a:gd name="T0" fmla="*/ 149 w 213"/>
                  <a:gd name="T1" fmla="*/ 186 h 213"/>
                  <a:gd name="T2" fmla="*/ 149 w 213"/>
                  <a:gd name="T3" fmla="*/ 154 h 213"/>
                  <a:gd name="T4" fmla="*/ 149 w 213"/>
                  <a:gd name="T5" fmla="*/ 133 h 213"/>
                  <a:gd name="T6" fmla="*/ 181 w 213"/>
                  <a:gd name="T7" fmla="*/ 127 h 213"/>
                  <a:gd name="T8" fmla="*/ 181 w 213"/>
                  <a:gd name="T9" fmla="*/ 111 h 213"/>
                  <a:gd name="T10" fmla="*/ 197 w 213"/>
                  <a:gd name="T11" fmla="*/ 106 h 213"/>
                  <a:gd name="T12" fmla="*/ 203 w 213"/>
                  <a:gd name="T13" fmla="*/ 85 h 213"/>
                  <a:gd name="T14" fmla="*/ 187 w 213"/>
                  <a:gd name="T15" fmla="*/ 69 h 213"/>
                  <a:gd name="T16" fmla="*/ 203 w 213"/>
                  <a:gd name="T17" fmla="*/ 63 h 213"/>
                  <a:gd name="T18" fmla="*/ 213 w 213"/>
                  <a:gd name="T19" fmla="*/ 37 h 213"/>
                  <a:gd name="T20" fmla="*/ 208 w 213"/>
                  <a:gd name="T21" fmla="*/ 10 h 213"/>
                  <a:gd name="T22" fmla="*/ 203 w 213"/>
                  <a:gd name="T23" fmla="*/ 10 h 213"/>
                  <a:gd name="T24" fmla="*/ 192 w 213"/>
                  <a:gd name="T25" fmla="*/ 0 h 213"/>
                  <a:gd name="T26" fmla="*/ 176 w 213"/>
                  <a:gd name="T27" fmla="*/ 0 h 213"/>
                  <a:gd name="T28" fmla="*/ 138 w 213"/>
                  <a:gd name="T29" fmla="*/ 10 h 213"/>
                  <a:gd name="T30" fmla="*/ 128 w 213"/>
                  <a:gd name="T31" fmla="*/ 16 h 213"/>
                  <a:gd name="T32" fmla="*/ 123 w 213"/>
                  <a:gd name="T33" fmla="*/ 31 h 213"/>
                  <a:gd name="T34" fmla="*/ 128 w 213"/>
                  <a:gd name="T35" fmla="*/ 48 h 213"/>
                  <a:gd name="T36" fmla="*/ 138 w 213"/>
                  <a:gd name="T37" fmla="*/ 63 h 213"/>
                  <a:gd name="T38" fmla="*/ 144 w 213"/>
                  <a:gd name="T39" fmla="*/ 74 h 213"/>
                  <a:gd name="T40" fmla="*/ 133 w 213"/>
                  <a:gd name="T41" fmla="*/ 85 h 213"/>
                  <a:gd name="T42" fmla="*/ 118 w 213"/>
                  <a:gd name="T43" fmla="*/ 90 h 213"/>
                  <a:gd name="T44" fmla="*/ 101 w 213"/>
                  <a:gd name="T45" fmla="*/ 79 h 213"/>
                  <a:gd name="T46" fmla="*/ 107 w 213"/>
                  <a:gd name="T47" fmla="*/ 48 h 213"/>
                  <a:gd name="T48" fmla="*/ 101 w 213"/>
                  <a:gd name="T49" fmla="*/ 37 h 213"/>
                  <a:gd name="T50" fmla="*/ 96 w 213"/>
                  <a:gd name="T51" fmla="*/ 21 h 213"/>
                  <a:gd name="T52" fmla="*/ 70 w 213"/>
                  <a:gd name="T53" fmla="*/ 85 h 213"/>
                  <a:gd name="T54" fmla="*/ 48 w 213"/>
                  <a:gd name="T55" fmla="*/ 111 h 213"/>
                  <a:gd name="T56" fmla="*/ 43 w 213"/>
                  <a:gd name="T57" fmla="*/ 143 h 213"/>
                  <a:gd name="T58" fmla="*/ 26 w 213"/>
                  <a:gd name="T59" fmla="*/ 143 h 213"/>
                  <a:gd name="T60" fmla="*/ 21 w 213"/>
                  <a:gd name="T61" fmla="*/ 143 h 213"/>
                  <a:gd name="T62" fmla="*/ 16 w 213"/>
                  <a:gd name="T63" fmla="*/ 154 h 213"/>
                  <a:gd name="T64" fmla="*/ 0 w 213"/>
                  <a:gd name="T65" fmla="*/ 159 h 213"/>
                  <a:gd name="T66" fmla="*/ 16 w 213"/>
                  <a:gd name="T67" fmla="*/ 170 h 213"/>
                  <a:gd name="T68" fmla="*/ 37 w 213"/>
                  <a:gd name="T69" fmla="*/ 175 h 213"/>
                  <a:gd name="T70" fmla="*/ 59 w 213"/>
                  <a:gd name="T71" fmla="*/ 165 h 213"/>
                  <a:gd name="T72" fmla="*/ 91 w 213"/>
                  <a:gd name="T73" fmla="*/ 170 h 213"/>
                  <a:gd name="T74" fmla="*/ 118 w 213"/>
                  <a:gd name="T75" fmla="*/ 175 h 213"/>
                  <a:gd name="T76" fmla="*/ 128 w 213"/>
                  <a:gd name="T77" fmla="*/ 191 h 213"/>
                  <a:gd name="T78" fmla="*/ 123 w 213"/>
                  <a:gd name="T79" fmla="*/ 207 h 213"/>
                  <a:gd name="T80" fmla="*/ 138 w 213"/>
                  <a:gd name="T81" fmla="*/ 213 h 213"/>
                  <a:gd name="T82" fmla="*/ 138 w 213"/>
                  <a:gd name="T83" fmla="*/ 197 h 213"/>
                  <a:gd name="T84" fmla="*/ 149 w 213"/>
                  <a:gd name="T85" fmla="*/ 186 h 2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13" h="213">
                    <a:moveTo>
                      <a:pt x="149" y="186"/>
                    </a:moveTo>
                    <a:lnTo>
                      <a:pt x="149" y="154"/>
                    </a:lnTo>
                    <a:lnTo>
                      <a:pt x="149" y="133"/>
                    </a:lnTo>
                    <a:lnTo>
                      <a:pt x="181" y="127"/>
                    </a:lnTo>
                    <a:lnTo>
                      <a:pt x="181" y="111"/>
                    </a:lnTo>
                    <a:lnTo>
                      <a:pt x="197" y="106"/>
                    </a:lnTo>
                    <a:lnTo>
                      <a:pt x="203" y="85"/>
                    </a:lnTo>
                    <a:lnTo>
                      <a:pt x="187" y="69"/>
                    </a:lnTo>
                    <a:lnTo>
                      <a:pt x="203" y="63"/>
                    </a:lnTo>
                    <a:lnTo>
                      <a:pt x="213" y="37"/>
                    </a:lnTo>
                    <a:lnTo>
                      <a:pt x="208" y="10"/>
                    </a:lnTo>
                    <a:lnTo>
                      <a:pt x="203" y="10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38" y="10"/>
                    </a:lnTo>
                    <a:lnTo>
                      <a:pt x="128" y="16"/>
                    </a:lnTo>
                    <a:lnTo>
                      <a:pt x="123" y="31"/>
                    </a:lnTo>
                    <a:lnTo>
                      <a:pt x="128" y="48"/>
                    </a:lnTo>
                    <a:lnTo>
                      <a:pt x="138" y="63"/>
                    </a:lnTo>
                    <a:lnTo>
                      <a:pt x="144" y="74"/>
                    </a:lnTo>
                    <a:lnTo>
                      <a:pt x="133" y="85"/>
                    </a:lnTo>
                    <a:lnTo>
                      <a:pt x="118" y="90"/>
                    </a:lnTo>
                    <a:lnTo>
                      <a:pt x="101" y="79"/>
                    </a:lnTo>
                    <a:lnTo>
                      <a:pt x="107" y="48"/>
                    </a:lnTo>
                    <a:lnTo>
                      <a:pt x="101" y="37"/>
                    </a:lnTo>
                    <a:lnTo>
                      <a:pt x="96" y="21"/>
                    </a:lnTo>
                    <a:lnTo>
                      <a:pt x="70" y="85"/>
                    </a:lnTo>
                    <a:lnTo>
                      <a:pt x="48" y="111"/>
                    </a:lnTo>
                    <a:lnTo>
                      <a:pt x="43" y="143"/>
                    </a:lnTo>
                    <a:lnTo>
                      <a:pt x="26" y="143"/>
                    </a:lnTo>
                    <a:lnTo>
                      <a:pt x="21" y="143"/>
                    </a:lnTo>
                    <a:lnTo>
                      <a:pt x="16" y="154"/>
                    </a:lnTo>
                    <a:lnTo>
                      <a:pt x="0" y="159"/>
                    </a:lnTo>
                    <a:lnTo>
                      <a:pt x="16" y="170"/>
                    </a:lnTo>
                    <a:lnTo>
                      <a:pt x="37" y="175"/>
                    </a:lnTo>
                    <a:lnTo>
                      <a:pt x="59" y="165"/>
                    </a:lnTo>
                    <a:lnTo>
                      <a:pt x="91" y="170"/>
                    </a:lnTo>
                    <a:lnTo>
                      <a:pt x="118" y="175"/>
                    </a:lnTo>
                    <a:lnTo>
                      <a:pt x="128" y="191"/>
                    </a:lnTo>
                    <a:lnTo>
                      <a:pt x="123" y="207"/>
                    </a:lnTo>
                    <a:lnTo>
                      <a:pt x="138" y="213"/>
                    </a:lnTo>
                    <a:lnTo>
                      <a:pt x="138" y="197"/>
                    </a:lnTo>
                    <a:lnTo>
                      <a:pt x="149" y="18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6" name="Freeform 391"/>
            <p:cNvSpPr>
              <a:spLocks/>
            </p:cNvSpPr>
            <p:nvPr/>
          </p:nvSpPr>
          <p:spPr bwMode="auto">
            <a:xfrm>
              <a:off x="4139" y="2183"/>
              <a:ext cx="134" cy="230"/>
            </a:xfrm>
            <a:custGeom>
              <a:avLst/>
              <a:gdLst>
                <a:gd name="T0" fmla="*/ 91 w 134"/>
                <a:gd name="T1" fmla="*/ 230 h 230"/>
                <a:gd name="T2" fmla="*/ 75 w 134"/>
                <a:gd name="T3" fmla="*/ 208 h 230"/>
                <a:gd name="T4" fmla="*/ 91 w 134"/>
                <a:gd name="T5" fmla="*/ 208 h 230"/>
                <a:gd name="T6" fmla="*/ 81 w 134"/>
                <a:gd name="T7" fmla="*/ 187 h 230"/>
                <a:gd name="T8" fmla="*/ 81 w 134"/>
                <a:gd name="T9" fmla="*/ 166 h 230"/>
                <a:gd name="T10" fmla="*/ 107 w 134"/>
                <a:gd name="T11" fmla="*/ 123 h 230"/>
                <a:gd name="T12" fmla="*/ 118 w 134"/>
                <a:gd name="T13" fmla="*/ 128 h 230"/>
                <a:gd name="T14" fmla="*/ 134 w 134"/>
                <a:gd name="T15" fmla="*/ 91 h 230"/>
                <a:gd name="T16" fmla="*/ 112 w 134"/>
                <a:gd name="T17" fmla="*/ 75 h 230"/>
                <a:gd name="T18" fmla="*/ 107 w 134"/>
                <a:gd name="T19" fmla="*/ 48 h 230"/>
                <a:gd name="T20" fmla="*/ 112 w 134"/>
                <a:gd name="T21" fmla="*/ 16 h 230"/>
                <a:gd name="T22" fmla="*/ 112 w 134"/>
                <a:gd name="T23" fmla="*/ 5 h 230"/>
                <a:gd name="T24" fmla="*/ 102 w 134"/>
                <a:gd name="T25" fmla="*/ 0 h 230"/>
                <a:gd name="T26" fmla="*/ 86 w 134"/>
                <a:gd name="T27" fmla="*/ 5 h 230"/>
                <a:gd name="T28" fmla="*/ 81 w 134"/>
                <a:gd name="T29" fmla="*/ 16 h 230"/>
                <a:gd name="T30" fmla="*/ 64 w 134"/>
                <a:gd name="T31" fmla="*/ 26 h 230"/>
                <a:gd name="T32" fmla="*/ 48 w 134"/>
                <a:gd name="T33" fmla="*/ 32 h 230"/>
                <a:gd name="T34" fmla="*/ 32 w 134"/>
                <a:gd name="T35" fmla="*/ 37 h 230"/>
                <a:gd name="T36" fmla="*/ 22 w 134"/>
                <a:gd name="T37" fmla="*/ 48 h 230"/>
                <a:gd name="T38" fmla="*/ 17 w 134"/>
                <a:gd name="T39" fmla="*/ 64 h 230"/>
                <a:gd name="T40" fmla="*/ 27 w 134"/>
                <a:gd name="T41" fmla="*/ 75 h 230"/>
                <a:gd name="T42" fmla="*/ 11 w 134"/>
                <a:gd name="T43" fmla="*/ 80 h 230"/>
                <a:gd name="T44" fmla="*/ 6 w 134"/>
                <a:gd name="T45" fmla="*/ 96 h 230"/>
                <a:gd name="T46" fmla="*/ 6 w 134"/>
                <a:gd name="T47" fmla="*/ 112 h 230"/>
                <a:gd name="T48" fmla="*/ 17 w 134"/>
                <a:gd name="T49" fmla="*/ 128 h 230"/>
                <a:gd name="T50" fmla="*/ 0 w 134"/>
                <a:gd name="T51" fmla="*/ 139 h 230"/>
                <a:gd name="T52" fmla="*/ 0 w 134"/>
                <a:gd name="T53" fmla="*/ 150 h 230"/>
                <a:gd name="T54" fmla="*/ 17 w 134"/>
                <a:gd name="T55" fmla="*/ 182 h 230"/>
                <a:gd name="T56" fmla="*/ 27 w 134"/>
                <a:gd name="T57" fmla="*/ 171 h 230"/>
                <a:gd name="T58" fmla="*/ 32 w 134"/>
                <a:gd name="T59" fmla="*/ 203 h 230"/>
                <a:gd name="T60" fmla="*/ 38 w 134"/>
                <a:gd name="T61" fmla="*/ 219 h 230"/>
                <a:gd name="T62" fmla="*/ 53 w 134"/>
                <a:gd name="T63" fmla="*/ 225 h 230"/>
                <a:gd name="T64" fmla="*/ 91 w 134"/>
                <a:gd name="T65" fmla="*/ 230 h 2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34" h="230">
                  <a:moveTo>
                    <a:pt x="91" y="230"/>
                  </a:moveTo>
                  <a:lnTo>
                    <a:pt x="75" y="208"/>
                  </a:lnTo>
                  <a:lnTo>
                    <a:pt x="91" y="208"/>
                  </a:lnTo>
                  <a:lnTo>
                    <a:pt x="81" y="187"/>
                  </a:lnTo>
                  <a:lnTo>
                    <a:pt x="81" y="166"/>
                  </a:lnTo>
                  <a:lnTo>
                    <a:pt x="107" y="123"/>
                  </a:lnTo>
                  <a:lnTo>
                    <a:pt x="118" y="128"/>
                  </a:lnTo>
                  <a:lnTo>
                    <a:pt x="134" y="91"/>
                  </a:lnTo>
                  <a:lnTo>
                    <a:pt x="112" y="75"/>
                  </a:lnTo>
                  <a:lnTo>
                    <a:pt x="107" y="48"/>
                  </a:lnTo>
                  <a:lnTo>
                    <a:pt x="112" y="16"/>
                  </a:lnTo>
                  <a:lnTo>
                    <a:pt x="112" y="5"/>
                  </a:lnTo>
                  <a:lnTo>
                    <a:pt x="102" y="0"/>
                  </a:lnTo>
                  <a:lnTo>
                    <a:pt x="86" y="5"/>
                  </a:lnTo>
                  <a:lnTo>
                    <a:pt x="81" y="16"/>
                  </a:lnTo>
                  <a:lnTo>
                    <a:pt x="64" y="26"/>
                  </a:lnTo>
                  <a:lnTo>
                    <a:pt x="48" y="32"/>
                  </a:lnTo>
                  <a:lnTo>
                    <a:pt x="32" y="37"/>
                  </a:lnTo>
                  <a:lnTo>
                    <a:pt x="22" y="48"/>
                  </a:lnTo>
                  <a:lnTo>
                    <a:pt x="17" y="64"/>
                  </a:lnTo>
                  <a:lnTo>
                    <a:pt x="27" y="75"/>
                  </a:lnTo>
                  <a:lnTo>
                    <a:pt x="11" y="80"/>
                  </a:lnTo>
                  <a:lnTo>
                    <a:pt x="6" y="96"/>
                  </a:lnTo>
                  <a:lnTo>
                    <a:pt x="6" y="112"/>
                  </a:lnTo>
                  <a:lnTo>
                    <a:pt x="17" y="128"/>
                  </a:lnTo>
                  <a:lnTo>
                    <a:pt x="0" y="139"/>
                  </a:lnTo>
                  <a:lnTo>
                    <a:pt x="0" y="150"/>
                  </a:lnTo>
                  <a:lnTo>
                    <a:pt x="17" y="182"/>
                  </a:lnTo>
                  <a:lnTo>
                    <a:pt x="27" y="171"/>
                  </a:lnTo>
                  <a:lnTo>
                    <a:pt x="32" y="203"/>
                  </a:lnTo>
                  <a:lnTo>
                    <a:pt x="38" y="219"/>
                  </a:lnTo>
                  <a:lnTo>
                    <a:pt x="53" y="225"/>
                  </a:lnTo>
                  <a:lnTo>
                    <a:pt x="91" y="230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7" name="Freeform 392"/>
            <p:cNvSpPr>
              <a:spLocks/>
            </p:cNvSpPr>
            <p:nvPr/>
          </p:nvSpPr>
          <p:spPr bwMode="auto">
            <a:xfrm>
              <a:off x="4020" y="2410"/>
              <a:ext cx="475" cy="594"/>
            </a:xfrm>
            <a:custGeom>
              <a:avLst/>
              <a:gdLst>
                <a:gd name="T0" fmla="*/ 145 w 475"/>
                <a:gd name="T1" fmla="*/ 567 h 594"/>
                <a:gd name="T2" fmla="*/ 224 w 475"/>
                <a:gd name="T3" fmla="*/ 594 h 594"/>
                <a:gd name="T4" fmla="*/ 283 w 475"/>
                <a:gd name="T5" fmla="*/ 589 h 594"/>
                <a:gd name="T6" fmla="*/ 353 w 475"/>
                <a:gd name="T7" fmla="*/ 567 h 594"/>
                <a:gd name="T8" fmla="*/ 390 w 475"/>
                <a:gd name="T9" fmla="*/ 556 h 594"/>
                <a:gd name="T10" fmla="*/ 400 w 475"/>
                <a:gd name="T11" fmla="*/ 519 h 594"/>
                <a:gd name="T12" fmla="*/ 427 w 475"/>
                <a:gd name="T13" fmla="*/ 498 h 594"/>
                <a:gd name="T14" fmla="*/ 384 w 475"/>
                <a:gd name="T15" fmla="*/ 439 h 594"/>
                <a:gd name="T16" fmla="*/ 353 w 475"/>
                <a:gd name="T17" fmla="*/ 391 h 594"/>
                <a:gd name="T18" fmla="*/ 353 w 475"/>
                <a:gd name="T19" fmla="*/ 348 h 594"/>
                <a:gd name="T20" fmla="*/ 406 w 475"/>
                <a:gd name="T21" fmla="*/ 326 h 594"/>
                <a:gd name="T22" fmla="*/ 437 w 475"/>
                <a:gd name="T23" fmla="*/ 294 h 594"/>
                <a:gd name="T24" fmla="*/ 475 w 475"/>
                <a:gd name="T25" fmla="*/ 305 h 594"/>
                <a:gd name="T26" fmla="*/ 459 w 475"/>
                <a:gd name="T27" fmla="*/ 241 h 594"/>
                <a:gd name="T28" fmla="*/ 454 w 475"/>
                <a:gd name="T29" fmla="*/ 187 h 594"/>
                <a:gd name="T30" fmla="*/ 422 w 475"/>
                <a:gd name="T31" fmla="*/ 145 h 594"/>
                <a:gd name="T32" fmla="*/ 432 w 475"/>
                <a:gd name="T33" fmla="*/ 91 h 594"/>
                <a:gd name="T34" fmla="*/ 406 w 475"/>
                <a:gd name="T35" fmla="*/ 54 h 594"/>
                <a:gd name="T36" fmla="*/ 390 w 475"/>
                <a:gd name="T37" fmla="*/ 21 h 594"/>
                <a:gd name="T38" fmla="*/ 368 w 475"/>
                <a:gd name="T39" fmla="*/ 21 h 594"/>
                <a:gd name="T40" fmla="*/ 353 w 475"/>
                <a:gd name="T41" fmla="*/ 27 h 594"/>
                <a:gd name="T42" fmla="*/ 342 w 475"/>
                <a:gd name="T43" fmla="*/ 27 h 594"/>
                <a:gd name="T44" fmla="*/ 305 w 475"/>
                <a:gd name="T45" fmla="*/ 48 h 594"/>
                <a:gd name="T46" fmla="*/ 278 w 475"/>
                <a:gd name="T47" fmla="*/ 64 h 594"/>
                <a:gd name="T48" fmla="*/ 272 w 475"/>
                <a:gd name="T49" fmla="*/ 43 h 594"/>
                <a:gd name="T50" fmla="*/ 251 w 475"/>
                <a:gd name="T51" fmla="*/ 38 h 594"/>
                <a:gd name="T52" fmla="*/ 219 w 475"/>
                <a:gd name="T53" fmla="*/ 11 h 594"/>
                <a:gd name="T54" fmla="*/ 160 w 475"/>
                <a:gd name="T55" fmla="*/ 0 h 594"/>
                <a:gd name="T56" fmla="*/ 155 w 475"/>
                <a:gd name="T57" fmla="*/ 27 h 594"/>
                <a:gd name="T58" fmla="*/ 176 w 475"/>
                <a:gd name="T59" fmla="*/ 75 h 594"/>
                <a:gd name="T60" fmla="*/ 150 w 475"/>
                <a:gd name="T61" fmla="*/ 75 h 594"/>
                <a:gd name="T62" fmla="*/ 139 w 475"/>
                <a:gd name="T63" fmla="*/ 91 h 594"/>
                <a:gd name="T64" fmla="*/ 118 w 475"/>
                <a:gd name="T65" fmla="*/ 86 h 594"/>
                <a:gd name="T66" fmla="*/ 70 w 475"/>
                <a:gd name="T67" fmla="*/ 96 h 594"/>
                <a:gd name="T68" fmla="*/ 75 w 475"/>
                <a:gd name="T69" fmla="*/ 139 h 594"/>
                <a:gd name="T70" fmla="*/ 48 w 475"/>
                <a:gd name="T71" fmla="*/ 171 h 594"/>
                <a:gd name="T72" fmla="*/ 59 w 475"/>
                <a:gd name="T73" fmla="*/ 209 h 594"/>
                <a:gd name="T74" fmla="*/ 43 w 475"/>
                <a:gd name="T75" fmla="*/ 230 h 594"/>
                <a:gd name="T76" fmla="*/ 11 w 475"/>
                <a:gd name="T77" fmla="*/ 257 h 594"/>
                <a:gd name="T78" fmla="*/ 0 w 475"/>
                <a:gd name="T79" fmla="*/ 300 h 594"/>
                <a:gd name="T80" fmla="*/ 6 w 475"/>
                <a:gd name="T81" fmla="*/ 321 h 594"/>
                <a:gd name="T82" fmla="*/ 22 w 475"/>
                <a:gd name="T83" fmla="*/ 358 h 594"/>
                <a:gd name="T84" fmla="*/ 6 w 475"/>
                <a:gd name="T85" fmla="*/ 369 h 594"/>
                <a:gd name="T86" fmla="*/ 28 w 475"/>
                <a:gd name="T87" fmla="*/ 401 h 594"/>
                <a:gd name="T88" fmla="*/ 33 w 475"/>
                <a:gd name="T89" fmla="*/ 444 h 594"/>
                <a:gd name="T90" fmla="*/ 86 w 475"/>
                <a:gd name="T91" fmla="*/ 460 h 594"/>
                <a:gd name="T92" fmla="*/ 97 w 475"/>
                <a:gd name="T93" fmla="*/ 492 h 594"/>
                <a:gd name="T94" fmla="*/ 81 w 475"/>
                <a:gd name="T95" fmla="*/ 578 h 594"/>
                <a:gd name="T96" fmla="*/ 91 w 475"/>
                <a:gd name="T97" fmla="*/ 583 h 5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475" h="594">
                  <a:moveTo>
                    <a:pt x="123" y="578"/>
                  </a:moveTo>
                  <a:lnTo>
                    <a:pt x="145" y="567"/>
                  </a:lnTo>
                  <a:lnTo>
                    <a:pt x="198" y="583"/>
                  </a:lnTo>
                  <a:lnTo>
                    <a:pt x="224" y="594"/>
                  </a:lnTo>
                  <a:lnTo>
                    <a:pt x="246" y="583"/>
                  </a:lnTo>
                  <a:lnTo>
                    <a:pt x="283" y="589"/>
                  </a:lnTo>
                  <a:lnTo>
                    <a:pt x="310" y="583"/>
                  </a:lnTo>
                  <a:lnTo>
                    <a:pt x="353" y="567"/>
                  </a:lnTo>
                  <a:lnTo>
                    <a:pt x="390" y="578"/>
                  </a:lnTo>
                  <a:lnTo>
                    <a:pt x="390" y="556"/>
                  </a:lnTo>
                  <a:lnTo>
                    <a:pt x="379" y="535"/>
                  </a:lnTo>
                  <a:lnTo>
                    <a:pt x="400" y="519"/>
                  </a:lnTo>
                  <a:lnTo>
                    <a:pt x="406" y="498"/>
                  </a:lnTo>
                  <a:lnTo>
                    <a:pt x="427" y="498"/>
                  </a:lnTo>
                  <a:lnTo>
                    <a:pt x="432" y="476"/>
                  </a:lnTo>
                  <a:lnTo>
                    <a:pt x="384" y="439"/>
                  </a:lnTo>
                  <a:lnTo>
                    <a:pt x="347" y="407"/>
                  </a:lnTo>
                  <a:lnTo>
                    <a:pt x="353" y="391"/>
                  </a:lnTo>
                  <a:lnTo>
                    <a:pt x="331" y="364"/>
                  </a:lnTo>
                  <a:lnTo>
                    <a:pt x="353" y="348"/>
                  </a:lnTo>
                  <a:lnTo>
                    <a:pt x="379" y="342"/>
                  </a:lnTo>
                  <a:lnTo>
                    <a:pt x="406" y="326"/>
                  </a:lnTo>
                  <a:lnTo>
                    <a:pt x="432" y="316"/>
                  </a:lnTo>
                  <a:lnTo>
                    <a:pt x="437" y="294"/>
                  </a:lnTo>
                  <a:lnTo>
                    <a:pt x="459" y="294"/>
                  </a:lnTo>
                  <a:lnTo>
                    <a:pt x="475" y="305"/>
                  </a:lnTo>
                  <a:lnTo>
                    <a:pt x="475" y="262"/>
                  </a:lnTo>
                  <a:lnTo>
                    <a:pt x="459" y="241"/>
                  </a:lnTo>
                  <a:lnTo>
                    <a:pt x="470" y="214"/>
                  </a:lnTo>
                  <a:lnTo>
                    <a:pt x="454" y="187"/>
                  </a:lnTo>
                  <a:lnTo>
                    <a:pt x="454" y="166"/>
                  </a:lnTo>
                  <a:lnTo>
                    <a:pt x="422" y="145"/>
                  </a:lnTo>
                  <a:lnTo>
                    <a:pt x="437" y="112"/>
                  </a:lnTo>
                  <a:lnTo>
                    <a:pt x="432" y="91"/>
                  </a:lnTo>
                  <a:lnTo>
                    <a:pt x="427" y="59"/>
                  </a:lnTo>
                  <a:lnTo>
                    <a:pt x="406" y="54"/>
                  </a:lnTo>
                  <a:lnTo>
                    <a:pt x="384" y="43"/>
                  </a:lnTo>
                  <a:lnTo>
                    <a:pt x="390" y="21"/>
                  </a:lnTo>
                  <a:lnTo>
                    <a:pt x="374" y="11"/>
                  </a:lnTo>
                  <a:lnTo>
                    <a:pt x="368" y="21"/>
                  </a:lnTo>
                  <a:lnTo>
                    <a:pt x="363" y="32"/>
                  </a:lnTo>
                  <a:lnTo>
                    <a:pt x="353" y="27"/>
                  </a:lnTo>
                  <a:lnTo>
                    <a:pt x="347" y="27"/>
                  </a:lnTo>
                  <a:lnTo>
                    <a:pt x="342" y="27"/>
                  </a:lnTo>
                  <a:lnTo>
                    <a:pt x="325" y="43"/>
                  </a:lnTo>
                  <a:lnTo>
                    <a:pt x="305" y="48"/>
                  </a:lnTo>
                  <a:lnTo>
                    <a:pt x="294" y="64"/>
                  </a:lnTo>
                  <a:lnTo>
                    <a:pt x="278" y="64"/>
                  </a:lnTo>
                  <a:lnTo>
                    <a:pt x="262" y="59"/>
                  </a:lnTo>
                  <a:lnTo>
                    <a:pt x="272" y="43"/>
                  </a:lnTo>
                  <a:lnTo>
                    <a:pt x="267" y="21"/>
                  </a:lnTo>
                  <a:lnTo>
                    <a:pt x="251" y="38"/>
                  </a:lnTo>
                  <a:lnTo>
                    <a:pt x="219" y="27"/>
                  </a:lnTo>
                  <a:lnTo>
                    <a:pt x="219" y="11"/>
                  </a:lnTo>
                  <a:lnTo>
                    <a:pt x="213" y="5"/>
                  </a:lnTo>
                  <a:lnTo>
                    <a:pt x="160" y="0"/>
                  </a:lnTo>
                  <a:lnTo>
                    <a:pt x="171" y="16"/>
                  </a:lnTo>
                  <a:lnTo>
                    <a:pt x="155" y="27"/>
                  </a:lnTo>
                  <a:lnTo>
                    <a:pt x="155" y="43"/>
                  </a:lnTo>
                  <a:lnTo>
                    <a:pt x="176" y="75"/>
                  </a:lnTo>
                  <a:lnTo>
                    <a:pt x="160" y="75"/>
                  </a:lnTo>
                  <a:lnTo>
                    <a:pt x="150" y="75"/>
                  </a:lnTo>
                  <a:lnTo>
                    <a:pt x="145" y="86"/>
                  </a:lnTo>
                  <a:lnTo>
                    <a:pt x="139" y="91"/>
                  </a:lnTo>
                  <a:lnTo>
                    <a:pt x="134" y="91"/>
                  </a:lnTo>
                  <a:lnTo>
                    <a:pt x="118" y="86"/>
                  </a:lnTo>
                  <a:lnTo>
                    <a:pt x="86" y="86"/>
                  </a:lnTo>
                  <a:lnTo>
                    <a:pt x="70" y="96"/>
                  </a:lnTo>
                  <a:lnTo>
                    <a:pt x="70" y="112"/>
                  </a:lnTo>
                  <a:lnTo>
                    <a:pt x="75" y="139"/>
                  </a:lnTo>
                  <a:lnTo>
                    <a:pt x="65" y="166"/>
                  </a:lnTo>
                  <a:lnTo>
                    <a:pt x="48" y="171"/>
                  </a:lnTo>
                  <a:lnTo>
                    <a:pt x="65" y="187"/>
                  </a:lnTo>
                  <a:lnTo>
                    <a:pt x="59" y="209"/>
                  </a:lnTo>
                  <a:lnTo>
                    <a:pt x="43" y="214"/>
                  </a:lnTo>
                  <a:lnTo>
                    <a:pt x="43" y="230"/>
                  </a:lnTo>
                  <a:lnTo>
                    <a:pt x="11" y="235"/>
                  </a:lnTo>
                  <a:lnTo>
                    <a:pt x="11" y="257"/>
                  </a:lnTo>
                  <a:lnTo>
                    <a:pt x="11" y="289"/>
                  </a:lnTo>
                  <a:lnTo>
                    <a:pt x="0" y="300"/>
                  </a:lnTo>
                  <a:lnTo>
                    <a:pt x="0" y="316"/>
                  </a:lnTo>
                  <a:lnTo>
                    <a:pt x="6" y="321"/>
                  </a:lnTo>
                  <a:lnTo>
                    <a:pt x="22" y="337"/>
                  </a:lnTo>
                  <a:lnTo>
                    <a:pt x="22" y="358"/>
                  </a:lnTo>
                  <a:lnTo>
                    <a:pt x="11" y="369"/>
                  </a:lnTo>
                  <a:lnTo>
                    <a:pt x="6" y="369"/>
                  </a:lnTo>
                  <a:lnTo>
                    <a:pt x="6" y="385"/>
                  </a:lnTo>
                  <a:lnTo>
                    <a:pt x="28" y="401"/>
                  </a:lnTo>
                  <a:lnTo>
                    <a:pt x="17" y="423"/>
                  </a:lnTo>
                  <a:lnTo>
                    <a:pt x="33" y="444"/>
                  </a:lnTo>
                  <a:lnTo>
                    <a:pt x="48" y="449"/>
                  </a:lnTo>
                  <a:lnTo>
                    <a:pt x="86" y="460"/>
                  </a:lnTo>
                  <a:lnTo>
                    <a:pt x="118" y="471"/>
                  </a:lnTo>
                  <a:lnTo>
                    <a:pt x="97" y="492"/>
                  </a:lnTo>
                  <a:lnTo>
                    <a:pt x="91" y="519"/>
                  </a:lnTo>
                  <a:lnTo>
                    <a:pt x="81" y="578"/>
                  </a:lnTo>
                  <a:lnTo>
                    <a:pt x="75" y="578"/>
                  </a:lnTo>
                  <a:lnTo>
                    <a:pt x="91" y="583"/>
                  </a:lnTo>
                  <a:lnTo>
                    <a:pt x="123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48" name="Group 393"/>
            <p:cNvGrpSpPr>
              <a:grpSpLocks/>
            </p:cNvGrpSpPr>
            <p:nvPr/>
          </p:nvGrpSpPr>
          <p:grpSpPr bwMode="auto">
            <a:xfrm>
              <a:off x="4139" y="2183"/>
              <a:ext cx="134" cy="230"/>
              <a:chOff x="1837" y="2092"/>
              <a:chExt cx="134" cy="230"/>
            </a:xfrm>
          </p:grpSpPr>
          <p:sp>
            <p:nvSpPr>
              <p:cNvPr id="274" name="Freeform 394"/>
              <p:cNvSpPr>
                <a:spLocks/>
              </p:cNvSpPr>
              <p:nvPr/>
            </p:nvSpPr>
            <p:spPr bwMode="auto">
              <a:xfrm>
                <a:off x="1837" y="2092"/>
                <a:ext cx="134" cy="230"/>
              </a:xfrm>
              <a:custGeom>
                <a:avLst/>
                <a:gdLst>
                  <a:gd name="T0" fmla="*/ 91 w 134"/>
                  <a:gd name="T1" fmla="*/ 230 h 230"/>
                  <a:gd name="T2" fmla="*/ 75 w 134"/>
                  <a:gd name="T3" fmla="*/ 208 h 230"/>
                  <a:gd name="T4" fmla="*/ 91 w 134"/>
                  <a:gd name="T5" fmla="*/ 208 h 230"/>
                  <a:gd name="T6" fmla="*/ 81 w 134"/>
                  <a:gd name="T7" fmla="*/ 187 h 230"/>
                  <a:gd name="T8" fmla="*/ 81 w 134"/>
                  <a:gd name="T9" fmla="*/ 166 h 230"/>
                  <a:gd name="T10" fmla="*/ 107 w 134"/>
                  <a:gd name="T11" fmla="*/ 123 h 230"/>
                  <a:gd name="T12" fmla="*/ 118 w 134"/>
                  <a:gd name="T13" fmla="*/ 128 h 230"/>
                  <a:gd name="T14" fmla="*/ 134 w 134"/>
                  <a:gd name="T15" fmla="*/ 91 h 230"/>
                  <a:gd name="T16" fmla="*/ 112 w 134"/>
                  <a:gd name="T17" fmla="*/ 75 h 230"/>
                  <a:gd name="T18" fmla="*/ 107 w 134"/>
                  <a:gd name="T19" fmla="*/ 48 h 230"/>
                  <a:gd name="T20" fmla="*/ 112 w 134"/>
                  <a:gd name="T21" fmla="*/ 16 h 230"/>
                  <a:gd name="T22" fmla="*/ 112 w 134"/>
                  <a:gd name="T23" fmla="*/ 5 h 230"/>
                  <a:gd name="T24" fmla="*/ 102 w 134"/>
                  <a:gd name="T25" fmla="*/ 0 h 230"/>
                  <a:gd name="T26" fmla="*/ 86 w 134"/>
                  <a:gd name="T27" fmla="*/ 5 h 230"/>
                  <a:gd name="T28" fmla="*/ 81 w 134"/>
                  <a:gd name="T29" fmla="*/ 16 h 230"/>
                  <a:gd name="T30" fmla="*/ 64 w 134"/>
                  <a:gd name="T31" fmla="*/ 26 h 230"/>
                  <a:gd name="T32" fmla="*/ 48 w 134"/>
                  <a:gd name="T33" fmla="*/ 32 h 230"/>
                  <a:gd name="T34" fmla="*/ 32 w 134"/>
                  <a:gd name="T35" fmla="*/ 37 h 230"/>
                  <a:gd name="T36" fmla="*/ 22 w 134"/>
                  <a:gd name="T37" fmla="*/ 48 h 230"/>
                  <a:gd name="T38" fmla="*/ 17 w 134"/>
                  <a:gd name="T39" fmla="*/ 64 h 230"/>
                  <a:gd name="T40" fmla="*/ 27 w 134"/>
                  <a:gd name="T41" fmla="*/ 75 h 230"/>
                  <a:gd name="T42" fmla="*/ 11 w 134"/>
                  <a:gd name="T43" fmla="*/ 80 h 230"/>
                  <a:gd name="T44" fmla="*/ 6 w 134"/>
                  <a:gd name="T45" fmla="*/ 96 h 230"/>
                  <a:gd name="T46" fmla="*/ 6 w 134"/>
                  <a:gd name="T47" fmla="*/ 112 h 230"/>
                  <a:gd name="T48" fmla="*/ 17 w 134"/>
                  <a:gd name="T49" fmla="*/ 128 h 230"/>
                  <a:gd name="T50" fmla="*/ 0 w 134"/>
                  <a:gd name="T51" fmla="*/ 139 h 230"/>
                  <a:gd name="T52" fmla="*/ 0 w 134"/>
                  <a:gd name="T53" fmla="*/ 150 h 230"/>
                  <a:gd name="T54" fmla="*/ 17 w 134"/>
                  <a:gd name="T55" fmla="*/ 182 h 230"/>
                  <a:gd name="T56" fmla="*/ 27 w 134"/>
                  <a:gd name="T57" fmla="*/ 171 h 230"/>
                  <a:gd name="T58" fmla="*/ 32 w 134"/>
                  <a:gd name="T59" fmla="*/ 203 h 230"/>
                  <a:gd name="T60" fmla="*/ 38 w 134"/>
                  <a:gd name="T61" fmla="*/ 219 h 230"/>
                  <a:gd name="T62" fmla="*/ 53 w 134"/>
                  <a:gd name="T63" fmla="*/ 225 h 230"/>
                  <a:gd name="T64" fmla="*/ 91 w 134"/>
                  <a:gd name="T65" fmla="*/ 230 h 2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34" h="230">
                    <a:moveTo>
                      <a:pt x="91" y="230"/>
                    </a:moveTo>
                    <a:lnTo>
                      <a:pt x="75" y="208"/>
                    </a:lnTo>
                    <a:lnTo>
                      <a:pt x="91" y="208"/>
                    </a:lnTo>
                    <a:lnTo>
                      <a:pt x="81" y="187"/>
                    </a:lnTo>
                    <a:lnTo>
                      <a:pt x="81" y="166"/>
                    </a:lnTo>
                    <a:lnTo>
                      <a:pt x="107" y="123"/>
                    </a:lnTo>
                    <a:lnTo>
                      <a:pt x="118" y="128"/>
                    </a:lnTo>
                    <a:lnTo>
                      <a:pt x="134" y="91"/>
                    </a:lnTo>
                    <a:lnTo>
                      <a:pt x="112" y="75"/>
                    </a:lnTo>
                    <a:lnTo>
                      <a:pt x="107" y="48"/>
                    </a:lnTo>
                    <a:lnTo>
                      <a:pt x="112" y="16"/>
                    </a:lnTo>
                    <a:lnTo>
                      <a:pt x="112" y="5"/>
                    </a:lnTo>
                    <a:lnTo>
                      <a:pt x="102" y="0"/>
                    </a:lnTo>
                    <a:lnTo>
                      <a:pt x="86" y="5"/>
                    </a:lnTo>
                    <a:lnTo>
                      <a:pt x="81" y="16"/>
                    </a:lnTo>
                    <a:lnTo>
                      <a:pt x="64" y="26"/>
                    </a:lnTo>
                    <a:lnTo>
                      <a:pt x="48" y="32"/>
                    </a:lnTo>
                    <a:lnTo>
                      <a:pt x="32" y="37"/>
                    </a:lnTo>
                    <a:lnTo>
                      <a:pt x="22" y="48"/>
                    </a:lnTo>
                    <a:lnTo>
                      <a:pt x="17" y="64"/>
                    </a:lnTo>
                    <a:lnTo>
                      <a:pt x="27" y="75"/>
                    </a:lnTo>
                    <a:lnTo>
                      <a:pt x="11" y="80"/>
                    </a:lnTo>
                    <a:lnTo>
                      <a:pt x="6" y="96"/>
                    </a:lnTo>
                    <a:lnTo>
                      <a:pt x="6" y="112"/>
                    </a:lnTo>
                    <a:lnTo>
                      <a:pt x="17" y="128"/>
                    </a:lnTo>
                    <a:lnTo>
                      <a:pt x="0" y="139"/>
                    </a:lnTo>
                    <a:lnTo>
                      <a:pt x="0" y="150"/>
                    </a:lnTo>
                    <a:lnTo>
                      <a:pt x="17" y="182"/>
                    </a:lnTo>
                    <a:lnTo>
                      <a:pt x="27" y="171"/>
                    </a:lnTo>
                    <a:lnTo>
                      <a:pt x="32" y="203"/>
                    </a:lnTo>
                    <a:lnTo>
                      <a:pt x="38" y="219"/>
                    </a:lnTo>
                    <a:lnTo>
                      <a:pt x="53" y="225"/>
                    </a:lnTo>
                    <a:lnTo>
                      <a:pt x="91" y="23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5" name="Freeform 395"/>
              <p:cNvSpPr>
                <a:spLocks/>
              </p:cNvSpPr>
              <p:nvPr/>
            </p:nvSpPr>
            <p:spPr bwMode="auto">
              <a:xfrm>
                <a:off x="1837" y="2092"/>
                <a:ext cx="134" cy="230"/>
              </a:xfrm>
              <a:custGeom>
                <a:avLst/>
                <a:gdLst>
                  <a:gd name="T0" fmla="*/ 91 w 134"/>
                  <a:gd name="T1" fmla="*/ 230 h 230"/>
                  <a:gd name="T2" fmla="*/ 75 w 134"/>
                  <a:gd name="T3" fmla="*/ 208 h 230"/>
                  <a:gd name="T4" fmla="*/ 91 w 134"/>
                  <a:gd name="T5" fmla="*/ 208 h 230"/>
                  <a:gd name="T6" fmla="*/ 81 w 134"/>
                  <a:gd name="T7" fmla="*/ 187 h 230"/>
                  <a:gd name="T8" fmla="*/ 81 w 134"/>
                  <a:gd name="T9" fmla="*/ 166 h 230"/>
                  <a:gd name="T10" fmla="*/ 107 w 134"/>
                  <a:gd name="T11" fmla="*/ 123 h 230"/>
                  <a:gd name="T12" fmla="*/ 118 w 134"/>
                  <a:gd name="T13" fmla="*/ 128 h 230"/>
                  <a:gd name="T14" fmla="*/ 134 w 134"/>
                  <a:gd name="T15" fmla="*/ 91 h 230"/>
                  <a:gd name="T16" fmla="*/ 112 w 134"/>
                  <a:gd name="T17" fmla="*/ 75 h 230"/>
                  <a:gd name="T18" fmla="*/ 107 w 134"/>
                  <a:gd name="T19" fmla="*/ 48 h 230"/>
                  <a:gd name="T20" fmla="*/ 112 w 134"/>
                  <a:gd name="T21" fmla="*/ 16 h 230"/>
                  <a:gd name="T22" fmla="*/ 112 w 134"/>
                  <a:gd name="T23" fmla="*/ 5 h 230"/>
                  <a:gd name="T24" fmla="*/ 102 w 134"/>
                  <a:gd name="T25" fmla="*/ 0 h 230"/>
                  <a:gd name="T26" fmla="*/ 86 w 134"/>
                  <a:gd name="T27" fmla="*/ 5 h 230"/>
                  <a:gd name="T28" fmla="*/ 81 w 134"/>
                  <a:gd name="T29" fmla="*/ 16 h 230"/>
                  <a:gd name="T30" fmla="*/ 64 w 134"/>
                  <a:gd name="T31" fmla="*/ 26 h 230"/>
                  <a:gd name="T32" fmla="*/ 48 w 134"/>
                  <a:gd name="T33" fmla="*/ 32 h 230"/>
                  <a:gd name="T34" fmla="*/ 32 w 134"/>
                  <a:gd name="T35" fmla="*/ 37 h 230"/>
                  <a:gd name="T36" fmla="*/ 22 w 134"/>
                  <a:gd name="T37" fmla="*/ 48 h 230"/>
                  <a:gd name="T38" fmla="*/ 17 w 134"/>
                  <a:gd name="T39" fmla="*/ 64 h 230"/>
                  <a:gd name="T40" fmla="*/ 27 w 134"/>
                  <a:gd name="T41" fmla="*/ 75 h 230"/>
                  <a:gd name="T42" fmla="*/ 11 w 134"/>
                  <a:gd name="T43" fmla="*/ 80 h 230"/>
                  <a:gd name="T44" fmla="*/ 6 w 134"/>
                  <a:gd name="T45" fmla="*/ 96 h 230"/>
                  <a:gd name="T46" fmla="*/ 6 w 134"/>
                  <a:gd name="T47" fmla="*/ 112 h 230"/>
                  <a:gd name="T48" fmla="*/ 17 w 134"/>
                  <a:gd name="T49" fmla="*/ 128 h 230"/>
                  <a:gd name="T50" fmla="*/ 0 w 134"/>
                  <a:gd name="T51" fmla="*/ 139 h 230"/>
                  <a:gd name="T52" fmla="*/ 0 w 134"/>
                  <a:gd name="T53" fmla="*/ 150 h 230"/>
                  <a:gd name="T54" fmla="*/ 17 w 134"/>
                  <a:gd name="T55" fmla="*/ 182 h 230"/>
                  <a:gd name="T56" fmla="*/ 27 w 134"/>
                  <a:gd name="T57" fmla="*/ 171 h 230"/>
                  <a:gd name="T58" fmla="*/ 32 w 134"/>
                  <a:gd name="T59" fmla="*/ 203 h 230"/>
                  <a:gd name="T60" fmla="*/ 38 w 134"/>
                  <a:gd name="T61" fmla="*/ 219 h 230"/>
                  <a:gd name="T62" fmla="*/ 53 w 134"/>
                  <a:gd name="T63" fmla="*/ 225 h 230"/>
                  <a:gd name="T64" fmla="*/ 91 w 134"/>
                  <a:gd name="T65" fmla="*/ 230 h 2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34" h="230">
                    <a:moveTo>
                      <a:pt x="91" y="230"/>
                    </a:moveTo>
                    <a:lnTo>
                      <a:pt x="75" y="208"/>
                    </a:lnTo>
                    <a:lnTo>
                      <a:pt x="91" y="208"/>
                    </a:lnTo>
                    <a:lnTo>
                      <a:pt x="81" y="187"/>
                    </a:lnTo>
                    <a:lnTo>
                      <a:pt x="81" y="166"/>
                    </a:lnTo>
                    <a:lnTo>
                      <a:pt x="107" y="123"/>
                    </a:lnTo>
                    <a:lnTo>
                      <a:pt x="118" y="128"/>
                    </a:lnTo>
                    <a:lnTo>
                      <a:pt x="134" y="91"/>
                    </a:lnTo>
                    <a:lnTo>
                      <a:pt x="112" y="75"/>
                    </a:lnTo>
                    <a:lnTo>
                      <a:pt x="107" y="48"/>
                    </a:lnTo>
                    <a:lnTo>
                      <a:pt x="112" y="16"/>
                    </a:lnTo>
                    <a:lnTo>
                      <a:pt x="112" y="5"/>
                    </a:lnTo>
                    <a:lnTo>
                      <a:pt x="102" y="0"/>
                    </a:lnTo>
                    <a:lnTo>
                      <a:pt x="86" y="5"/>
                    </a:lnTo>
                    <a:lnTo>
                      <a:pt x="81" y="16"/>
                    </a:lnTo>
                    <a:lnTo>
                      <a:pt x="64" y="26"/>
                    </a:lnTo>
                    <a:lnTo>
                      <a:pt x="48" y="32"/>
                    </a:lnTo>
                    <a:lnTo>
                      <a:pt x="32" y="37"/>
                    </a:lnTo>
                    <a:lnTo>
                      <a:pt x="22" y="48"/>
                    </a:lnTo>
                    <a:lnTo>
                      <a:pt x="17" y="64"/>
                    </a:lnTo>
                    <a:lnTo>
                      <a:pt x="27" y="75"/>
                    </a:lnTo>
                    <a:lnTo>
                      <a:pt x="11" y="80"/>
                    </a:lnTo>
                    <a:lnTo>
                      <a:pt x="6" y="96"/>
                    </a:lnTo>
                    <a:lnTo>
                      <a:pt x="6" y="112"/>
                    </a:lnTo>
                    <a:lnTo>
                      <a:pt x="17" y="128"/>
                    </a:lnTo>
                    <a:lnTo>
                      <a:pt x="0" y="139"/>
                    </a:lnTo>
                    <a:lnTo>
                      <a:pt x="0" y="150"/>
                    </a:lnTo>
                    <a:lnTo>
                      <a:pt x="17" y="182"/>
                    </a:lnTo>
                    <a:lnTo>
                      <a:pt x="27" y="171"/>
                    </a:lnTo>
                    <a:lnTo>
                      <a:pt x="32" y="203"/>
                    </a:lnTo>
                    <a:lnTo>
                      <a:pt x="38" y="219"/>
                    </a:lnTo>
                    <a:lnTo>
                      <a:pt x="53" y="225"/>
                    </a:lnTo>
                    <a:lnTo>
                      <a:pt x="91" y="230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49" name="Group 396"/>
            <p:cNvGrpSpPr>
              <a:grpSpLocks/>
            </p:cNvGrpSpPr>
            <p:nvPr/>
          </p:nvGrpSpPr>
          <p:grpSpPr bwMode="auto">
            <a:xfrm>
              <a:off x="4016" y="2407"/>
              <a:ext cx="476" cy="595"/>
              <a:chOff x="1714" y="2316"/>
              <a:chExt cx="476" cy="595"/>
            </a:xfrm>
          </p:grpSpPr>
          <p:sp>
            <p:nvSpPr>
              <p:cNvPr id="272" name="Freeform 397"/>
              <p:cNvSpPr>
                <a:spLocks/>
              </p:cNvSpPr>
              <p:nvPr/>
            </p:nvSpPr>
            <p:spPr bwMode="auto">
              <a:xfrm>
                <a:off x="1714" y="2316"/>
                <a:ext cx="476" cy="595"/>
              </a:xfrm>
              <a:custGeom>
                <a:avLst/>
                <a:gdLst>
                  <a:gd name="T0" fmla="*/ 145 w 476"/>
                  <a:gd name="T1" fmla="*/ 569 h 595"/>
                  <a:gd name="T2" fmla="*/ 225 w 476"/>
                  <a:gd name="T3" fmla="*/ 595 h 595"/>
                  <a:gd name="T4" fmla="*/ 284 w 476"/>
                  <a:gd name="T5" fmla="*/ 590 h 595"/>
                  <a:gd name="T6" fmla="*/ 353 w 476"/>
                  <a:gd name="T7" fmla="*/ 569 h 595"/>
                  <a:gd name="T8" fmla="*/ 391 w 476"/>
                  <a:gd name="T9" fmla="*/ 558 h 595"/>
                  <a:gd name="T10" fmla="*/ 401 w 476"/>
                  <a:gd name="T11" fmla="*/ 520 h 595"/>
                  <a:gd name="T12" fmla="*/ 428 w 476"/>
                  <a:gd name="T13" fmla="*/ 499 h 595"/>
                  <a:gd name="T14" fmla="*/ 385 w 476"/>
                  <a:gd name="T15" fmla="*/ 440 h 595"/>
                  <a:gd name="T16" fmla="*/ 353 w 476"/>
                  <a:gd name="T17" fmla="*/ 392 h 595"/>
                  <a:gd name="T18" fmla="*/ 353 w 476"/>
                  <a:gd name="T19" fmla="*/ 349 h 595"/>
                  <a:gd name="T20" fmla="*/ 407 w 476"/>
                  <a:gd name="T21" fmla="*/ 327 h 595"/>
                  <a:gd name="T22" fmla="*/ 438 w 476"/>
                  <a:gd name="T23" fmla="*/ 295 h 595"/>
                  <a:gd name="T24" fmla="*/ 476 w 476"/>
                  <a:gd name="T25" fmla="*/ 306 h 595"/>
                  <a:gd name="T26" fmla="*/ 460 w 476"/>
                  <a:gd name="T27" fmla="*/ 242 h 595"/>
                  <a:gd name="T28" fmla="*/ 455 w 476"/>
                  <a:gd name="T29" fmla="*/ 188 h 595"/>
                  <a:gd name="T30" fmla="*/ 423 w 476"/>
                  <a:gd name="T31" fmla="*/ 145 h 595"/>
                  <a:gd name="T32" fmla="*/ 433 w 476"/>
                  <a:gd name="T33" fmla="*/ 91 h 595"/>
                  <a:gd name="T34" fmla="*/ 407 w 476"/>
                  <a:gd name="T35" fmla="*/ 54 h 595"/>
                  <a:gd name="T36" fmla="*/ 391 w 476"/>
                  <a:gd name="T37" fmla="*/ 22 h 595"/>
                  <a:gd name="T38" fmla="*/ 369 w 476"/>
                  <a:gd name="T39" fmla="*/ 22 h 595"/>
                  <a:gd name="T40" fmla="*/ 353 w 476"/>
                  <a:gd name="T41" fmla="*/ 27 h 595"/>
                  <a:gd name="T42" fmla="*/ 343 w 476"/>
                  <a:gd name="T43" fmla="*/ 27 h 595"/>
                  <a:gd name="T44" fmla="*/ 305 w 476"/>
                  <a:gd name="T45" fmla="*/ 48 h 595"/>
                  <a:gd name="T46" fmla="*/ 279 w 476"/>
                  <a:gd name="T47" fmla="*/ 65 h 595"/>
                  <a:gd name="T48" fmla="*/ 273 w 476"/>
                  <a:gd name="T49" fmla="*/ 43 h 595"/>
                  <a:gd name="T50" fmla="*/ 251 w 476"/>
                  <a:gd name="T51" fmla="*/ 38 h 595"/>
                  <a:gd name="T52" fmla="*/ 220 w 476"/>
                  <a:gd name="T53" fmla="*/ 11 h 595"/>
                  <a:gd name="T54" fmla="*/ 161 w 476"/>
                  <a:gd name="T55" fmla="*/ 0 h 595"/>
                  <a:gd name="T56" fmla="*/ 155 w 476"/>
                  <a:gd name="T57" fmla="*/ 27 h 595"/>
                  <a:gd name="T58" fmla="*/ 176 w 476"/>
                  <a:gd name="T59" fmla="*/ 75 h 595"/>
                  <a:gd name="T60" fmla="*/ 150 w 476"/>
                  <a:gd name="T61" fmla="*/ 75 h 595"/>
                  <a:gd name="T62" fmla="*/ 140 w 476"/>
                  <a:gd name="T63" fmla="*/ 91 h 595"/>
                  <a:gd name="T64" fmla="*/ 118 w 476"/>
                  <a:gd name="T65" fmla="*/ 86 h 595"/>
                  <a:gd name="T66" fmla="*/ 70 w 476"/>
                  <a:gd name="T67" fmla="*/ 97 h 595"/>
                  <a:gd name="T68" fmla="*/ 75 w 476"/>
                  <a:gd name="T69" fmla="*/ 140 h 595"/>
                  <a:gd name="T70" fmla="*/ 48 w 476"/>
                  <a:gd name="T71" fmla="*/ 172 h 595"/>
                  <a:gd name="T72" fmla="*/ 59 w 476"/>
                  <a:gd name="T73" fmla="*/ 209 h 595"/>
                  <a:gd name="T74" fmla="*/ 43 w 476"/>
                  <a:gd name="T75" fmla="*/ 231 h 595"/>
                  <a:gd name="T76" fmla="*/ 11 w 476"/>
                  <a:gd name="T77" fmla="*/ 258 h 595"/>
                  <a:gd name="T78" fmla="*/ 0 w 476"/>
                  <a:gd name="T79" fmla="*/ 301 h 595"/>
                  <a:gd name="T80" fmla="*/ 6 w 476"/>
                  <a:gd name="T81" fmla="*/ 322 h 595"/>
                  <a:gd name="T82" fmla="*/ 22 w 476"/>
                  <a:gd name="T83" fmla="*/ 359 h 595"/>
                  <a:gd name="T84" fmla="*/ 6 w 476"/>
                  <a:gd name="T85" fmla="*/ 370 h 595"/>
                  <a:gd name="T86" fmla="*/ 27 w 476"/>
                  <a:gd name="T87" fmla="*/ 402 h 595"/>
                  <a:gd name="T88" fmla="*/ 32 w 476"/>
                  <a:gd name="T89" fmla="*/ 445 h 595"/>
                  <a:gd name="T90" fmla="*/ 86 w 476"/>
                  <a:gd name="T91" fmla="*/ 461 h 595"/>
                  <a:gd name="T92" fmla="*/ 96 w 476"/>
                  <a:gd name="T93" fmla="*/ 494 h 595"/>
                  <a:gd name="T94" fmla="*/ 81 w 476"/>
                  <a:gd name="T95" fmla="*/ 579 h 595"/>
                  <a:gd name="T96" fmla="*/ 91 w 476"/>
                  <a:gd name="T97" fmla="*/ 585 h 5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76" h="595">
                    <a:moveTo>
                      <a:pt x="123" y="579"/>
                    </a:moveTo>
                    <a:lnTo>
                      <a:pt x="145" y="569"/>
                    </a:lnTo>
                    <a:lnTo>
                      <a:pt x="198" y="585"/>
                    </a:lnTo>
                    <a:lnTo>
                      <a:pt x="225" y="595"/>
                    </a:lnTo>
                    <a:lnTo>
                      <a:pt x="246" y="585"/>
                    </a:lnTo>
                    <a:lnTo>
                      <a:pt x="284" y="590"/>
                    </a:lnTo>
                    <a:lnTo>
                      <a:pt x="310" y="585"/>
                    </a:lnTo>
                    <a:lnTo>
                      <a:pt x="353" y="569"/>
                    </a:lnTo>
                    <a:lnTo>
                      <a:pt x="391" y="579"/>
                    </a:lnTo>
                    <a:lnTo>
                      <a:pt x="391" y="558"/>
                    </a:lnTo>
                    <a:lnTo>
                      <a:pt x="380" y="536"/>
                    </a:lnTo>
                    <a:lnTo>
                      <a:pt x="401" y="520"/>
                    </a:lnTo>
                    <a:lnTo>
                      <a:pt x="407" y="499"/>
                    </a:lnTo>
                    <a:lnTo>
                      <a:pt x="428" y="499"/>
                    </a:lnTo>
                    <a:lnTo>
                      <a:pt x="433" y="477"/>
                    </a:lnTo>
                    <a:lnTo>
                      <a:pt x="385" y="440"/>
                    </a:lnTo>
                    <a:lnTo>
                      <a:pt x="348" y="408"/>
                    </a:lnTo>
                    <a:lnTo>
                      <a:pt x="353" y="392"/>
                    </a:lnTo>
                    <a:lnTo>
                      <a:pt x="332" y="365"/>
                    </a:lnTo>
                    <a:lnTo>
                      <a:pt x="353" y="349"/>
                    </a:lnTo>
                    <a:lnTo>
                      <a:pt x="380" y="343"/>
                    </a:lnTo>
                    <a:lnTo>
                      <a:pt x="407" y="327"/>
                    </a:lnTo>
                    <a:lnTo>
                      <a:pt x="433" y="317"/>
                    </a:lnTo>
                    <a:lnTo>
                      <a:pt x="438" y="295"/>
                    </a:lnTo>
                    <a:lnTo>
                      <a:pt x="460" y="295"/>
                    </a:lnTo>
                    <a:lnTo>
                      <a:pt x="476" y="306"/>
                    </a:lnTo>
                    <a:lnTo>
                      <a:pt x="476" y="263"/>
                    </a:lnTo>
                    <a:lnTo>
                      <a:pt x="460" y="242"/>
                    </a:lnTo>
                    <a:lnTo>
                      <a:pt x="471" y="215"/>
                    </a:lnTo>
                    <a:lnTo>
                      <a:pt x="455" y="188"/>
                    </a:lnTo>
                    <a:lnTo>
                      <a:pt x="455" y="166"/>
                    </a:lnTo>
                    <a:lnTo>
                      <a:pt x="423" y="145"/>
                    </a:lnTo>
                    <a:lnTo>
                      <a:pt x="438" y="113"/>
                    </a:lnTo>
                    <a:lnTo>
                      <a:pt x="433" y="91"/>
                    </a:lnTo>
                    <a:lnTo>
                      <a:pt x="428" y="59"/>
                    </a:lnTo>
                    <a:lnTo>
                      <a:pt x="407" y="54"/>
                    </a:lnTo>
                    <a:lnTo>
                      <a:pt x="385" y="43"/>
                    </a:lnTo>
                    <a:lnTo>
                      <a:pt x="391" y="22"/>
                    </a:lnTo>
                    <a:lnTo>
                      <a:pt x="374" y="11"/>
                    </a:lnTo>
                    <a:lnTo>
                      <a:pt x="369" y="22"/>
                    </a:lnTo>
                    <a:lnTo>
                      <a:pt x="364" y="32"/>
                    </a:lnTo>
                    <a:lnTo>
                      <a:pt x="353" y="27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26" y="43"/>
                    </a:lnTo>
                    <a:lnTo>
                      <a:pt x="305" y="48"/>
                    </a:lnTo>
                    <a:lnTo>
                      <a:pt x="294" y="65"/>
                    </a:lnTo>
                    <a:lnTo>
                      <a:pt x="279" y="65"/>
                    </a:lnTo>
                    <a:lnTo>
                      <a:pt x="262" y="59"/>
                    </a:lnTo>
                    <a:lnTo>
                      <a:pt x="273" y="43"/>
                    </a:lnTo>
                    <a:lnTo>
                      <a:pt x="268" y="22"/>
                    </a:lnTo>
                    <a:lnTo>
                      <a:pt x="251" y="38"/>
                    </a:lnTo>
                    <a:lnTo>
                      <a:pt x="220" y="27"/>
                    </a:lnTo>
                    <a:lnTo>
                      <a:pt x="220" y="11"/>
                    </a:lnTo>
                    <a:lnTo>
                      <a:pt x="214" y="6"/>
                    </a:lnTo>
                    <a:lnTo>
                      <a:pt x="161" y="0"/>
                    </a:lnTo>
                    <a:lnTo>
                      <a:pt x="171" y="16"/>
                    </a:lnTo>
                    <a:lnTo>
                      <a:pt x="155" y="27"/>
                    </a:lnTo>
                    <a:lnTo>
                      <a:pt x="155" y="43"/>
                    </a:lnTo>
                    <a:lnTo>
                      <a:pt x="176" y="75"/>
                    </a:lnTo>
                    <a:lnTo>
                      <a:pt x="161" y="75"/>
                    </a:lnTo>
                    <a:lnTo>
                      <a:pt x="150" y="75"/>
                    </a:lnTo>
                    <a:lnTo>
                      <a:pt x="145" y="86"/>
                    </a:lnTo>
                    <a:lnTo>
                      <a:pt x="140" y="91"/>
                    </a:lnTo>
                    <a:lnTo>
                      <a:pt x="134" y="91"/>
                    </a:lnTo>
                    <a:lnTo>
                      <a:pt x="118" y="86"/>
                    </a:lnTo>
                    <a:lnTo>
                      <a:pt x="86" y="86"/>
                    </a:lnTo>
                    <a:lnTo>
                      <a:pt x="70" y="97"/>
                    </a:lnTo>
                    <a:lnTo>
                      <a:pt x="70" y="113"/>
                    </a:lnTo>
                    <a:lnTo>
                      <a:pt x="75" y="140"/>
                    </a:lnTo>
                    <a:lnTo>
                      <a:pt x="65" y="166"/>
                    </a:lnTo>
                    <a:lnTo>
                      <a:pt x="48" y="172"/>
                    </a:lnTo>
                    <a:lnTo>
                      <a:pt x="65" y="188"/>
                    </a:lnTo>
                    <a:lnTo>
                      <a:pt x="59" y="209"/>
                    </a:lnTo>
                    <a:lnTo>
                      <a:pt x="43" y="215"/>
                    </a:lnTo>
                    <a:lnTo>
                      <a:pt x="43" y="231"/>
                    </a:lnTo>
                    <a:lnTo>
                      <a:pt x="11" y="236"/>
                    </a:lnTo>
                    <a:lnTo>
                      <a:pt x="11" y="258"/>
                    </a:lnTo>
                    <a:lnTo>
                      <a:pt x="11" y="290"/>
                    </a:lnTo>
                    <a:lnTo>
                      <a:pt x="0" y="301"/>
                    </a:lnTo>
                    <a:lnTo>
                      <a:pt x="0" y="317"/>
                    </a:lnTo>
                    <a:lnTo>
                      <a:pt x="6" y="322"/>
                    </a:lnTo>
                    <a:lnTo>
                      <a:pt x="22" y="338"/>
                    </a:lnTo>
                    <a:lnTo>
                      <a:pt x="22" y="359"/>
                    </a:lnTo>
                    <a:lnTo>
                      <a:pt x="11" y="370"/>
                    </a:lnTo>
                    <a:lnTo>
                      <a:pt x="6" y="370"/>
                    </a:lnTo>
                    <a:lnTo>
                      <a:pt x="6" y="386"/>
                    </a:lnTo>
                    <a:lnTo>
                      <a:pt x="27" y="402"/>
                    </a:lnTo>
                    <a:lnTo>
                      <a:pt x="17" y="424"/>
                    </a:lnTo>
                    <a:lnTo>
                      <a:pt x="32" y="445"/>
                    </a:lnTo>
                    <a:lnTo>
                      <a:pt x="48" y="451"/>
                    </a:lnTo>
                    <a:lnTo>
                      <a:pt x="86" y="461"/>
                    </a:lnTo>
                    <a:lnTo>
                      <a:pt x="118" y="472"/>
                    </a:lnTo>
                    <a:lnTo>
                      <a:pt x="96" y="494"/>
                    </a:lnTo>
                    <a:lnTo>
                      <a:pt x="91" y="520"/>
                    </a:lnTo>
                    <a:lnTo>
                      <a:pt x="81" y="579"/>
                    </a:lnTo>
                    <a:lnTo>
                      <a:pt x="75" y="579"/>
                    </a:lnTo>
                    <a:lnTo>
                      <a:pt x="91" y="585"/>
                    </a:lnTo>
                    <a:lnTo>
                      <a:pt x="123" y="579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3" name="Freeform 398"/>
              <p:cNvSpPr>
                <a:spLocks/>
              </p:cNvSpPr>
              <p:nvPr/>
            </p:nvSpPr>
            <p:spPr bwMode="auto">
              <a:xfrm>
                <a:off x="1714" y="2316"/>
                <a:ext cx="476" cy="595"/>
              </a:xfrm>
              <a:custGeom>
                <a:avLst/>
                <a:gdLst>
                  <a:gd name="T0" fmla="*/ 145 w 476"/>
                  <a:gd name="T1" fmla="*/ 569 h 595"/>
                  <a:gd name="T2" fmla="*/ 225 w 476"/>
                  <a:gd name="T3" fmla="*/ 595 h 595"/>
                  <a:gd name="T4" fmla="*/ 284 w 476"/>
                  <a:gd name="T5" fmla="*/ 590 h 595"/>
                  <a:gd name="T6" fmla="*/ 353 w 476"/>
                  <a:gd name="T7" fmla="*/ 569 h 595"/>
                  <a:gd name="T8" fmla="*/ 391 w 476"/>
                  <a:gd name="T9" fmla="*/ 558 h 595"/>
                  <a:gd name="T10" fmla="*/ 401 w 476"/>
                  <a:gd name="T11" fmla="*/ 520 h 595"/>
                  <a:gd name="T12" fmla="*/ 428 w 476"/>
                  <a:gd name="T13" fmla="*/ 499 h 595"/>
                  <a:gd name="T14" fmla="*/ 385 w 476"/>
                  <a:gd name="T15" fmla="*/ 440 h 595"/>
                  <a:gd name="T16" fmla="*/ 353 w 476"/>
                  <a:gd name="T17" fmla="*/ 392 h 595"/>
                  <a:gd name="T18" fmla="*/ 353 w 476"/>
                  <a:gd name="T19" fmla="*/ 349 h 595"/>
                  <a:gd name="T20" fmla="*/ 407 w 476"/>
                  <a:gd name="T21" fmla="*/ 327 h 595"/>
                  <a:gd name="T22" fmla="*/ 438 w 476"/>
                  <a:gd name="T23" fmla="*/ 295 h 595"/>
                  <a:gd name="T24" fmla="*/ 476 w 476"/>
                  <a:gd name="T25" fmla="*/ 306 h 595"/>
                  <a:gd name="T26" fmla="*/ 460 w 476"/>
                  <a:gd name="T27" fmla="*/ 242 h 595"/>
                  <a:gd name="T28" fmla="*/ 455 w 476"/>
                  <a:gd name="T29" fmla="*/ 188 h 595"/>
                  <a:gd name="T30" fmla="*/ 423 w 476"/>
                  <a:gd name="T31" fmla="*/ 145 h 595"/>
                  <a:gd name="T32" fmla="*/ 433 w 476"/>
                  <a:gd name="T33" fmla="*/ 91 h 595"/>
                  <a:gd name="T34" fmla="*/ 407 w 476"/>
                  <a:gd name="T35" fmla="*/ 54 h 595"/>
                  <a:gd name="T36" fmla="*/ 391 w 476"/>
                  <a:gd name="T37" fmla="*/ 22 h 595"/>
                  <a:gd name="T38" fmla="*/ 369 w 476"/>
                  <a:gd name="T39" fmla="*/ 22 h 595"/>
                  <a:gd name="T40" fmla="*/ 353 w 476"/>
                  <a:gd name="T41" fmla="*/ 27 h 595"/>
                  <a:gd name="T42" fmla="*/ 343 w 476"/>
                  <a:gd name="T43" fmla="*/ 27 h 595"/>
                  <a:gd name="T44" fmla="*/ 305 w 476"/>
                  <a:gd name="T45" fmla="*/ 48 h 595"/>
                  <a:gd name="T46" fmla="*/ 279 w 476"/>
                  <a:gd name="T47" fmla="*/ 65 h 595"/>
                  <a:gd name="T48" fmla="*/ 273 w 476"/>
                  <a:gd name="T49" fmla="*/ 43 h 595"/>
                  <a:gd name="T50" fmla="*/ 251 w 476"/>
                  <a:gd name="T51" fmla="*/ 38 h 595"/>
                  <a:gd name="T52" fmla="*/ 220 w 476"/>
                  <a:gd name="T53" fmla="*/ 11 h 595"/>
                  <a:gd name="T54" fmla="*/ 161 w 476"/>
                  <a:gd name="T55" fmla="*/ 0 h 595"/>
                  <a:gd name="T56" fmla="*/ 155 w 476"/>
                  <a:gd name="T57" fmla="*/ 27 h 595"/>
                  <a:gd name="T58" fmla="*/ 176 w 476"/>
                  <a:gd name="T59" fmla="*/ 75 h 595"/>
                  <a:gd name="T60" fmla="*/ 150 w 476"/>
                  <a:gd name="T61" fmla="*/ 75 h 595"/>
                  <a:gd name="T62" fmla="*/ 140 w 476"/>
                  <a:gd name="T63" fmla="*/ 91 h 595"/>
                  <a:gd name="T64" fmla="*/ 118 w 476"/>
                  <a:gd name="T65" fmla="*/ 86 h 595"/>
                  <a:gd name="T66" fmla="*/ 70 w 476"/>
                  <a:gd name="T67" fmla="*/ 97 h 595"/>
                  <a:gd name="T68" fmla="*/ 75 w 476"/>
                  <a:gd name="T69" fmla="*/ 140 h 595"/>
                  <a:gd name="T70" fmla="*/ 48 w 476"/>
                  <a:gd name="T71" fmla="*/ 172 h 595"/>
                  <a:gd name="T72" fmla="*/ 59 w 476"/>
                  <a:gd name="T73" fmla="*/ 209 h 595"/>
                  <a:gd name="T74" fmla="*/ 43 w 476"/>
                  <a:gd name="T75" fmla="*/ 231 h 595"/>
                  <a:gd name="T76" fmla="*/ 11 w 476"/>
                  <a:gd name="T77" fmla="*/ 258 h 595"/>
                  <a:gd name="T78" fmla="*/ 0 w 476"/>
                  <a:gd name="T79" fmla="*/ 301 h 595"/>
                  <a:gd name="T80" fmla="*/ 6 w 476"/>
                  <a:gd name="T81" fmla="*/ 322 h 595"/>
                  <a:gd name="T82" fmla="*/ 22 w 476"/>
                  <a:gd name="T83" fmla="*/ 359 h 595"/>
                  <a:gd name="T84" fmla="*/ 6 w 476"/>
                  <a:gd name="T85" fmla="*/ 370 h 595"/>
                  <a:gd name="T86" fmla="*/ 27 w 476"/>
                  <a:gd name="T87" fmla="*/ 402 h 595"/>
                  <a:gd name="T88" fmla="*/ 32 w 476"/>
                  <a:gd name="T89" fmla="*/ 445 h 595"/>
                  <a:gd name="T90" fmla="*/ 86 w 476"/>
                  <a:gd name="T91" fmla="*/ 461 h 595"/>
                  <a:gd name="T92" fmla="*/ 96 w 476"/>
                  <a:gd name="T93" fmla="*/ 494 h 595"/>
                  <a:gd name="T94" fmla="*/ 81 w 476"/>
                  <a:gd name="T95" fmla="*/ 579 h 595"/>
                  <a:gd name="T96" fmla="*/ 91 w 476"/>
                  <a:gd name="T97" fmla="*/ 585 h 5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76" h="595">
                    <a:moveTo>
                      <a:pt x="123" y="579"/>
                    </a:moveTo>
                    <a:lnTo>
                      <a:pt x="145" y="569"/>
                    </a:lnTo>
                    <a:lnTo>
                      <a:pt x="198" y="585"/>
                    </a:lnTo>
                    <a:lnTo>
                      <a:pt x="225" y="595"/>
                    </a:lnTo>
                    <a:lnTo>
                      <a:pt x="246" y="585"/>
                    </a:lnTo>
                    <a:lnTo>
                      <a:pt x="284" y="590"/>
                    </a:lnTo>
                    <a:lnTo>
                      <a:pt x="310" y="585"/>
                    </a:lnTo>
                    <a:lnTo>
                      <a:pt x="353" y="569"/>
                    </a:lnTo>
                    <a:lnTo>
                      <a:pt x="391" y="579"/>
                    </a:lnTo>
                    <a:lnTo>
                      <a:pt x="391" y="558"/>
                    </a:lnTo>
                    <a:lnTo>
                      <a:pt x="380" y="536"/>
                    </a:lnTo>
                    <a:lnTo>
                      <a:pt x="401" y="520"/>
                    </a:lnTo>
                    <a:lnTo>
                      <a:pt x="407" y="499"/>
                    </a:lnTo>
                    <a:lnTo>
                      <a:pt x="428" y="499"/>
                    </a:lnTo>
                    <a:lnTo>
                      <a:pt x="433" y="477"/>
                    </a:lnTo>
                    <a:lnTo>
                      <a:pt x="385" y="440"/>
                    </a:lnTo>
                    <a:lnTo>
                      <a:pt x="348" y="408"/>
                    </a:lnTo>
                    <a:lnTo>
                      <a:pt x="353" y="392"/>
                    </a:lnTo>
                    <a:lnTo>
                      <a:pt x="332" y="365"/>
                    </a:lnTo>
                    <a:lnTo>
                      <a:pt x="353" y="349"/>
                    </a:lnTo>
                    <a:lnTo>
                      <a:pt x="380" y="343"/>
                    </a:lnTo>
                    <a:lnTo>
                      <a:pt x="407" y="327"/>
                    </a:lnTo>
                    <a:lnTo>
                      <a:pt x="433" y="317"/>
                    </a:lnTo>
                    <a:lnTo>
                      <a:pt x="438" y="295"/>
                    </a:lnTo>
                    <a:lnTo>
                      <a:pt x="460" y="295"/>
                    </a:lnTo>
                    <a:lnTo>
                      <a:pt x="476" y="306"/>
                    </a:lnTo>
                    <a:lnTo>
                      <a:pt x="476" y="263"/>
                    </a:lnTo>
                    <a:lnTo>
                      <a:pt x="460" y="242"/>
                    </a:lnTo>
                    <a:lnTo>
                      <a:pt x="471" y="215"/>
                    </a:lnTo>
                    <a:lnTo>
                      <a:pt x="455" y="188"/>
                    </a:lnTo>
                    <a:lnTo>
                      <a:pt x="455" y="166"/>
                    </a:lnTo>
                    <a:lnTo>
                      <a:pt x="423" y="145"/>
                    </a:lnTo>
                    <a:lnTo>
                      <a:pt x="438" y="113"/>
                    </a:lnTo>
                    <a:lnTo>
                      <a:pt x="433" y="91"/>
                    </a:lnTo>
                    <a:lnTo>
                      <a:pt x="428" y="59"/>
                    </a:lnTo>
                    <a:lnTo>
                      <a:pt x="407" y="54"/>
                    </a:lnTo>
                    <a:lnTo>
                      <a:pt x="385" y="43"/>
                    </a:lnTo>
                    <a:lnTo>
                      <a:pt x="391" y="22"/>
                    </a:lnTo>
                    <a:lnTo>
                      <a:pt x="374" y="11"/>
                    </a:lnTo>
                    <a:lnTo>
                      <a:pt x="369" y="22"/>
                    </a:lnTo>
                    <a:lnTo>
                      <a:pt x="364" y="32"/>
                    </a:lnTo>
                    <a:lnTo>
                      <a:pt x="353" y="27"/>
                    </a:lnTo>
                    <a:lnTo>
                      <a:pt x="348" y="27"/>
                    </a:lnTo>
                    <a:lnTo>
                      <a:pt x="343" y="27"/>
                    </a:lnTo>
                    <a:lnTo>
                      <a:pt x="326" y="43"/>
                    </a:lnTo>
                    <a:lnTo>
                      <a:pt x="305" y="48"/>
                    </a:lnTo>
                    <a:lnTo>
                      <a:pt x="294" y="65"/>
                    </a:lnTo>
                    <a:lnTo>
                      <a:pt x="279" y="65"/>
                    </a:lnTo>
                    <a:lnTo>
                      <a:pt x="262" y="59"/>
                    </a:lnTo>
                    <a:lnTo>
                      <a:pt x="273" y="43"/>
                    </a:lnTo>
                    <a:lnTo>
                      <a:pt x="268" y="22"/>
                    </a:lnTo>
                    <a:lnTo>
                      <a:pt x="251" y="38"/>
                    </a:lnTo>
                    <a:lnTo>
                      <a:pt x="220" y="27"/>
                    </a:lnTo>
                    <a:lnTo>
                      <a:pt x="220" y="11"/>
                    </a:lnTo>
                    <a:lnTo>
                      <a:pt x="214" y="6"/>
                    </a:lnTo>
                    <a:lnTo>
                      <a:pt x="161" y="0"/>
                    </a:lnTo>
                    <a:lnTo>
                      <a:pt x="171" y="16"/>
                    </a:lnTo>
                    <a:lnTo>
                      <a:pt x="155" y="27"/>
                    </a:lnTo>
                    <a:lnTo>
                      <a:pt x="155" y="43"/>
                    </a:lnTo>
                    <a:lnTo>
                      <a:pt x="176" y="75"/>
                    </a:lnTo>
                    <a:lnTo>
                      <a:pt x="161" y="75"/>
                    </a:lnTo>
                    <a:lnTo>
                      <a:pt x="150" y="75"/>
                    </a:lnTo>
                    <a:lnTo>
                      <a:pt x="145" y="86"/>
                    </a:lnTo>
                    <a:lnTo>
                      <a:pt x="140" y="91"/>
                    </a:lnTo>
                    <a:lnTo>
                      <a:pt x="134" y="91"/>
                    </a:lnTo>
                    <a:lnTo>
                      <a:pt x="118" y="86"/>
                    </a:lnTo>
                    <a:lnTo>
                      <a:pt x="86" y="86"/>
                    </a:lnTo>
                    <a:lnTo>
                      <a:pt x="70" y="97"/>
                    </a:lnTo>
                    <a:lnTo>
                      <a:pt x="70" y="113"/>
                    </a:lnTo>
                    <a:lnTo>
                      <a:pt x="75" y="140"/>
                    </a:lnTo>
                    <a:lnTo>
                      <a:pt x="65" y="166"/>
                    </a:lnTo>
                    <a:lnTo>
                      <a:pt x="48" y="172"/>
                    </a:lnTo>
                    <a:lnTo>
                      <a:pt x="65" y="188"/>
                    </a:lnTo>
                    <a:lnTo>
                      <a:pt x="59" y="209"/>
                    </a:lnTo>
                    <a:lnTo>
                      <a:pt x="43" y="215"/>
                    </a:lnTo>
                    <a:lnTo>
                      <a:pt x="43" y="231"/>
                    </a:lnTo>
                    <a:lnTo>
                      <a:pt x="11" y="236"/>
                    </a:lnTo>
                    <a:lnTo>
                      <a:pt x="11" y="258"/>
                    </a:lnTo>
                    <a:lnTo>
                      <a:pt x="11" y="290"/>
                    </a:lnTo>
                    <a:lnTo>
                      <a:pt x="0" y="301"/>
                    </a:lnTo>
                    <a:lnTo>
                      <a:pt x="0" y="317"/>
                    </a:lnTo>
                    <a:lnTo>
                      <a:pt x="6" y="322"/>
                    </a:lnTo>
                    <a:lnTo>
                      <a:pt x="22" y="338"/>
                    </a:lnTo>
                    <a:lnTo>
                      <a:pt x="22" y="359"/>
                    </a:lnTo>
                    <a:lnTo>
                      <a:pt x="11" y="370"/>
                    </a:lnTo>
                    <a:lnTo>
                      <a:pt x="6" y="370"/>
                    </a:lnTo>
                    <a:lnTo>
                      <a:pt x="6" y="386"/>
                    </a:lnTo>
                    <a:lnTo>
                      <a:pt x="27" y="402"/>
                    </a:lnTo>
                    <a:lnTo>
                      <a:pt x="17" y="424"/>
                    </a:lnTo>
                    <a:lnTo>
                      <a:pt x="32" y="445"/>
                    </a:lnTo>
                    <a:lnTo>
                      <a:pt x="48" y="451"/>
                    </a:lnTo>
                    <a:lnTo>
                      <a:pt x="86" y="461"/>
                    </a:lnTo>
                    <a:lnTo>
                      <a:pt x="118" y="472"/>
                    </a:lnTo>
                    <a:lnTo>
                      <a:pt x="96" y="494"/>
                    </a:lnTo>
                    <a:lnTo>
                      <a:pt x="91" y="520"/>
                    </a:lnTo>
                    <a:lnTo>
                      <a:pt x="81" y="579"/>
                    </a:lnTo>
                    <a:lnTo>
                      <a:pt x="75" y="579"/>
                    </a:lnTo>
                    <a:lnTo>
                      <a:pt x="91" y="585"/>
                    </a:lnTo>
                    <a:lnTo>
                      <a:pt x="123" y="579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50" name="Freeform 399"/>
            <p:cNvSpPr>
              <a:spLocks/>
            </p:cNvSpPr>
            <p:nvPr/>
          </p:nvSpPr>
          <p:spPr bwMode="auto">
            <a:xfrm>
              <a:off x="4001" y="2975"/>
              <a:ext cx="266" cy="155"/>
            </a:xfrm>
            <a:custGeom>
              <a:avLst/>
              <a:gdLst>
                <a:gd name="T0" fmla="*/ 235 w 266"/>
                <a:gd name="T1" fmla="*/ 70 h 155"/>
                <a:gd name="T2" fmla="*/ 224 w 266"/>
                <a:gd name="T3" fmla="*/ 59 h 155"/>
                <a:gd name="T4" fmla="*/ 208 w 266"/>
                <a:gd name="T5" fmla="*/ 48 h 155"/>
                <a:gd name="T6" fmla="*/ 213 w 266"/>
                <a:gd name="T7" fmla="*/ 22 h 155"/>
                <a:gd name="T8" fmla="*/ 213 w 266"/>
                <a:gd name="T9" fmla="*/ 16 h 155"/>
                <a:gd name="T10" fmla="*/ 160 w 266"/>
                <a:gd name="T11" fmla="*/ 0 h 155"/>
                <a:gd name="T12" fmla="*/ 138 w 266"/>
                <a:gd name="T13" fmla="*/ 11 h 155"/>
                <a:gd name="T14" fmla="*/ 107 w 266"/>
                <a:gd name="T15" fmla="*/ 16 h 155"/>
                <a:gd name="T16" fmla="*/ 90 w 266"/>
                <a:gd name="T17" fmla="*/ 11 h 155"/>
                <a:gd name="T18" fmla="*/ 75 w 266"/>
                <a:gd name="T19" fmla="*/ 22 h 155"/>
                <a:gd name="T20" fmla="*/ 53 w 266"/>
                <a:gd name="T21" fmla="*/ 27 h 155"/>
                <a:gd name="T22" fmla="*/ 48 w 266"/>
                <a:gd name="T23" fmla="*/ 48 h 155"/>
                <a:gd name="T24" fmla="*/ 32 w 266"/>
                <a:gd name="T25" fmla="*/ 59 h 155"/>
                <a:gd name="T26" fmla="*/ 27 w 266"/>
                <a:gd name="T27" fmla="*/ 75 h 155"/>
                <a:gd name="T28" fmla="*/ 6 w 266"/>
                <a:gd name="T29" fmla="*/ 102 h 155"/>
                <a:gd name="T30" fmla="*/ 0 w 266"/>
                <a:gd name="T31" fmla="*/ 123 h 155"/>
                <a:gd name="T32" fmla="*/ 21 w 266"/>
                <a:gd name="T33" fmla="*/ 113 h 155"/>
                <a:gd name="T34" fmla="*/ 48 w 266"/>
                <a:gd name="T35" fmla="*/ 123 h 155"/>
                <a:gd name="T36" fmla="*/ 53 w 266"/>
                <a:gd name="T37" fmla="*/ 134 h 155"/>
                <a:gd name="T38" fmla="*/ 64 w 266"/>
                <a:gd name="T39" fmla="*/ 150 h 155"/>
                <a:gd name="T40" fmla="*/ 112 w 266"/>
                <a:gd name="T41" fmla="*/ 145 h 155"/>
                <a:gd name="T42" fmla="*/ 138 w 266"/>
                <a:gd name="T43" fmla="*/ 102 h 155"/>
                <a:gd name="T44" fmla="*/ 181 w 266"/>
                <a:gd name="T45" fmla="*/ 155 h 155"/>
                <a:gd name="T46" fmla="*/ 197 w 266"/>
                <a:gd name="T47" fmla="*/ 102 h 155"/>
                <a:gd name="T48" fmla="*/ 224 w 266"/>
                <a:gd name="T49" fmla="*/ 107 h 155"/>
                <a:gd name="T50" fmla="*/ 240 w 266"/>
                <a:gd name="T51" fmla="*/ 97 h 155"/>
                <a:gd name="T52" fmla="*/ 261 w 266"/>
                <a:gd name="T53" fmla="*/ 97 h 155"/>
                <a:gd name="T54" fmla="*/ 266 w 266"/>
                <a:gd name="T55" fmla="*/ 91 h 155"/>
                <a:gd name="T56" fmla="*/ 261 w 266"/>
                <a:gd name="T57" fmla="*/ 64 h 155"/>
                <a:gd name="T58" fmla="*/ 235 w 266"/>
                <a:gd name="T59" fmla="*/ 70 h 1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66" h="155">
                  <a:moveTo>
                    <a:pt x="235" y="70"/>
                  </a:moveTo>
                  <a:lnTo>
                    <a:pt x="224" y="59"/>
                  </a:lnTo>
                  <a:lnTo>
                    <a:pt x="208" y="48"/>
                  </a:lnTo>
                  <a:lnTo>
                    <a:pt x="213" y="22"/>
                  </a:lnTo>
                  <a:lnTo>
                    <a:pt x="213" y="16"/>
                  </a:lnTo>
                  <a:lnTo>
                    <a:pt x="160" y="0"/>
                  </a:lnTo>
                  <a:lnTo>
                    <a:pt x="138" y="11"/>
                  </a:lnTo>
                  <a:lnTo>
                    <a:pt x="107" y="16"/>
                  </a:lnTo>
                  <a:lnTo>
                    <a:pt x="90" y="11"/>
                  </a:lnTo>
                  <a:lnTo>
                    <a:pt x="75" y="22"/>
                  </a:lnTo>
                  <a:lnTo>
                    <a:pt x="53" y="27"/>
                  </a:lnTo>
                  <a:lnTo>
                    <a:pt x="48" y="48"/>
                  </a:lnTo>
                  <a:lnTo>
                    <a:pt x="32" y="59"/>
                  </a:lnTo>
                  <a:lnTo>
                    <a:pt x="27" y="75"/>
                  </a:lnTo>
                  <a:lnTo>
                    <a:pt x="6" y="102"/>
                  </a:lnTo>
                  <a:lnTo>
                    <a:pt x="0" y="123"/>
                  </a:lnTo>
                  <a:lnTo>
                    <a:pt x="21" y="113"/>
                  </a:lnTo>
                  <a:lnTo>
                    <a:pt x="48" y="123"/>
                  </a:lnTo>
                  <a:lnTo>
                    <a:pt x="53" y="134"/>
                  </a:lnTo>
                  <a:lnTo>
                    <a:pt x="64" y="150"/>
                  </a:lnTo>
                  <a:lnTo>
                    <a:pt x="112" y="145"/>
                  </a:lnTo>
                  <a:lnTo>
                    <a:pt x="138" y="102"/>
                  </a:lnTo>
                  <a:lnTo>
                    <a:pt x="181" y="155"/>
                  </a:lnTo>
                  <a:lnTo>
                    <a:pt x="197" y="102"/>
                  </a:lnTo>
                  <a:lnTo>
                    <a:pt x="224" y="107"/>
                  </a:lnTo>
                  <a:lnTo>
                    <a:pt x="240" y="97"/>
                  </a:lnTo>
                  <a:lnTo>
                    <a:pt x="261" y="97"/>
                  </a:lnTo>
                  <a:lnTo>
                    <a:pt x="266" y="91"/>
                  </a:lnTo>
                  <a:lnTo>
                    <a:pt x="261" y="64"/>
                  </a:lnTo>
                  <a:lnTo>
                    <a:pt x="235" y="70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1" name="Freeform 400"/>
            <p:cNvSpPr>
              <a:spLocks/>
            </p:cNvSpPr>
            <p:nvPr/>
          </p:nvSpPr>
          <p:spPr bwMode="auto">
            <a:xfrm>
              <a:off x="4209" y="2863"/>
              <a:ext cx="432" cy="209"/>
            </a:xfrm>
            <a:custGeom>
              <a:avLst/>
              <a:gdLst>
                <a:gd name="T0" fmla="*/ 299 w 432"/>
                <a:gd name="T1" fmla="*/ 203 h 209"/>
                <a:gd name="T2" fmla="*/ 320 w 432"/>
                <a:gd name="T3" fmla="*/ 187 h 209"/>
                <a:gd name="T4" fmla="*/ 352 w 432"/>
                <a:gd name="T5" fmla="*/ 187 h 209"/>
                <a:gd name="T6" fmla="*/ 379 w 432"/>
                <a:gd name="T7" fmla="*/ 182 h 209"/>
                <a:gd name="T8" fmla="*/ 379 w 432"/>
                <a:gd name="T9" fmla="*/ 166 h 209"/>
                <a:gd name="T10" fmla="*/ 394 w 432"/>
                <a:gd name="T11" fmla="*/ 150 h 209"/>
                <a:gd name="T12" fmla="*/ 400 w 432"/>
                <a:gd name="T13" fmla="*/ 123 h 209"/>
                <a:gd name="T14" fmla="*/ 400 w 432"/>
                <a:gd name="T15" fmla="*/ 96 h 209"/>
                <a:gd name="T16" fmla="*/ 427 w 432"/>
                <a:gd name="T17" fmla="*/ 86 h 209"/>
                <a:gd name="T18" fmla="*/ 432 w 432"/>
                <a:gd name="T19" fmla="*/ 64 h 209"/>
                <a:gd name="T20" fmla="*/ 411 w 432"/>
                <a:gd name="T21" fmla="*/ 48 h 209"/>
                <a:gd name="T22" fmla="*/ 411 w 432"/>
                <a:gd name="T23" fmla="*/ 16 h 209"/>
                <a:gd name="T24" fmla="*/ 357 w 432"/>
                <a:gd name="T25" fmla="*/ 16 h 209"/>
                <a:gd name="T26" fmla="*/ 309 w 432"/>
                <a:gd name="T27" fmla="*/ 0 h 209"/>
                <a:gd name="T28" fmla="*/ 293 w 432"/>
                <a:gd name="T29" fmla="*/ 32 h 209"/>
                <a:gd name="T30" fmla="*/ 262 w 432"/>
                <a:gd name="T31" fmla="*/ 43 h 209"/>
                <a:gd name="T32" fmla="*/ 235 w 432"/>
                <a:gd name="T33" fmla="*/ 27 h 209"/>
                <a:gd name="T34" fmla="*/ 235 w 432"/>
                <a:gd name="T35" fmla="*/ 43 h 209"/>
                <a:gd name="T36" fmla="*/ 213 w 432"/>
                <a:gd name="T37" fmla="*/ 43 h 209"/>
                <a:gd name="T38" fmla="*/ 208 w 432"/>
                <a:gd name="T39" fmla="*/ 64 h 209"/>
                <a:gd name="T40" fmla="*/ 187 w 432"/>
                <a:gd name="T41" fmla="*/ 80 h 209"/>
                <a:gd name="T42" fmla="*/ 198 w 432"/>
                <a:gd name="T43" fmla="*/ 102 h 209"/>
                <a:gd name="T44" fmla="*/ 198 w 432"/>
                <a:gd name="T45" fmla="*/ 123 h 209"/>
                <a:gd name="T46" fmla="*/ 160 w 432"/>
                <a:gd name="T47" fmla="*/ 112 h 209"/>
                <a:gd name="T48" fmla="*/ 117 w 432"/>
                <a:gd name="T49" fmla="*/ 128 h 209"/>
                <a:gd name="T50" fmla="*/ 91 w 432"/>
                <a:gd name="T51" fmla="*/ 134 h 209"/>
                <a:gd name="T52" fmla="*/ 53 w 432"/>
                <a:gd name="T53" fmla="*/ 128 h 209"/>
                <a:gd name="T54" fmla="*/ 32 w 432"/>
                <a:gd name="T55" fmla="*/ 139 h 209"/>
                <a:gd name="T56" fmla="*/ 5 w 432"/>
                <a:gd name="T57" fmla="*/ 134 h 209"/>
                <a:gd name="T58" fmla="*/ 0 w 432"/>
                <a:gd name="T59" fmla="*/ 161 h 209"/>
                <a:gd name="T60" fmla="*/ 16 w 432"/>
                <a:gd name="T61" fmla="*/ 171 h 209"/>
                <a:gd name="T62" fmla="*/ 27 w 432"/>
                <a:gd name="T63" fmla="*/ 182 h 209"/>
                <a:gd name="T64" fmla="*/ 53 w 432"/>
                <a:gd name="T65" fmla="*/ 177 h 209"/>
                <a:gd name="T66" fmla="*/ 58 w 432"/>
                <a:gd name="T67" fmla="*/ 203 h 209"/>
                <a:gd name="T68" fmla="*/ 64 w 432"/>
                <a:gd name="T69" fmla="*/ 187 h 209"/>
                <a:gd name="T70" fmla="*/ 86 w 432"/>
                <a:gd name="T71" fmla="*/ 193 h 209"/>
                <a:gd name="T72" fmla="*/ 107 w 432"/>
                <a:gd name="T73" fmla="*/ 171 h 209"/>
                <a:gd name="T74" fmla="*/ 155 w 432"/>
                <a:gd name="T75" fmla="*/ 166 h 209"/>
                <a:gd name="T76" fmla="*/ 165 w 432"/>
                <a:gd name="T77" fmla="*/ 182 h 209"/>
                <a:gd name="T78" fmla="*/ 240 w 432"/>
                <a:gd name="T79" fmla="*/ 203 h 209"/>
                <a:gd name="T80" fmla="*/ 240 w 432"/>
                <a:gd name="T81" fmla="*/ 209 h 209"/>
                <a:gd name="T82" fmla="*/ 262 w 432"/>
                <a:gd name="T83" fmla="*/ 203 h 209"/>
                <a:gd name="T84" fmla="*/ 299 w 432"/>
                <a:gd name="T85" fmla="*/ 203 h 20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32" h="209">
                  <a:moveTo>
                    <a:pt x="299" y="203"/>
                  </a:moveTo>
                  <a:lnTo>
                    <a:pt x="320" y="187"/>
                  </a:lnTo>
                  <a:lnTo>
                    <a:pt x="352" y="187"/>
                  </a:lnTo>
                  <a:lnTo>
                    <a:pt x="379" y="182"/>
                  </a:lnTo>
                  <a:lnTo>
                    <a:pt x="379" y="166"/>
                  </a:lnTo>
                  <a:lnTo>
                    <a:pt x="394" y="150"/>
                  </a:lnTo>
                  <a:lnTo>
                    <a:pt x="400" y="123"/>
                  </a:lnTo>
                  <a:lnTo>
                    <a:pt x="400" y="96"/>
                  </a:lnTo>
                  <a:lnTo>
                    <a:pt x="427" y="86"/>
                  </a:lnTo>
                  <a:lnTo>
                    <a:pt x="432" y="64"/>
                  </a:lnTo>
                  <a:lnTo>
                    <a:pt x="411" y="48"/>
                  </a:lnTo>
                  <a:lnTo>
                    <a:pt x="411" y="16"/>
                  </a:lnTo>
                  <a:lnTo>
                    <a:pt x="357" y="16"/>
                  </a:lnTo>
                  <a:lnTo>
                    <a:pt x="309" y="0"/>
                  </a:lnTo>
                  <a:lnTo>
                    <a:pt x="293" y="32"/>
                  </a:lnTo>
                  <a:lnTo>
                    <a:pt x="262" y="43"/>
                  </a:lnTo>
                  <a:lnTo>
                    <a:pt x="235" y="27"/>
                  </a:lnTo>
                  <a:lnTo>
                    <a:pt x="235" y="43"/>
                  </a:lnTo>
                  <a:lnTo>
                    <a:pt x="213" y="43"/>
                  </a:lnTo>
                  <a:lnTo>
                    <a:pt x="208" y="64"/>
                  </a:lnTo>
                  <a:lnTo>
                    <a:pt x="187" y="80"/>
                  </a:lnTo>
                  <a:lnTo>
                    <a:pt x="198" y="102"/>
                  </a:lnTo>
                  <a:lnTo>
                    <a:pt x="198" y="123"/>
                  </a:lnTo>
                  <a:lnTo>
                    <a:pt x="160" y="112"/>
                  </a:lnTo>
                  <a:lnTo>
                    <a:pt x="117" y="128"/>
                  </a:lnTo>
                  <a:lnTo>
                    <a:pt x="91" y="134"/>
                  </a:lnTo>
                  <a:lnTo>
                    <a:pt x="53" y="128"/>
                  </a:lnTo>
                  <a:lnTo>
                    <a:pt x="32" y="139"/>
                  </a:lnTo>
                  <a:lnTo>
                    <a:pt x="5" y="134"/>
                  </a:lnTo>
                  <a:lnTo>
                    <a:pt x="0" y="161"/>
                  </a:lnTo>
                  <a:lnTo>
                    <a:pt x="16" y="171"/>
                  </a:lnTo>
                  <a:lnTo>
                    <a:pt x="27" y="182"/>
                  </a:lnTo>
                  <a:lnTo>
                    <a:pt x="53" y="177"/>
                  </a:lnTo>
                  <a:lnTo>
                    <a:pt x="58" y="203"/>
                  </a:lnTo>
                  <a:lnTo>
                    <a:pt x="64" y="187"/>
                  </a:lnTo>
                  <a:lnTo>
                    <a:pt x="86" y="193"/>
                  </a:lnTo>
                  <a:lnTo>
                    <a:pt x="107" y="171"/>
                  </a:lnTo>
                  <a:lnTo>
                    <a:pt x="155" y="166"/>
                  </a:lnTo>
                  <a:lnTo>
                    <a:pt x="165" y="182"/>
                  </a:lnTo>
                  <a:lnTo>
                    <a:pt x="240" y="203"/>
                  </a:lnTo>
                  <a:lnTo>
                    <a:pt x="240" y="209"/>
                  </a:lnTo>
                  <a:lnTo>
                    <a:pt x="262" y="203"/>
                  </a:lnTo>
                  <a:lnTo>
                    <a:pt x="299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52" name="Group 401"/>
            <p:cNvGrpSpPr>
              <a:grpSpLocks/>
            </p:cNvGrpSpPr>
            <p:nvPr/>
          </p:nvGrpSpPr>
          <p:grpSpPr bwMode="auto">
            <a:xfrm>
              <a:off x="4001" y="2975"/>
              <a:ext cx="266" cy="155"/>
              <a:chOff x="1699" y="2884"/>
              <a:chExt cx="266" cy="155"/>
            </a:xfrm>
          </p:grpSpPr>
          <p:sp>
            <p:nvSpPr>
              <p:cNvPr id="270" name="Freeform 402"/>
              <p:cNvSpPr>
                <a:spLocks/>
              </p:cNvSpPr>
              <p:nvPr/>
            </p:nvSpPr>
            <p:spPr bwMode="auto">
              <a:xfrm>
                <a:off x="1699" y="2884"/>
                <a:ext cx="266" cy="155"/>
              </a:xfrm>
              <a:custGeom>
                <a:avLst/>
                <a:gdLst>
                  <a:gd name="T0" fmla="*/ 235 w 266"/>
                  <a:gd name="T1" fmla="*/ 70 h 155"/>
                  <a:gd name="T2" fmla="*/ 224 w 266"/>
                  <a:gd name="T3" fmla="*/ 59 h 155"/>
                  <a:gd name="T4" fmla="*/ 208 w 266"/>
                  <a:gd name="T5" fmla="*/ 48 h 155"/>
                  <a:gd name="T6" fmla="*/ 213 w 266"/>
                  <a:gd name="T7" fmla="*/ 22 h 155"/>
                  <a:gd name="T8" fmla="*/ 213 w 266"/>
                  <a:gd name="T9" fmla="*/ 16 h 155"/>
                  <a:gd name="T10" fmla="*/ 160 w 266"/>
                  <a:gd name="T11" fmla="*/ 0 h 155"/>
                  <a:gd name="T12" fmla="*/ 138 w 266"/>
                  <a:gd name="T13" fmla="*/ 11 h 155"/>
                  <a:gd name="T14" fmla="*/ 107 w 266"/>
                  <a:gd name="T15" fmla="*/ 16 h 155"/>
                  <a:gd name="T16" fmla="*/ 90 w 266"/>
                  <a:gd name="T17" fmla="*/ 11 h 155"/>
                  <a:gd name="T18" fmla="*/ 75 w 266"/>
                  <a:gd name="T19" fmla="*/ 22 h 155"/>
                  <a:gd name="T20" fmla="*/ 53 w 266"/>
                  <a:gd name="T21" fmla="*/ 27 h 155"/>
                  <a:gd name="T22" fmla="*/ 48 w 266"/>
                  <a:gd name="T23" fmla="*/ 48 h 155"/>
                  <a:gd name="T24" fmla="*/ 32 w 266"/>
                  <a:gd name="T25" fmla="*/ 59 h 155"/>
                  <a:gd name="T26" fmla="*/ 27 w 266"/>
                  <a:gd name="T27" fmla="*/ 75 h 155"/>
                  <a:gd name="T28" fmla="*/ 6 w 266"/>
                  <a:gd name="T29" fmla="*/ 102 h 155"/>
                  <a:gd name="T30" fmla="*/ 0 w 266"/>
                  <a:gd name="T31" fmla="*/ 123 h 155"/>
                  <a:gd name="T32" fmla="*/ 21 w 266"/>
                  <a:gd name="T33" fmla="*/ 113 h 155"/>
                  <a:gd name="T34" fmla="*/ 48 w 266"/>
                  <a:gd name="T35" fmla="*/ 123 h 155"/>
                  <a:gd name="T36" fmla="*/ 53 w 266"/>
                  <a:gd name="T37" fmla="*/ 134 h 155"/>
                  <a:gd name="T38" fmla="*/ 64 w 266"/>
                  <a:gd name="T39" fmla="*/ 150 h 155"/>
                  <a:gd name="T40" fmla="*/ 112 w 266"/>
                  <a:gd name="T41" fmla="*/ 145 h 155"/>
                  <a:gd name="T42" fmla="*/ 138 w 266"/>
                  <a:gd name="T43" fmla="*/ 102 h 155"/>
                  <a:gd name="T44" fmla="*/ 181 w 266"/>
                  <a:gd name="T45" fmla="*/ 155 h 155"/>
                  <a:gd name="T46" fmla="*/ 197 w 266"/>
                  <a:gd name="T47" fmla="*/ 102 h 155"/>
                  <a:gd name="T48" fmla="*/ 224 w 266"/>
                  <a:gd name="T49" fmla="*/ 107 h 155"/>
                  <a:gd name="T50" fmla="*/ 240 w 266"/>
                  <a:gd name="T51" fmla="*/ 97 h 155"/>
                  <a:gd name="T52" fmla="*/ 261 w 266"/>
                  <a:gd name="T53" fmla="*/ 97 h 155"/>
                  <a:gd name="T54" fmla="*/ 266 w 266"/>
                  <a:gd name="T55" fmla="*/ 91 h 155"/>
                  <a:gd name="T56" fmla="*/ 261 w 266"/>
                  <a:gd name="T57" fmla="*/ 64 h 155"/>
                  <a:gd name="T58" fmla="*/ 235 w 266"/>
                  <a:gd name="T59" fmla="*/ 70 h 15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66" h="155">
                    <a:moveTo>
                      <a:pt x="235" y="70"/>
                    </a:moveTo>
                    <a:lnTo>
                      <a:pt x="224" y="59"/>
                    </a:lnTo>
                    <a:lnTo>
                      <a:pt x="208" y="48"/>
                    </a:lnTo>
                    <a:lnTo>
                      <a:pt x="213" y="22"/>
                    </a:lnTo>
                    <a:lnTo>
                      <a:pt x="213" y="16"/>
                    </a:lnTo>
                    <a:lnTo>
                      <a:pt x="160" y="0"/>
                    </a:lnTo>
                    <a:lnTo>
                      <a:pt x="138" y="11"/>
                    </a:lnTo>
                    <a:lnTo>
                      <a:pt x="107" y="16"/>
                    </a:lnTo>
                    <a:lnTo>
                      <a:pt x="90" y="11"/>
                    </a:lnTo>
                    <a:lnTo>
                      <a:pt x="75" y="22"/>
                    </a:lnTo>
                    <a:lnTo>
                      <a:pt x="53" y="27"/>
                    </a:lnTo>
                    <a:lnTo>
                      <a:pt x="48" y="48"/>
                    </a:lnTo>
                    <a:lnTo>
                      <a:pt x="32" y="59"/>
                    </a:lnTo>
                    <a:lnTo>
                      <a:pt x="27" y="75"/>
                    </a:lnTo>
                    <a:lnTo>
                      <a:pt x="6" y="102"/>
                    </a:lnTo>
                    <a:lnTo>
                      <a:pt x="0" y="123"/>
                    </a:lnTo>
                    <a:lnTo>
                      <a:pt x="21" y="113"/>
                    </a:lnTo>
                    <a:lnTo>
                      <a:pt x="48" y="123"/>
                    </a:lnTo>
                    <a:lnTo>
                      <a:pt x="53" y="134"/>
                    </a:lnTo>
                    <a:lnTo>
                      <a:pt x="64" y="150"/>
                    </a:lnTo>
                    <a:lnTo>
                      <a:pt x="112" y="145"/>
                    </a:lnTo>
                    <a:lnTo>
                      <a:pt x="138" y="102"/>
                    </a:lnTo>
                    <a:lnTo>
                      <a:pt x="181" y="155"/>
                    </a:lnTo>
                    <a:lnTo>
                      <a:pt x="197" y="102"/>
                    </a:lnTo>
                    <a:lnTo>
                      <a:pt x="224" y="107"/>
                    </a:lnTo>
                    <a:lnTo>
                      <a:pt x="240" y="97"/>
                    </a:lnTo>
                    <a:lnTo>
                      <a:pt x="261" y="97"/>
                    </a:lnTo>
                    <a:lnTo>
                      <a:pt x="266" y="91"/>
                    </a:lnTo>
                    <a:lnTo>
                      <a:pt x="261" y="64"/>
                    </a:lnTo>
                    <a:lnTo>
                      <a:pt x="235" y="7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1" name="Freeform 403"/>
              <p:cNvSpPr>
                <a:spLocks/>
              </p:cNvSpPr>
              <p:nvPr/>
            </p:nvSpPr>
            <p:spPr bwMode="auto">
              <a:xfrm>
                <a:off x="1699" y="2884"/>
                <a:ext cx="266" cy="155"/>
              </a:xfrm>
              <a:custGeom>
                <a:avLst/>
                <a:gdLst>
                  <a:gd name="T0" fmla="*/ 235 w 266"/>
                  <a:gd name="T1" fmla="*/ 70 h 155"/>
                  <a:gd name="T2" fmla="*/ 224 w 266"/>
                  <a:gd name="T3" fmla="*/ 59 h 155"/>
                  <a:gd name="T4" fmla="*/ 208 w 266"/>
                  <a:gd name="T5" fmla="*/ 48 h 155"/>
                  <a:gd name="T6" fmla="*/ 213 w 266"/>
                  <a:gd name="T7" fmla="*/ 22 h 155"/>
                  <a:gd name="T8" fmla="*/ 213 w 266"/>
                  <a:gd name="T9" fmla="*/ 16 h 155"/>
                  <a:gd name="T10" fmla="*/ 160 w 266"/>
                  <a:gd name="T11" fmla="*/ 0 h 155"/>
                  <a:gd name="T12" fmla="*/ 138 w 266"/>
                  <a:gd name="T13" fmla="*/ 11 h 155"/>
                  <a:gd name="T14" fmla="*/ 107 w 266"/>
                  <a:gd name="T15" fmla="*/ 16 h 155"/>
                  <a:gd name="T16" fmla="*/ 90 w 266"/>
                  <a:gd name="T17" fmla="*/ 11 h 155"/>
                  <a:gd name="T18" fmla="*/ 75 w 266"/>
                  <a:gd name="T19" fmla="*/ 22 h 155"/>
                  <a:gd name="T20" fmla="*/ 53 w 266"/>
                  <a:gd name="T21" fmla="*/ 27 h 155"/>
                  <a:gd name="T22" fmla="*/ 48 w 266"/>
                  <a:gd name="T23" fmla="*/ 48 h 155"/>
                  <a:gd name="T24" fmla="*/ 32 w 266"/>
                  <a:gd name="T25" fmla="*/ 59 h 155"/>
                  <a:gd name="T26" fmla="*/ 27 w 266"/>
                  <a:gd name="T27" fmla="*/ 75 h 155"/>
                  <a:gd name="T28" fmla="*/ 6 w 266"/>
                  <a:gd name="T29" fmla="*/ 102 h 155"/>
                  <a:gd name="T30" fmla="*/ 0 w 266"/>
                  <a:gd name="T31" fmla="*/ 123 h 155"/>
                  <a:gd name="T32" fmla="*/ 21 w 266"/>
                  <a:gd name="T33" fmla="*/ 113 h 155"/>
                  <a:gd name="T34" fmla="*/ 48 w 266"/>
                  <a:gd name="T35" fmla="*/ 123 h 155"/>
                  <a:gd name="T36" fmla="*/ 53 w 266"/>
                  <a:gd name="T37" fmla="*/ 134 h 155"/>
                  <a:gd name="T38" fmla="*/ 64 w 266"/>
                  <a:gd name="T39" fmla="*/ 150 h 155"/>
                  <a:gd name="T40" fmla="*/ 112 w 266"/>
                  <a:gd name="T41" fmla="*/ 145 h 155"/>
                  <a:gd name="T42" fmla="*/ 138 w 266"/>
                  <a:gd name="T43" fmla="*/ 102 h 155"/>
                  <a:gd name="T44" fmla="*/ 181 w 266"/>
                  <a:gd name="T45" fmla="*/ 155 h 155"/>
                  <a:gd name="T46" fmla="*/ 197 w 266"/>
                  <a:gd name="T47" fmla="*/ 102 h 155"/>
                  <a:gd name="T48" fmla="*/ 224 w 266"/>
                  <a:gd name="T49" fmla="*/ 107 h 155"/>
                  <a:gd name="T50" fmla="*/ 240 w 266"/>
                  <a:gd name="T51" fmla="*/ 97 h 155"/>
                  <a:gd name="T52" fmla="*/ 261 w 266"/>
                  <a:gd name="T53" fmla="*/ 97 h 155"/>
                  <a:gd name="T54" fmla="*/ 266 w 266"/>
                  <a:gd name="T55" fmla="*/ 91 h 155"/>
                  <a:gd name="T56" fmla="*/ 261 w 266"/>
                  <a:gd name="T57" fmla="*/ 64 h 155"/>
                  <a:gd name="T58" fmla="*/ 235 w 266"/>
                  <a:gd name="T59" fmla="*/ 70 h 15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66" h="155">
                    <a:moveTo>
                      <a:pt x="235" y="70"/>
                    </a:moveTo>
                    <a:lnTo>
                      <a:pt x="224" y="59"/>
                    </a:lnTo>
                    <a:lnTo>
                      <a:pt x="208" y="48"/>
                    </a:lnTo>
                    <a:lnTo>
                      <a:pt x="213" y="22"/>
                    </a:lnTo>
                    <a:lnTo>
                      <a:pt x="213" y="16"/>
                    </a:lnTo>
                    <a:lnTo>
                      <a:pt x="160" y="0"/>
                    </a:lnTo>
                    <a:lnTo>
                      <a:pt x="138" y="11"/>
                    </a:lnTo>
                    <a:lnTo>
                      <a:pt x="107" y="16"/>
                    </a:lnTo>
                    <a:lnTo>
                      <a:pt x="90" y="11"/>
                    </a:lnTo>
                    <a:lnTo>
                      <a:pt x="75" y="22"/>
                    </a:lnTo>
                    <a:lnTo>
                      <a:pt x="53" y="27"/>
                    </a:lnTo>
                    <a:lnTo>
                      <a:pt x="48" y="48"/>
                    </a:lnTo>
                    <a:lnTo>
                      <a:pt x="32" y="59"/>
                    </a:lnTo>
                    <a:lnTo>
                      <a:pt x="27" y="75"/>
                    </a:lnTo>
                    <a:lnTo>
                      <a:pt x="6" y="102"/>
                    </a:lnTo>
                    <a:lnTo>
                      <a:pt x="0" y="123"/>
                    </a:lnTo>
                    <a:lnTo>
                      <a:pt x="21" y="113"/>
                    </a:lnTo>
                    <a:lnTo>
                      <a:pt x="48" y="123"/>
                    </a:lnTo>
                    <a:lnTo>
                      <a:pt x="53" y="134"/>
                    </a:lnTo>
                    <a:lnTo>
                      <a:pt x="64" y="150"/>
                    </a:lnTo>
                    <a:lnTo>
                      <a:pt x="112" y="145"/>
                    </a:lnTo>
                    <a:lnTo>
                      <a:pt x="138" y="102"/>
                    </a:lnTo>
                    <a:lnTo>
                      <a:pt x="181" y="155"/>
                    </a:lnTo>
                    <a:lnTo>
                      <a:pt x="197" y="102"/>
                    </a:lnTo>
                    <a:lnTo>
                      <a:pt x="224" y="107"/>
                    </a:lnTo>
                    <a:lnTo>
                      <a:pt x="240" y="97"/>
                    </a:lnTo>
                    <a:lnTo>
                      <a:pt x="261" y="97"/>
                    </a:lnTo>
                    <a:lnTo>
                      <a:pt x="266" y="91"/>
                    </a:lnTo>
                    <a:lnTo>
                      <a:pt x="261" y="64"/>
                    </a:lnTo>
                    <a:lnTo>
                      <a:pt x="235" y="70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53" name="Group 404"/>
            <p:cNvGrpSpPr>
              <a:grpSpLocks/>
            </p:cNvGrpSpPr>
            <p:nvPr/>
          </p:nvGrpSpPr>
          <p:grpSpPr bwMode="auto">
            <a:xfrm>
              <a:off x="4209" y="2863"/>
              <a:ext cx="432" cy="209"/>
              <a:chOff x="1907" y="2772"/>
              <a:chExt cx="432" cy="209"/>
            </a:xfrm>
          </p:grpSpPr>
          <p:sp>
            <p:nvSpPr>
              <p:cNvPr id="268" name="Freeform 405"/>
              <p:cNvSpPr>
                <a:spLocks/>
              </p:cNvSpPr>
              <p:nvPr/>
            </p:nvSpPr>
            <p:spPr bwMode="auto">
              <a:xfrm>
                <a:off x="1907" y="2772"/>
                <a:ext cx="432" cy="209"/>
              </a:xfrm>
              <a:custGeom>
                <a:avLst/>
                <a:gdLst>
                  <a:gd name="T0" fmla="*/ 299 w 432"/>
                  <a:gd name="T1" fmla="*/ 203 h 209"/>
                  <a:gd name="T2" fmla="*/ 320 w 432"/>
                  <a:gd name="T3" fmla="*/ 187 h 209"/>
                  <a:gd name="T4" fmla="*/ 352 w 432"/>
                  <a:gd name="T5" fmla="*/ 187 h 209"/>
                  <a:gd name="T6" fmla="*/ 379 w 432"/>
                  <a:gd name="T7" fmla="*/ 182 h 209"/>
                  <a:gd name="T8" fmla="*/ 379 w 432"/>
                  <a:gd name="T9" fmla="*/ 166 h 209"/>
                  <a:gd name="T10" fmla="*/ 394 w 432"/>
                  <a:gd name="T11" fmla="*/ 150 h 209"/>
                  <a:gd name="T12" fmla="*/ 400 w 432"/>
                  <a:gd name="T13" fmla="*/ 123 h 209"/>
                  <a:gd name="T14" fmla="*/ 400 w 432"/>
                  <a:gd name="T15" fmla="*/ 96 h 209"/>
                  <a:gd name="T16" fmla="*/ 427 w 432"/>
                  <a:gd name="T17" fmla="*/ 86 h 209"/>
                  <a:gd name="T18" fmla="*/ 432 w 432"/>
                  <a:gd name="T19" fmla="*/ 64 h 209"/>
                  <a:gd name="T20" fmla="*/ 411 w 432"/>
                  <a:gd name="T21" fmla="*/ 48 h 209"/>
                  <a:gd name="T22" fmla="*/ 411 w 432"/>
                  <a:gd name="T23" fmla="*/ 16 h 209"/>
                  <a:gd name="T24" fmla="*/ 357 w 432"/>
                  <a:gd name="T25" fmla="*/ 16 h 209"/>
                  <a:gd name="T26" fmla="*/ 309 w 432"/>
                  <a:gd name="T27" fmla="*/ 0 h 209"/>
                  <a:gd name="T28" fmla="*/ 293 w 432"/>
                  <a:gd name="T29" fmla="*/ 32 h 209"/>
                  <a:gd name="T30" fmla="*/ 262 w 432"/>
                  <a:gd name="T31" fmla="*/ 43 h 209"/>
                  <a:gd name="T32" fmla="*/ 235 w 432"/>
                  <a:gd name="T33" fmla="*/ 27 h 209"/>
                  <a:gd name="T34" fmla="*/ 235 w 432"/>
                  <a:gd name="T35" fmla="*/ 43 h 209"/>
                  <a:gd name="T36" fmla="*/ 213 w 432"/>
                  <a:gd name="T37" fmla="*/ 43 h 209"/>
                  <a:gd name="T38" fmla="*/ 208 w 432"/>
                  <a:gd name="T39" fmla="*/ 64 h 209"/>
                  <a:gd name="T40" fmla="*/ 187 w 432"/>
                  <a:gd name="T41" fmla="*/ 80 h 209"/>
                  <a:gd name="T42" fmla="*/ 198 w 432"/>
                  <a:gd name="T43" fmla="*/ 102 h 209"/>
                  <a:gd name="T44" fmla="*/ 198 w 432"/>
                  <a:gd name="T45" fmla="*/ 123 h 209"/>
                  <a:gd name="T46" fmla="*/ 160 w 432"/>
                  <a:gd name="T47" fmla="*/ 112 h 209"/>
                  <a:gd name="T48" fmla="*/ 117 w 432"/>
                  <a:gd name="T49" fmla="*/ 128 h 209"/>
                  <a:gd name="T50" fmla="*/ 91 w 432"/>
                  <a:gd name="T51" fmla="*/ 134 h 209"/>
                  <a:gd name="T52" fmla="*/ 53 w 432"/>
                  <a:gd name="T53" fmla="*/ 128 h 209"/>
                  <a:gd name="T54" fmla="*/ 32 w 432"/>
                  <a:gd name="T55" fmla="*/ 139 h 209"/>
                  <a:gd name="T56" fmla="*/ 5 w 432"/>
                  <a:gd name="T57" fmla="*/ 134 h 209"/>
                  <a:gd name="T58" fmla="*/ 0 w 432"/>
                  <a:gd name="T59" fmla="*/ 161 h 209"/>
                  <a:gd name="T60" fmla="*/ 16 w 432"/>
                  <a:gd name="T61" fmla="*/ 171 h 209"/>
                  <a:gd name="T62" fmla="*/ 27 w 432"/>
                  <a:gd name="T63" fmla="*/ 182 h 209"/>
                  <a:gd name="T64" fmla="*/ 53 w 432"/>
                  <a:gd name="T65" fmla="*/ 177 h 209"/>
                  <a:gd name="T66" fmla="*/ 58 w 432"/>
                  <a:gd name="T67" fmla="*/ 203 h 209"/>
                  <a:gd name="T68" fmla="*/ 64 w 432"/>
                  <a:gd name="T69" fmla="*/ 187 h 209"/>
                  <a:gd name="T70" fmla="*/ 86 w 432"/>
                  <a:gd name="T71" fmla="*/ 193 h 209"/>
                  <a:gd name="T72" fmla="*/ 107 w 432"/>
                  <a:gd name="T73" fmla="*/ 171 h 209"/>
                  <a:gd name="T74" fmla="*/ 155 w 432"/>
                  <a:gd name="T75" fmla="*/ 166 h 209"/>
                  <a:gd name="T76" fmla="*/ 165 w 432"/>
                  <a:gd name="T77" fmla="*/ 182 h 209"/>
                  <a:gd name="T78" fmla="*/ 240 w 432"/>
                  <a:gd name="T79" fmla="*/ 203 h 209"/>
                  <a:gd name="T80" fmla="*/ 240 w 432"/>
                  <a:gd name="T81" fmla="*/ 209 h 209"/>
                  <a:gd name="T82" fmla="*/ 262 w 432"/>
                  <a:gd name="T83" fmla="*/ 203 h 209"/>
                  <a:gd name="T84" fmla="*/ 299 w 432"/>
                  <a:gd name="T85" fmla="*/ 203 h 2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2" h="209">
                    <a:moveTo>
                      <a:pt x="299" y="203"/>
                    </a:moveTo>
                    <a:lnTo>
                      <a:pt x="320" y="187"/>
                    </a:lnTo>
                    <a:lnTo>
                      <a:pt x="352" y="187"/>
                    </a:lnTo>
                    <a:lnTo>
                      <a:pt x="379" y="182"/>
                    </a:lnTo>
                    <a:lnTo>
                      <a:pt x="379" y="166"/>
                    </a:lnTo>
                    <a:lnTo>
                      <a:pt x="394" y="150"/>
                    </a:lnTo>
                    <a:lnTo>
                      <a:pt x="400" y="123"/>
                    </a:lnTo>
                    <a:lnTo>
                      <a:pt x="400" y="96"/>
                    </a:lnTo>
                    <a:lnTo>
                      <a:pt x="427" y="86"/>
                    </a:lnTo>
                    <a:lnTo>
                      <a:pt x="432" y="64"/>
                    </a:lnTo>
                    <a:lnTo>
                      <a:pt x="411" y="48"/>
                    </a:lnTo>
                    <a:lnTo>
                      <a:pt x="411" y="16"/>
                    </a:lnTo>
                    <a:lnTo>
                      <a:pt x="357" y="16"/>
                    </a:lnTo>
                    <a:lnTo>
                      <a:pt x="309" y="0"/>
                    </a:lnTo>
                    <a:lnTo>
                      <a:pt x="293" y="32"/>
                    </a:lnTo>
                    <a:lnTo>
                      <a:pt x="262" y="43"/>
                    </a:lnTo>
                    <a:lnTo>
                      <a:pt x="235" y="27"/>
                    </a:lnTo>
                    <a:lnTo>
                      <a:pt x="235" y="43"/>
                    </a:lnTo>
                    <a:lnTo>
                      <a:pt x="213" y="43"/>
                    </a:lnTo>
                    <a:lnTo>
                      <a:pt x="208" y="64"/>
                    </a:lnTo>
                    <a:lnTo>
                      <a:pt x="187" y="80"/>
                    </a:lnTo>
                    <a:lnTo>
                      <a:pt x="198" y="102"/>
                    </a:lnTo>
                    <a:lnTo>
                      <a:pt x="198" y="123"/>
                    </a:lnTo>
                    <a:lnTo>
                      <a:pt x="160" y="112"/>
                    </a:lnTo>
                    <a:lnTo>
                      <a:pt x="117" y="128"/>
                    </a:lnTo>
                    <a:lnTo>
                      <a:pt x="91" y="134"/>
                    </a:lnTo>
                    <a:lnTo>
                      <a:pt x="53" y="128"/>
                    </a:lnTo>
                    <a:lnTo>
                      <a:pt x="32" y="139"/>
                    </a:lnTo>
                    <a:lnTo>
                      <a:pt x="5" y="134"/>
                    </a:lnTo>
                    <a:lnTo>
                      <a:pt x="0" y="161"/>
                    </a:lnTo>
                    <a:lnTo>
                      <a:pt x="16" y="171"/>
                    </a:lnTo>
                    <a:lnTo>
                      <a:pt x="27" y="182"/>
                    </a:lnTo>
                    <a:lnTo>
                      <a:pt x="53" y="177"/>
                    </a:lnTo>
                    <a:lnTo>
                      <a:pt x="58" y="203"/>
                    </a:lnTo>
                    <a:lnTo>
                      <a:pt x="64" y="187"/>
                    </a:lnTo>
                    <a:lnTo>
                      <a:pt x="86" y="193"/>
                    </a:lnTo>
                    <a:lnTo>
                      <a:pt x="107" y="171"/>
                    </a:lnTo>
                    <a:lnTo>
                      <a:pt x="155" y="166"/>
                    </a:lnTo>
                    <a:lnTo>
                      <a:pt x="165" y="182"/>
                    </a:lnTo>
                    <a:lnTo>
                      <a:pt x="240" y="203"/>
                    </a:lnTo>
                    <a:lnTo>
                      <a:pt x="240" y="209"/>
                    </a:lnTo>
                    <a:lnTo>
                      <a:pt x="262" y="203"/>
                    </a:lnTo>
                    <a:lnTo>
                      <a:pt x="299" y="20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9" name="Freeform 406"/>
              <p:cNvSpPr>
                <a:spLocks/>
              </p:cNvSpPr>
              <p:nvPr/>
            </p:nvSpPr>
            <p:spPr bwMode="auto">
              <a:xfrm>
                <a:off x="1907" y="2772"/>
                <a:ext cx="432" cy="209"/>
              </a:xfrm>
              <a:custGeom>
                <a:avLst/>
                <a:gdLst>
                  <a:gd name="T0" fmla="*/ 299 w 432"/>
                  <a:gd name="T1" fmla="*/ 203 h 209"/>
                  <a:gd name="T2" fmla="*/ 320 w 432"/>
                  <a:gd name="T3" fmla="*/ 187 h 209"/>
                  <a:gd name="T4" fmla="*/ 352 w 432"/>
                  <a:gd name="T5" fmla="*/ 187 h 209"/>
                  <a:gd name="T6" fmla="*/ 379 w 432"/>
                  <a:gd name="T7" fmla="*/ 182 h 209"/>
                  <a:gd name="T8" fmla="*/ 379 w 432"/>
                  <a:gd name="T9" fmla="*/ 166 h 209"/>
                  <a:gd name="T10" fmla="*/ 394 w 432"/>
                  <a:gd name="T11" fmla="*/ 150 h 209"/>
                  <a:gd name="T12" fmla="*/ 400 w 432"/>
                  <a:gd name="T13" fmla="*/ 123 h 209"/>
                  <a:gd name="T14" fmla="*/ 400 w 432"/>
                  <a:gd name="T15" fmla="*/ 96 h 209"/>
                  <a:gd name="T16" fmla="*/ 427 w 432"/>
                  <a:gd name="T17" fmla="*/ 86 h 209"/>
                  <a:gd name="T18" fmla="*/ 432 w 432"/>
                  <a:gd name="T19" fmla="*/ 64 h 209"/>
                  <a:gd name="T20" fmla="*/ 411 w 432"/>
                  <a:gd name="T21" fmla="*/ 48 h 209"/>
                  <a:gd name="T22" fmla="*/ 411 w 432"/>
                  <a:gd name="T23" fmla="*/ 16 h 209"/>
                  <a:gd name="T24" fmla="*/ 357 w 432"/>
                  <a:gd name="T25" fmla="*/ 16 h 209"/>
                  <a:gd name="T26" fmla="*/ 309 w 432"/>
                  <a:gd name="T27" fmla="*/ 0 h 209"/>
                  <a:gd name="T28" fmla="*/ 293 w 432"/>
                  <a:gd name="T29" fmla="*/ 32 h 209"/>
                  <a:gd name="T30" fmla="*/ 262 w 432"/>
                  <a:gd name="T31" fmla="*/ 43 h 209"/>
                  <a:gd name="T32" fmla="*/ 235 w 432"/>
                  <a:gd name="T33" fmla="*/ 27 h 209"/>
                  <a:gd name="T34" fmla="*/ 235 w 432"/>
                  <a:gd name="T35" fmla="*/ 43 h 209"/>
                  <a:gd name="T36" fmla="*/ 213 w 432"/>
                  <a:gd name="T37" fmla="*/ 43 h 209"/>
                  <a:gd name="T38" fmla="*/ 208 w 432"/>
                  <a:gd name="T39" fmla="*/ 64 h 209"/>
                  <a:gd name="T40" fmla="*/ 187 w 432"/>
                  <a:gd name="T41" fmla="*/ 80 h 209"/>
                  <a:gd name="T42" fmla="*/ 198 w 432"/>
                  <a:gd name="T43" fmla="*/ 102 h 209"/>
                  <a:gd name="T44" fmla="*/ 198 w 432"/>
                  <a:gd name="T45" fmla="*/ 123 h 209"/>
                  <a:gd name="T46" fmla="*/ 160 w 432"/>
                  <a:gd name="T47" fmla="*/ 112 h 209"/>
                  <a:gd name="T48" fmla="*/ 117 w 432"/>
                  <a:gd name="T49" fmla="*/ 128 h 209"/>
                  <a:gd name="T50" fmla="*/ 91 w 432"/>
                  <a:gd name="T51" fmla="*/ 134 h 209"/>
                  <a:gd name="T52" fmla="*/ 53 w 432"/>
                  <a:gd name="T53" fmla="*/ 128 h 209"/>
                  <a:gd name="T54" fmla="*/ 32 w 432"/>
                  <a:gd name="T55" fmla="*/ 139 h 209"/>
                  <a:gd name="T56" fmla="*/ 5 w 432"/>
                  <a:gd name="T57" fmla="*/ 134 h 209"/>
                  <a:gd name="T58" fmla="*/ 0 w 432"/>
                  <a:gd name="T59" fmla="*/ 161 h 209"/>
                  <a:gd name="T60" fmla="*/ 16 w 432"/>
                  <a:gd name="T61" fmla="*/ 171 h 209"/>
                  <a:gd name="T62" fmla="*/ 27 w 432"/>
                  <a:gd name="T63" fmla="*/ 182 h 209"/>
                  <a:gd name="T64" fmla="*/ 53 w 432"/>
                  <a:gd name="T65" fmla="*/ 177 h 209"/>
                  <a:gd name="T66" fmla="*/ 58 w 432"/>
                  <a:gd name="T67" fmla="*/ 203 h 209"/>
                  <a:gd name="T68" fmla="*/ 64 w 432"/>
                  <a:gd name="T69" fmla="*/ 187 h 209"/>
                  <a:gd name="T70" fmla="*/ 86 w 432"/>
                  <a:gd name="T71" fmla="*/ 193 h 209"/>
                  <a:gd name="T72" fmla="*/ 107 w 432"/>
                  <a:gd name="T73" fmla="*/ 171 h 209"/>
                  <a:gd name="T74" fmla="*/ 155 w 432"/>
                  <a:gd name="T75" fmla="*/ 166 h 209"/>
                  <a:gd name="T76" fmla="*/ 165 w 432"/>
                  <a:gd name="T77" fmla="*/ 182 h 209"/>
                  <a:gd name="T78" fmla="*/ 240 w 432"/>
                  <a:gd name="T79" fmla="*/ 203 h 209"/>
                  <a:gd name="T80" fmla="*/ 240 w 432"/>
                  <a:gd name="T81" fmla="*/ 209 h 209"/>
                  <a:gd name="T82" fmla="*/ 262 w 432"/>
                  <a:gd name="T83" fmla="*/ 203 h 209"/>
                  <a:gd name="T84" fmla="*/ 299 w 432"/>
                  <a:gd name="T85" fmla="*/ 203 h 2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2" h="209">
                    <a:moveTo>
                      <a:pt x="299" y="203"/>
                    </a:moveTo>
                    <a:lnTo>
                      <a:pt x="320" y="187"/>
                    </a:lnTo>
                    <a:lnTo>
                      <a:pt x="352" y="187"/>
                    </a:lnTo>
                    <a:lnTo>
                      <a:pt x="379" y="182"/>
                    </a:lnTo>
                    <a:lnTo>
                      <a:pt x="379" y="166"/>
                    </a:lnTo>
                    <a:lnTo>
                      <a:pt x="394" y="150"/>
                    </a:lnTo>
                    <a:lnTo>
                      <a:pt x="400" y="123"/>
                    </a:lnTo>
                    <a:lnTo>
                      <a:pt x="400" y="96"/>
                    </a:lnTo>
                    <a:lnTo>
                      <a:pt x="427" y="86"/>
                    </a:lnTo>
                    <a:lnTo>
                      <a:pt x="432" y="64"/>
                    </a:lnTo>
                    <a:lnTo>
                      <a:pt x="411" y="48"/>
                    </a:lnTo>
                    <a:lnTo>
                      <a:pt x="411" y="16"/>
                    </a:lnTo>
                    <a:lnTo>
                      <a:pt x="357" y="16"/>
                    </a:lnTo>
                    <a:lnTo>
                      <a:pt x="309" y="0"/>
                    </a:lnTo>
                    <a:lnTo>
                      <a:pt x="293" y="32"/>
                    </a:lnTo>
                    <a:lnTo>
                      <a:pt x="262" y="43"/>
                    </a:lnTo>
                    <a:lnTo>
                      <a:pt x="235" y="27"/>
                    </a:lnTo>
                    <a:lnTo>
                      <a:pt x="235" y="43"/>
                    </a:lnTo>
                    <a:lnTo>
                      <a:pt x="213" y="43"/>
                    </a:lnTo>
                    <a:lnTo>
                      <a:pt x="208" y="64"/>
                    </a:lnTo>
                    <a:lnTo>
                      <a:pt x="187" y="80"/>
                    </a:lnTo>
                    <a:lnTo>
                      <a:pt x="198" y="102"/>
                    </a:lnTo>
                    <a:lnTo>
                      <a:pt x="198" y="123"/>
                    </a:lnTo>
                    <a:lnTo>
                      <a:pt x="160" y="112"/>
                    </a:lnTo>
                    <a:lnTo>
                      <a:pt x="117" y="128"/>
                    </a:lnTo>
                    <a:lnTo>
                      <a:pt x="91" y="134"/>
                    </a:lnTo>
                    <a:lnTo>
                      <a:pt x="53" y="128"/>
                    </a:lnTo>
                    <a:lnTo>
                      <a:pt x="32" y="139"/>
                    </a:lnTo>
                    <a:lnTo>
                      <a:pt x="5" y="134"/>
                    </a:lnTo>
                    <a:lnTo>
                      <a:pt x="0" y="161"/>
                    </a:lnTo>
                    <a:lnTo>
                      <a:pt x="16" y="171"/>
                    </a:lnTo>
                    <a:lnTo>
                      <a:pt x="27" y="182"/>
                    </a:lnTo>
                    <a:lnTo>
                      <a:pt x="53" y="177"/>
                    </a:lnTo>
                    <a:lnTo>
                      <a:pt x="58" y="203"/>
                    </a:lnTo>
                    <a:lnTo>
                      <a:pt x="64" y="187"/>
                    </a:lnTo>
                    <a:lnTo>
                      <a:pt x="86" y="193"/>
                    </a:lnTo>
                    <a:lnTo>
                      <a:pt x="107" y="171"/>
                    </a:lnTo>
                    <a:lnTo>
                      <a:pt x="155" y="166"/>
                    </a:lnTo>
                    <a:lnTo>
                      <a:pt x="165" y="182"/>
                    </a:lnTo>
                    <a:lnTo>
                      <a:pt x="240" y="203"/>
                    </a:lnTo>
                    <a:lnTo>
                      <a:pt x="240" y="209"/>
                    </a:lnTo>
                    <a:lnTo>
                      <a:pt x="262" y="203"/>
                    </a:lnTo>
                    <a:lnTo>
                      <a:pt x="299" y="20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54" name="Group 407"/>
            <p:cNvGrpSpPr>
              <a:grpSpLocks/>
            </p:cNvGrpSpPr>
            <p:nvPr/>
          </p:nvGrpSpPr>
          <p:grpSpPr bwMode="auto">
            <a:xfrm>
              <a:off x="4347" y="2696"/>
              <a:ext cx="368" cy="210"/>
              <a:chOff x="2045" y="2605"/>
              <a:chExt cx="368" cy="210"/>
            </a:xfrm>
          </p:grpSpPr>
          <p:sp>
            <p:nvSpPr>
              <p:cNvPr id="266" name="Freeform 408"/>
              <p:cNvSpPr>
                <a:spLocks/>
              </p:cNvSpPr>
              <p:nvPr/>
            </p:nvSpPr>
            <p:spPr bwMode="auto">
              <a:xfrm>
                <a:off x="2045" y="2605"/>
                <a:ext cx="368" cy="210"/>
              </a:xfrm>
              <a:custGeom>
                <a:avLst/>
                <a:gdLst>
                  <a:gd name="T0" fmla="*/ 315 w 368"/>
                  <a:gd name="T1" fmla="*/ 167 h 210"/>
                  <a:gd name="T2" fmla="*/ 336 w 368"/>
                  <a:gd name="T3" fmla="*/ 135 h 210"/>
                  <a:gd name="T4" fmla="*/ 352 w 368"/>
                  <a:gd name="T5" fmla="*/ 118 h 210"/>
                  <a:gd name="T6" fmla="*/ 368 w 368"/>
                  <a:gd name="T7" fmla="*/ 102 h 210"/>
                  <a:gd name="T8" fmla="*/ 357 w 368"/>
                  <a:gd name="T9" fmla="*/ 81 h 210"/>
                  <a:gd name="T10" fmla="*/ 331 w 368"/>
                  <a:gd name="T11" fmla="*/ 75 h 210"/>
                  <a:gd name="T12" fmla="*/ 304 w 368"/>
                  <a:gd name="T13" fmla="*/ 70 h 210"/>
                  <a:gd name="T14" fmla="*/ 293 w 368"/>
                  <a:gd name="T15" fmla="*/ 54 h 210"/>
                  <a:gd name="T16" fmla="*/ 262 w 368"/>
                  <a:gd name="T17" fmla="*/ 43 h 210"/>
                  <a:gd name="T18" fmla="*/ 262 w 368"/>
                  <a:gd name="T19" fmla="*/ 59 h 210"/>
                  <a:gd name="T20" fmla="*/ 245 w 368"/>
                  <a:gd name="T21" fmla="*/ 70 h 210"/>
                  <a:gd name="T22" fmla="*/ 219 w 368"/>
                  <a:gd name="T23" fmla="*/ 49 h 210"/>
                  <a:gd name="T24" fmla="*/ 224 w 368"/>
                  <a:gd name="T25" fmla="*/ 27 h 210"/>
                  <a:gd name="T26" fmla="*/ 198 w 368"/>
                  <a:gd name="T27" fmla="*/ 27 h 210"/>
                  <a:gd name="T28" fmla="*/ 171 w 368"/>
                  <a:gd name="T29" fmla="*/ 16 h 210"/>
                  <a:gd name="T30" fmla="*/ 144 w 368"/>
                  <a:gd name="T31" fmla="*/ 0 h 210"/>
                  <a:gd name="T32" fmla="*/ 144 w 368"/>
                  <a:gd name="T33" fmla="*/ 16 h 210"/>
                  <a:gd name="T34" fmla="*/ 128 w 368"/>
                  <a:gd name="T35" fmla="*/ 6 h 210"/>
                  <a:gd name="T36" fmla="*/ 107 w 368"/>
                  <a:gd name="T37" fmla="*/ 6 h 210"/>
                  <a:gd name="T38" fmla="*/ 102 w 368"/>
                  <a:gd name="T39" fmla="*/ 27 h 210"/>
                  <a:gd name="T40" fmla="*/ 75 w 368"/>
                  <a:gd name="T41" fmla="*/ 38 h 210"/>
                  <a:gd name="T42" fmla="*/ 48 w 368"/>
                  <a:gd name="T43" fmla="*/ 54 h 210"/>
                  <a:gd name="T44" fmla="*/ 22 w 368"/>
                  <a:gd name="T45" fmla="*/ 59 h 210"/>
                  <a:gd name="T46" fmla="*/ 0 w 368"/>
                  <a:gd name="T47" fmla="*/ 75 h 210"/>
                  <a:gd name="T48" fmla="*/ 22 w 368"/>
                  <a:gd name="T49" fmla="*/ 102 h 210"/>
                  <a:gd name="T50" fmla="*/ 16 w 368"/>
                  <a:gd name="T51" fmla="*/ 118 h 210"/>
                  <a:gd name="T52" fmla="*/ 53 w 368"/>
                  <a:gd name="T53" fmla="*/ 151 h 210"/>
                  <a:gd name="T54" fmla="*/ 102 w 368"/>
                  <a:gd name="T55" fmla="*/ 188 h 210"/>
                  <a:gd name="T56" fmla="*/ 97 w 368"/>
                  <a:gd name="T57" fmla="*/ 194 h 210"/>
                  <a:gd name="T58" fmla="*/ 123 w 368"/>
                  <a:gd name="T59" fmla="*/ 210 h 210"/>
                  <a:gd name="T60" fmla="*/ 155 w 368"/>
                  <a:gd name="T61" fmla="*/ 199 h 210"/>
                  <a:gd name="T62" fmla="*/ 171 w 368"/>
                  <a:gd name="T63" fmla="*/ 167 h 210"/>
                  <a:gd name="T64" fmla="*/ 219 w 368"/>
                  <a:gd name="T65" fmla="*/ 183 h 210"/>
                  <a:gd name="T66" fmla="*/ 273 w 368"/>
                  <a:gd name="T67" fmla="*/ 183 h 210"/>
                  <a:gd name="T68" fmla="*/ 273 w 368"/>
                  <a:gd name="T69" fmla="*/ 188 h 210"/>
                  <a:gd name="T70" fmla="*/ 288 w 368"/>
                  <a:gd name="T71" fmla="*/ 167 h 210"/>
                  <a:gd name="T72" fmla="*/ 315 w 368"/>
                  <a:gd name="T73" fmla="*/ 167 h 21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368" h="210">
                    <a:moveTo>
                      <a:pt x="315" y="167"/>
                    </a:moveTo>
                    <a:lnTo>
                      <a:pt x="336" y="135"/>
                    </a:lnTo>
                    <a:lnTo>
                      <a:pt x="352" y="118"/>
                    </a:lnTo>
                    <a:lnTo>
                      <a:pt x="368" y="102"/>
                    </a:lnTo>
                    <a:lnTo>
                      <a:pt x="357" y="81"/>
                    </a:lnTo>
                    <a:lnTo>
                      <a:pt x="331" y="75"/>
                    </a:lnTo>
                    <a:lnTo>
                      <a:pt x="304" y="70"/>
                    </a:lnTo>
                    <a:lnTo>
                      <a:pt x="293" y="54"/>
                    </a:lnTo>
                    <a:lnTo>
                      <a:pt x="262" y="43"/>
                    </a:lnTo>
                    <a:lnTo>
                      <a:pt x="262" y="59"/>
                    </a:lnTo>
                    <a:lnTo>
                      <a:pt x="245" y="70"/>
                    </a:lnTo>
                    <a:lnTo>
                      <a:pt x="219" y="49"/>
                    </a:lnTo>
                    <a:lnTo>
                      <a:pt x="224" y="27"/>
                    </a:lnTo>
                    <a:lnTo>
                      <a:pt x="198" y="27"/>
                    </a:lnTo>
                    <a:lnTo>
                      <a:pt x="171" y="16"/>
                    </a:lnTo>
                    <a:lnTo>
                      <a:pt x="144" y="0"/>
                    </a:lnTo>
                    <a:lnTo>
                      <a:pt x="144" y="16"/>
                    </a:lnTo>
                    <a:lnTo>
                      <a:pt x="128" y="6"/>
                    </a:lnTo>
                    <a:lnTo>
                      <a:pt x="107" y="6"/>
                    </a:lnTo>
                    <a:lnTo>
                      <a:pt x="102" y="27"/>
                    </a:lnTo>
                    <a:lnTo>
                      <a:pt x="75" y="38"/>
                    </a:lnTo>
                    <a:lnTo>
                      <a:pt x="48" y="54"/>
                    </a:lnTo>
                    <a:lnTo>
                      <a:pt x="22" y="59"/>
                    </a:lnTo>
                    <a:lnTo>
                      <a:pt x="0" y="75"/>
                    </a:lnTo>
                    <a:lnTo>
                      <a:pt x="22" y="102"/>
                    </a:lnTo>
                    <a:lnTo>
                      <a:pt x="16" y="118"/>
                    </a:lnTo>
                    <a:lnTo>
                      <a:pt x="53" y="151"/>
                    </a:lnTo>
                    <a:lnTo>
                      <a:pt x="102" y="188"/>
                    </a:lnTo>
                    <a:lnTo>
                      <a:pt x="97" y="194"/>
                    </a:lnTo>
                    <a:lnTo>
                      <a:pt x="123" y="210"/>
                    </a:lnTo>
                    <a:lnTo>
                      <a:pt x="155" y="199"/>
                    </a:lnTo>
                    <a:lnTo>
                      <a:pt x="171" y="167"/>
                    </a:lnTo>
                    <a:lnTo>
                      <a:pt x="219" y="183"/>
                    </a:lnTo>
                    <a:lnTo>
                      <a:pt x="273" y="183"/>
                    </a:lnTo>
                    <a:lnTo>
                      <a:pt x="273" y="188"/>
                    </a:lnTo>
                    <a:lnTo>
                      <a:pt x="288" y="167"/>
                    </a:lnTo>
                    <a:lnTo>
                      <a:pt x="315" y="16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7" name="Freeform 409"/>
              <p:cNvSpPr>
                <a:spLocks/>
              </p:cNvSpPr>
              <p:nvPr/>
            </p:nvSpPr>
            <p:spPr bwMode="auto">
              <a:xfrm>
                <a:off x="2045" y="2605"/>
                <a:ext cx="368" cy="210"/>
              </a:xfrm>
              <a:custGeom>
                <a:avLst/>
                <a:gdLst>
                  <a:gd name="T0" fmla="*/ 315 w 368"/>
                  <a:gd name="T1" fmla="*/ 167 h 210"/>
                  <a:gd name="T2" fmla="*/ 336 w 368"/>
                  <a:gd name="T3" fmla="*/ 135 h 210"/>
                  <a:gd name="T4" fmla="*/ 352 w 368"/>
                  <a:gd name="T5" fmla="*/ 118 h 210"/>
                  <a:gd name="T6" fmla="*/ 368 w 368"/>
                  <a:gd name="T7" fmla="*/ 102 h 210"/>
                  <a:gd name="T8" fmla="*/ 357 w 368"/>
                  <a:gd name="T9" fmla="*/ 81 h 210"/>
                  <a:gd name="T10" fmla="*/ 331 w 368"/>
                  <a:gd name="T11" fmla="*/ 75 h 210"/>
                  <a:gd name="T12" fmla="*/ 304 w 368"/>
                  <a:gd name="T13" fmla="*/ 70 h 210"/>
                  <a:gd name="T14" fmla="*/ 293 w 368"/>
                  <a:gd name="T15" fmla="*/ 54 h 210"/>
                  <a:gd name="T16" fmla="*/ 262 w 368"/>
                  <a:gd name="T17" fmla="*/ 43 h 210"/>
                  <a:gd name="T18" fmla="*/ 262 w 368"/>
                  <a:gd name="T19" fmla="*/ 59 h 210"/>
                  <a:gd name="T20" fmla="*/ 245 w 368"/>
                  <a:gd name="T21" fmla="*/ 70 h 210"/>
                  <a:gd name="T22" fmla="*/ 219 w 368"/>
                  <a:gd name="T23" fmla="*/ 49 h 210"/>
                  <a:gd name="T24" fmla="*/ 224 w 368"/>
                  <a:gd name="T25" fmla="*/ 27 h 210"/>
                  <a:gd name="T26" fmla="*/ 198 w 368"/>
                  <a:gd name="T27" fmla="*/ 27 h 210"/>
                  <a:gd name="T28" fmla="*/ 171 w 368"/>
                  <a:gd name="T29" fmla="*/ 16 h 210"/>
                  <a:gd name="T30" fmla="*/ 144 w 368"/>
                  <a:gd name="T31" fmla="*/ 0 h 210"/>
                  <a:gd name="T32" fmla="*/ 144 w 368"/>
                  <a:gd name="T33" fmla="*/ 16 h 210"/>
                  <a:gd name="T34" fmla="*/ 128 w 368"/>
                  <a:gd name="T35" fmla="*/ 6 h 210"/>
                  <a:gd name="T36" fmla="*/ 107 w 368"/>
                  <a:gd name="T37" fmla="*/ 6 h 210"/>
                  <a:gd name="T38" fmla="*/ 102 w 368"/>
                  <a:gd name="T39" fmla="*/ 27 h 210"/>
                  <a:gd name="T40" fmla="*/ 75 w 368"/>
                  <a:gd name="T41" fmla="*/ 38 h 210"/>
                  <a:gd name="T42" fmla="*/ 48 w 368"/>
                  <a:gd name="T43" fmla="*/ 54 h 210"/>
                  <a:gd name="T44" fmla="*/ 22 w 368"/>
                  <a:gd name="T45" fmla="*/ 59 h 210"/>
                  <a:gd name="T46" fmla="*/ 0 w 368"/>
                  <a:gd name="T47" fmla="*/ 75 h 210"/>
                  <a:gd name="T48" fmla="*/ 22 w 368"/>
                  <a:gd name="T49" fmla="*/ 102 h 210"/>
                  <a:gd name="T50" fmla="*/ 16 w 368"/>
                  <a:gd name="T51" fmla="*/ 118 h 210"/>
                  <a:gd name="T52" fmla="*/ 53 w 368"/>
                  <a:gd name="T53" fmla="*/ 151 h 210"/>
                  <a:gd name="T54" fmla="*/ 102 w 368"/>
                  <a:gd name="T55" fmla="*/ 188 h 210"/>
                  <a:gd name="T56" fmla="*/ 97 w 368"/>
                  <a:gd name="T57" fmla="*/ 194 h 210"/>
                  <a:gd name="T58" fmla="*/ 123 w 368"/>
                  <a:gd name="T59" fmla="*/ 210 h 210"/>
                  <a:gd name="T60" fmla="*/ 155 w 368"/>
                  <a:gd name="T61" fmla="*/ 199 h 210"/>
                  <a:gd name="T62" fmla="*/ 171 w 368"/>
                  <a:gd name="T63" fmla="*/ 167 h 210"/>
                  <a:gd name="T64" fmla="*/ 219 w 368"/>
                  <a:gd name="T65" fmla="*/ 183 h 210"/>
                  <a:gd name="T66" fmla="*/ 273 w 368"/>
                  <a:gd name="T67" fmla="*/ 183 h 210"/>
                  <a:gd name="T68" fmla="*/ 273 w 368"/>
                  <a:gd name="T69" fmla="*/ 188 h 210"/>
                  <a:gd name="T70" fmla="*/ 288 w 368"/>
                  <a:gd name="T71" fmla="*/ 167 h 210"/>
                  <a:gd name="T72" fmla="*/ 315 w 368"/>
                  <a:gd name="T73" fmla="*/ 167 h 21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368" h="210">
                    <a:moveTo>
                      <a:pt x="315" y="167"/>
                    </a:moveTo>
                    <a:lnTo>
                      <a:pt x="336" y="135"/>
                    </a:lnTo>
                    <a:lnTo>
                      <a:pt x="352" y="118"/>
                    </a:lnTo>
                    <a:lnTo>
                      <a:pt x="368" y="102"/>
                    </a:lnTo>
                    <a:lnTo>
                      <a:pt x="357" y="81"/>
                    </a:lnTo>
                    <a:lnTo>
                      <a:pt x="331" y="75"/>
                    </a:lnTo>
                    <a:lnTo>
                      <a:pt x="304" y="70"/>
                    </a:lnTo>
                    <a:lnTo>
                      <a:pt x="293" y="54"/>
                    </a:lnTo>
                    <a:lnTo>
                      <a:pt x="262" y="43"/>
                    </a:lnTo>
                    <a:lnTo>
                      <a:pt x="262" y="59"/>
                    </a:lnTo>
                    <a:lnTo>
                      <a:pt x="245" y="70"/>
                    </a:lnTo>
                    <a:lnTo>
                      <a:pt x="219" y="49"/>
                    </a:lnTo>
                    <a:lnTo>
                      <a:pt x="224" y="27"/>
                    </a:lnTo>
                    <a:lnTo>
                      <a:pt x="198" y="27"/>
                    </a:lnTo>
                    <a:lnTo>
                      <a:pt x="171" y="16"/>
                    </a:lnTo>
                    <a:lnTo>
                      <a:pt x="144" y="0"/>
                    </a:lnTo>
                    <a:lnTo>
                      <a:pt x="144" y="16"/>
                    </a:lnTo>
                    <a:lnTo>
                      <a:pt x="128" y="6"/>
                    </a:lnTo>
                    <a:lnTo>
                      <a:pt x="107" y="6"/>
                    </a:lnTo>
                    <a:lnTo>
                      <a:pt x="102" y="27"/>
                    </a:lnTo>
                    <a:lnTo>
                      <a:pt x="75" y="38"/>
                    </a:lnTo>
                    <a:lnTo>
                      <a:pt x="48" y="54"/>
                    </a:lnTo>
                    <a:lnTo>
                      <a:pt x="22" y="59"/>
                    </a:lnTo>
                    <a:lnTo>
                      <a:pt x="0" y="75"/>
                    </a:lnTo>
                    <a:lnTo>
                      <a:pt x="22" y="102"/>
                    </a:lnTo>
                    <a:lnTo>
                      <a:pt x="16" y="118"/>
                    </a:lnTo>
                    <a:lnTo>
                      <a:pt x="53" y="151"/>
                    </a:lnTo>
                    <a:lnTo>
                      <a:pt x="102" y="188"/>
                    </a:lnTo>
                    <a:lnTo>
                      <a:pt x="97" y="194"/>
                    </a:lnTo>
                    <a:lnTo>
                      <a:pt x="123" y="210"/>
                    </a:lnTo>
                    <a:lnTo>
                      <a:pt x="155" y="199"/>
                    </a:lnTo>
                    <a:lnTo>
                      <a:pt x="171" y="167"/>
                    </a:lnTo>
                    <a:lnTo>
                      <a:pt x="219" y="183"/>
                    </a:lnTo>
                    <a:lnTo>
                      <a:pt x="273" y="183"/>
                    </a:lnTo>
                    <a:lnTo>
                      <a:pt x="273" y="188"/>
                    </a:lnTo>
                    <a:lnTo>
                      <a:pt x="288" y="167"/>
                    </a:lnTo>
                    <a:lnTo>
                      <a:pt x="315" y="167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55" name="Freeform 410"/>
            <p:cNvSpPr>
              <a:spLocks/>
            </p:cNvSpPr>
            <p:nvPr/>
          </p:nvSpPr>
          <p:spPr bwMode="auto">
            <a:xfrm>
              <a:off x="4444" y="3023"/>
              <a:ext cx="176" cy="134"/>
            </a:xfrm>
            <a:custGeom>
              <a:avLst/>
              <a:gdLst>
                <a:gd name="T0" fmla="*/ 32 w 176"/>
                <a:gd name="T1" fmla="*/ 129 h 134"/>
                <a:gd name="T2" fmla="*/ 58 w 176"/>
                <a:gd name="T3" fmla="*/ 107 h 134"/>
                <a:gd name="T4" fmla="*/ 74 w 176"/>
                <a:gd name="T5" fmla="*/ 118 h 134"/>
                <a:gd name="T6" fmla="*/ 96 w 176"/>
                <a:gd name="T7" fmla="*/ 123 h 134"/>
                <a:gd name="T8" fmla="*/ 106 w 176"/>
                <a:gd name="T9" fmla="*/ 102 h 134"/>
                <a:gd name="T10" fmla="*/ 128 w 176"/>
                <a:gd name="T11" fmla="*/ 96 h 134"/>
                <a:gd name="T12" fmla="*/ 128 w 176"/>
                <a:gd name="T13" fmla="*/ 70 h 134"/>
                <a:gd name="T14" fmla="*/ 149 w 176"/>
                <a:gd name="T15" fmla="*/ 43 h 134"/>
                <a:gd name="T16" fmla="*/ 176 w 176"/>
                <a:gd name="T17" fmla="*/ 32 h 134"/>
                <a:gd name="T18" fmla="*/ 149 w 176"/>
                <a:gd name="T19" fmla="*/ 0 h 134"/>
                <a:gd name="T20" fmla="*/ 144 w 176"/>
                <a:gd name="T21" fmla="*/ 5 h 134"/>
                <a:gd name="T22" fmla="*/ 144 w 176"/>
                <a:gd name="T23" fmla="*/ 22 h 134"/>
                <a:gd name="T24" fmla="*/ 117 w 176"/>
                <a:gd name="T25" fmla="*/ 27 h 134"/>
                <a:gd name="T26" fmla="*/ 85 w 176"/>
                <a:gd name="T27" fmla="*/ 27 h 134"/>
                <a:gd name="T28" fmla="*/ 64 w 176"/>
                <a:gd name="T29" fmla="*/ 43 h 134"/>
                <a:gd name="T30" fmla="*/ 27 w 176"/>
                <a:gd name="T31" fmla="*/ 43 h 134"/>
                <a:gd name="T32" fmla="*/ 5 w 176"/>
                <a:gd name="T33" fmla="*/ 48 h 134"/>
                <a:gd name="T34" fmla="*/ 0 w 176"/>
                <a:gd name="T35" fmla="*/ 64 h 134"/>
                <a:gd name="T36" fmla="*/ 5 w 176"/>
                <a:gd name="T37" fmla="*/ 102 h 134"/>
                <a:gd name="T38" fmla="*/ 0 w 176"/>
                <a:gd name="T39" fmla="*/ 107 h 134"/>
                <a:gd name="T40" fmla="*/ 16 w 176"/>
                <a:gd name="T41" fmla="*/ 102 h 134"/>
                <a:gd name="T42" fmla="*/ 5 w 176"/>
                <a:gd name="T43" fmla="*/ 118 h 134"/>
                <a:gd name="T44" fmla="*/ 5 w 176"/>
                <a:gd name="T45" fmla="*/ 134 h 134"/>
                <a:gd name="T46" fmla="*/ 10 w 176"/>
                <a:gd name="T47" fmla="*/ 134 h 134"/>
                <a:gd name="T48" fmla="*/ 32 w 176"/>
                <a:gd name="T49" fmla="*/ 129 h 13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76" h="134">
                  <a:moveTo>
                    <a:pt x="32" y="129"/>
                  </a:moveTo>
                  <a:lnTo>
                    <a:pt x="58" y="107"/>
                  </a:lnTo>
                  <a:lnTo>
                    <a:pt x="74" y="118"/>
                  </a:lnTo>
                  <a:lnTo>
                    <a:pt x="96" y="123"/>
                  </a:lnTo>
                  <a:lnTo>
                    <a:pt x="106" y="102"/>
                  </a:lnTo>
                  <a:lnTo>
                    <a:pt x="128" y="96"/>
                  </a:lnTo>
                  <a:lnTo>
                    <a:pt x="128" y="70"/>
                  </a:lnTo>
                  <a:lnTo>
                    <a:pt x="149" y="43"/>
                  </a:lnTo>
                  <a:lnTo>
                    <a:pt x="176" y="32"/>
                  </a:lnTo>
                  <a:lnTo>
                    <a:pt x="149" y="0"/>
                  </a:lnTo>
                  <a:lnTo>
                    <a:pt x="144" y="5"/>
                  </a:lnTo>
                  <a:lnTo>
                    <a:pt x="144" y="22"/>
                  </a:lnTo>
                  <a:lnTo>
                    <a:pt x="117" y="27"/>
                  </a:lnTo>
                  <a:lnTo>
                    <a:pt x="85" y="27"/>
                  </a:lnTo>
                  <a:lnTo>
                    <a:pt x="64" y="43"/>
                  </a:lnTo>
                  <a:lnTo>
                    <a:pt x="27" y="43"/>
                  </a:lnTo>
                  <a:lnTo>
                    <a:pt x="5" y="48"/>
                  </a:lnTo>
                  <a:lnTo>
                    <a:pt x="0" y="64"/>
                  </a:lnTo>
                  <a:lnTo>
                    <a:pt x="5" y="102"/>
                  </a:lnTo>
                  <a:lnTo>
                    <a:pt x="0" y="107"/>
                  </a:lnTo>
                  <a:lnTo>
                    <a:pt x="16" y="102"/>
                  </a:lnTo>
                  <a:lnTo>
                    <a:pt x="5" y="118"/>
                  </a:lnTo>
                  <a:lnTo>
                    <a:pt x="5" y="134"/>
                  </a:lnTo>
                  <a:lnTo>
                    <a:pt x="10" y="134"/>
                  </a:lnTo>
                  <a:lnTo>
                    <a:pt x="32" y="1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6" name="Freeform 411"/>
            <p:cNvSpPr>
              <a:spLocks/>
            </p:cNvSpPr>
            <p:nvPr/>
          </p:nvSpPr>
          <p:spPr bwMode="auto">
            <a:xfrm>
              <a:off x="4449" y="3061"/>
              <a:ext cx="346" cy="278"/>
            </a:xfrm>
            <a:custGeom>
              <a:avLst/>
              <a:gdLst>
                <a:gd name="T0" fmla="*/ 245 w 346"/>
                <a:gd name="T1" fmla="*/ 241 h 278"/>
                <a:gd name="T2" fmla="*/ 239 w 346"/>
                <a:gd name="T3" fmla="*/ 230 h 278"/>
                <a:gd name="T4" fmla="*/ 218 w 346"/>
                <a:gd name="T5" fmla="*/ 220 h 278"/>
                <a:gd name="T6" fmla="*/ 202 w 346"/>
                <a:gd name="T7" fmla="*/ 198 h 278"/>
                <a:gd name="T8" fmla="*/ 171 w 346"/>
                <a:gd name="T9" fmla="*/ 177 h 278"/>
                <a:gd name="T10" fmla="*/ 149 w 346"/>
                <a:gd name="T11" fmla="*/ 145 h 278"/>
                <a:gd name="T12" fmla="*/ 128 w 346"/>
                <a:gd name="T13" fmla="*/ 134 h 278"/>
                <a:gd name="T14" fmla="*/ 138 w 346"/>
                <a:gd name="T15" fmla="*/ 102 h 278"/>
                <a:gd name="T16" fmla="*/ 149 w 346"/>
                <a:gd name="T17" fmla="*/ 102 h 278"/>
                <a:gd name="T18" fmla="*/ 171 w 346"/>
                <a:gd name="T19" fmla="*/ 112 h 278"/>
                <a:gd name="T20" fmla="*/ 176 w 346"/>
                <a:gd name="T21" fmla="*/ 96 h 278"/>
                <a:gd name="T22" fmla="*/ 197 w 346"/>
                <a:gd name="T23" fmla="*/ 91 h 278"/>
                <a:gd name="T24" fmla="*/ 224 w 346"/>
                <a:gd name="T25" fmla="*/ 96 h 278"/>
                <a:gd name="T26" fmla="*/ 255 w 346"/>
                <a:gd name="T27" fmla="*/ 102 h 278"/>
                <a:gd name="T28" fmla="*/ 277 w 346"/>
                <a:gd name="T29" fmla="*/ 96 h 278"/>
                <a:gd name="T30" fmla="*/ 298 w 346"/>
                <a:gd name="T31" fmla="*/ 102 h 278"/>
                <a:gd name="T32" fmla="*/ 330 w 346"/>
                <a:gd name="T33" fmla="*/ 107 h 278"/>
                <a:gd name="T34" fmla="*/ 330 w 346"/>
                <a:gd name="T35" fmla="*/ 86 h 278"/>
                <a:gd name="T36" fmla="*/ 346 w 346"/>
                <a:gd name="T37" fmla="*/ 80 h 278"/>
                <a:gd name="T38" fmla="*/ 330 w 346"/>
                <a:gd name="T39" fmla="*/ 75 h 278"/>
                <a:gd name="T40" fmla="*/ 314 w 346"/>
                <a:gd name="T41" fmla="*/ 54 h 278"/>
                <a:gd name="T42" fmla="*/ 303 w 346"/>
                <a:gd name="T43" fmla="*/ 32 h 278"/>
                <a:gd name="T44" fmla="*/ 266 w 346"/>
                <a:gd name="T45" fmla="*/ 48 h 278"/>
                <a:gd name="T46" fmla="*/ 245 w 346"/>
                <a:gd name="T47" fmla="*/ 48 h 278"/>
                <a:gd name="T48" fmla="*/ 239 w 346"/>
                <a:gd name="T49" fmla="*/ 32 h 278"/>
                <a:gd name="T50" fmla="*/ 218 w 346"/>
                <a:gd name="T51" fmla="*/ 38 h 278"/>
                <a:gd name="T52" fmla="*/ 202 w 346"/>
                <a:gd name="T53" fmla="*/ 27 h 278"/>
                <a:gd name="T54" fmla="*/ 186 w 346"/>
                <a:gd name="T55" fmla="*/ 11 h 278"/>
                <a:gd name="T56" fmla="*/ 165 w 346"/>
                <a:gd name="T57" fmla="*/ 0 h 278"/>
                <a:gd name="T58" fmla="*/ 143 w 346"/>
                <a:gd name="T59" fmla="*/ 5 h 278"/>
                <a:gd name="T60" fmla="*/ 123 w 346"/>
                <a:gd name="T61" fmla="*/ 32 h 278"/>
                <a:gd name="T62" fmla="*/ 123 w 346"/>
                <a:gd name="T63" fmla="*/ 59 h 278"/>
                <a:gd name="T64" fmla="*/ 101 w 346"/>
                <a:gd name="T65" fmla="*/ 64 h 278"/>
                <a:gd name="T66" fmla="*/ 90 w 346"/>
                <a:gd name="T67" fmla="*/ 86 h 278"/>
                <a:gd name="T68" fmla="*/ 69 w 346"/>
                <a:gd name="T69" fmla="*/ 80 h 278"/>
                <a:gd name="T70" fmla="*/ 53 w 346"/>
                <a:gd name="T71" fmla="*/ 70 h 278"/>
                <a:gd name="T72" fmla="*/ 27 w 346"/>
                <a:gd name="T73" fmla="*/ 91 h 278"/>
                <a:gd name="T74" fmla="*/ 5 w 346"/>
                <a:gd name="T75" fmla="*/ 96 h 278"/>
                <a:gd name="T76" fmla="*/ 0 w 346"/>
                <a:gd name="T77" fmla="*/ 96 h 278"/>
                <a:gd name="T78" fmla="*/ 0 w 346"/>
                <a:gd name="T79" fmla="*/ 102 h 278"/>
                <a:gd name="T80" fmla="*/ 21 w 346"/>
                <a:gd name="T81" fmla="*/ 145 h 278"/>
                <a:gd name="T82" fmla="*/ 53 w 346"/>
                <a:gd name="T83" fmla="*/ 102 h 278"/>
                <a:gd name="T84" fmla="*/ 53 w 346"/>
                <a:gd name="T85" fmla="*/ 145 h 278"/>
                <a:gd name="T86" fmla="*/ 80 w 346"/>
                <a:gd name="T87" fmla="*/ 129 h 278"/>
                <a:gd name="T88" fmla="*/ 80 w 346"/>
                <a:gd name="T89" fmla="*/ 161 h 278"/>
                <a:gd name="T90" fmla="*/ 112 w 346"/>
                <a:gd name="T91" fmla="*/ 177 h 278"/>
                <a:gd name="T92" fmla="*/ 101 w 346"/>
                <a:gd name="T93" fmla="*/ 182 h 278"/>
                <a:gd name="T94" fmla="*/ 138 w 346"/>
                <a:gd name="T95" fmla="*/ 209 h 278"/>
                <a:gd name="T96" fmla="*/ 143 w 346"/>
                <a:gd name="T97" fmla="*/ 225 h 278"/>
                <a:gd name="T98" fmla="*/ 160 w 346"/>
                <a:gd name="T99" fmla="*/ 236 h 278"/>
                <a:gd name="T100" fmla="*/ 197 w 346"/>
                <a:gd name="T101" fmla="*/ 241 h 278"/>
                <a:gd name="T102" fmla="*/ 234 w 346"/>
                <a:gd name="T103" fmla="*/ 257 h 278"/>
                <a:gd name="T104" fmla="*/ 197 w 346"/>
                <a:gd name="T105" fmla="*/ 262 h 278"/>
                <a:gd name="T106" fmla="*/ 261 w 346"/>
                <a:gd name="T107" fmla="*/ 278 h 278"/>
                <a:gd name="T108" fmla="*/ 261 w 346"/>
                <a:gd name="T109" fmla="*/ 257 h 278"/>
                <a:gd name="T110" fmla="*/ 245 w 346"/>
                <a:gd name="T111" fmla="*/ 241 h 27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46" h="278">
                  <a:moveTo>
                    <a:pt x="245" y="241"/>
                  </a:moveTo>
                  <a:lnTo>
                    <a:pt x="239" y="230"/>
                  </a:lnTo>
                  <a:lnTo>
                    <a:pt x="218" y="220"/>
                  </a:lnTo>
                  <a:lnTo>
                    <a:pt x="202" y="198"/>
                  </a:lnTo>
                  <a:lnTo>
                    <a:pt x="171" y="177"/>
                  </a:lnTo>
                  <a:lnTo>
                    <a:pt x="149" y="145"/>
                  </a:lnTo>
                  <a:lnTo>
                    <a:pt x="128" y="134"/>
                  </a:lnTo>
                  <a:lnTo>
                    <a:pt x="138" y="102"/>
                  </a:lnTo>
                  <a:lnTo>
                    <a:pt x="149" y="102"/>
                  </a:lnTo>
                  <a:lnTo>
                    <a:pt x="171" y="112"/>
                  </a:lnTo>
                  <a:lnTo>
                    <a:pt x="176" y="96"/>
                  </a:lnTo>
                  <a:lnTo>
                    <a:pt x="197" y="91"/>
                  </a:lnTo>
                  <a:lnTo>
                    <a:pt x="224" y="96"/>
                  </a:lnTo>
                  <a:lnTo>
                    <a:pt x="255" y="102"/>
                  </a:lnTo>
                  <a:lnTo>
                    <a:pt x="277" y="96"/>
                  </a:lnTo>
                  <a:lnTo>
                    <a:pt x="298" y="102"/>
                  </a:lnTo>
                  <a:lnTo>
                    <a:pt x="330" y="107"/>
                  </a:lnTo>
                  <a:lnTo>
                    <a:pt x="330" y="86"/>
                  </a:lnTo>
                  <a:lnTo>
                    <a:pt x="346" y="80"/>
                  </a:lnTo>
                  <a:lnTo>
                    <a:pt x="330" y="75"/>
                  </a:lnTo>
                  <a:lnTo>
                    <a:pt x="314" y="54"/>
                  </a:lnTo>
                  <a:lnTo>
                    <a:pt x="303" y="32"/>
                  </a:lnTo>
                  <a:lnTo>
                    <a:pt x="266" y="48"/>
                  </a:lnTo>
                  <a:lnTo>
                    <a:pt x="245" y="48"/>
                  </a:lnTo>
                  <a:lnTo>
                    <a:pt x="239" y="32"/>
                  </a:lnTo>
                  <a:lnTo>
                    <a:pt x="218" y="38"/>
                  </a:lnTo>
                  <a:lnTo>
                    <a:pt x="202" y="27"/>
                  </a:lnTo>
                  <a:lnTo>
                    <a:pt x="186" y="11"/>
                  </a:lnTo>
                  <a:lnTo>
                    <a:pt x="165" y="0"/>
                  </a:lnTo>
                  <a:lnTo>
                    <a:pt x="143" y="5"/>
                  </a:lnTo>
                  <a:lnTo>
                    <a:pt x="123" y="32"/>
                  </a:lnTo>
                  <a:lnTo>
                    <a:pt x="123" y="59"/>
                  </a:lnTo>
                  <a:lnTo>
                    <a:pt x="101" y="64"/>
                  </a:lnTo>
                  <a:lnTo>
                    <a:pt x="90" y="86"/>
                  </a:lnTo>
                  <a:lnTo>
                    <a:pt x="69" y="80"/>
                  </a:lnTo>
                  <a:lnTo>
                    <a:pt x="53" y="70"/>
                  </a:lnTo>
                  <a:lnTo>
                    <a:pt x="27" y="91"/>
                  </a:lnTo>
                  <a:lnTo>
                    <a:pt x="5" y="96"/>
                  </a:lnTo>
                  <a:lnTo>
                    <a:pt x="0" y="96"/>
                  </a:lnTo>
                  <a:lnTo>
                    <a:pt x="0" y="102"/>
                  </a:lnTo>
                  <a:lnTo>
                    <a:pt x="21" y="145"/>
                  </a:lnTo>
                  <a:lnTo>
                    <a:pt x="53" y="102"/>
                  </a:lnTo>
                  <a:lnTo>
                    <a:pt x="53" y="145"/>
                  </a:lnTo>
                  <a:lnTo>
                    <a:pt x="80" y="129"/>
                  </a:lnTo>
                  <a:lnTo>
                    <a:pt x="80" y="161"/>
                  </a:lnTo>
                  <a:lnTo>
                    <a:pt x="112" y="177"/>
                  </a:lnTo>
                  <a:lnTo>
                    <a:pt x="101" y="182"/>
                  </a:lnTo>
                  <a:lnTo>
                    <a:pt x="138" y="209"/>
                  </a:lnTo>
                  <a:lnTo>
                    <a:pt x="143" y="225"/>
                  </a:lnTo>
                  <a:lnTo>
                    <a:pt x="160" y="236"/>
                  </a:lnTo>
                  <a:lnTo>
                    <a:pt x="197" y="241"/>
                  </a:lnTo>
                  <a:lnTo>
                    <a:pt x="234" y="257"/>
                  </a:lnTo>
                  <a:lnTo>
                    <a:pt x="197" y="262"/>
                  </a:lnTo>
                  <a:lnTo>
                    <a:pt x="261" y="278"/>
                  </a:lnTo>
                  <a:lnTo>
                    <a:pt x="261" y="257"/>
                  </a:lnTo>
                  <a:lnTo>
                    <a:pt x="24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57" name="Group 412"/>
            <p:cNvGrpSpPr>
              <a:grpSpLocks/>
            </p:cNvGrpSpPr>
            <p:nvPr/>
          </p:nvGrpSpPr>
          <p:grpSpPr bwMode="auto">
            <a:xfrm>
              <a:off x="4444" y="3023"/>
              <a:ext cx="176" cy="134"/>
              <a:chOff x="2142" y="2932"/>
              <a:chExt cx="176" cy="134"/>
            </a:xfrm>
          </p:grpSpPr>
          <p:sp>
            <p:nvSpPr>
              <p:cNvPr id="264" name="Freeform 413"/>
              <p:cNvSpPr>
                <a:spLocks/>
              </p:cNvSpPr>
              <p:nvPr/>
            </p:nvSpPr>
            <p:spPr bwMode="auto">
              <a:xfrm>
                <a:off x="2142" y="2932"/>
                <a:ext cx="176" cy="134"/>
              </a:xfrm>
              <a:custGeom>
                <a:avLst/>
                <a:gdLst>
                  <a:gd name="T0" fmla="*/ 32 w 176"/>
                  <a:gd name="T1" fmla="*/ 129 h 134"/>
                  <a:gd name="T2" fmla="*/ 58 w 176"/>
                  <a:gd name="T3" fmla="*/ 107 h 134"/>
                  <a:gd name="T4" fmla="*/ 74 w 176"/>
                  <a:gd name="T5" fmla="*/ 118 h 134"/>
                  <a:gd name="T6" fmla="*/ 96 w 176"/>
                  <a:gd name="T7" fmla="*/ 123 h 134"/>
                  <a:gd name="T8" fmla="*/ 106 w 176"/>
                  <a:gd name="T9" fmla="*/ 102 h 134"/>
                  <a:gd name="T10" fmla="*/ 128 w 176"/>
                  <a:gd name="T11" fmla="*/ 96 h 134"/>
                  <a:gd name="T12" fmla="*/ 128 w 176"/>
                  <a:gd name="T13" fmla="*/ 70 h 134"/>
                  <a:gd name="T14" fmla="*/ 149 w 176"/>
                  <a:gd name="T15" fmla="*/ 43 h 134"/>
                  <a:gd name="T16" fmla="*/ 176 w 176"/>
                  <a:gd name="T17" fmla="*/ 32 h 134"/>
                  <a:gd name="T18" fmla="*/ 149 w 176"/>
                  <a:gd name="T19" fmla="*/ 0 h 134"/>
                  <a:gd name="T20" fmla="*/ 144 w 176"/>
                  <a:gd name="T21" fmla="*/ 5 h 134"/>
                  <a:gd name="T22" fmla="*/ 144 w 176"/>
                  <a:gd name="T23" fmla="*/ 22 h 134"/>
                  <a:gd name="T24" fmla="*/ 117 w 176"/>
                  <a:gd name="T25" fmla="*/ 27 h 134"/>
                  <a:gd name="T26" fmla="*/ 85 w 176"/>
                  <a:gd name="T27" fmla="*/ 27 h 134"/>
                  <a:gd name="T28" fmla="*/ 64 w 176"/>
                  <a:gd name="T29" fmla="*/ 43 h 134"/>
                  <a:gd name="T30" fmla="*/ 27 w 176"/>
                  <a:gd name="T31" fmla="*/ 43 h 134"/>
                  <a:gd name="T32" fmla="*/ 5 w 176"/>
                  <a:gd name="T33" fmla="*/ 48 h 134"/>
                  <a:gd name="T34" fmla="*/ 0 w 176"/>
                  <a:gd name="T35" fmla="*/ 64 h 134"/>
                  <a:gd name="T36" fmla="*/ 5 w 176"/>
                  <a:gd name="T37" fmla="*/ 102 h 134"/>
                  <a:gd name="T38" fmla="*/ 0 w 176"/>
                  <a:gd name="T39" fmla="*/ 107 h 134"/>
                  <a:gd name="T40" fmla="*/ 16 w 176"/>
                  <a:gd name="T41" fmla="*/ 102 h 134"/>
                  <a:gd name="T42" fmla="*/ 5 w 176"/>
                  <a:gd name="T43" fmla="*/ 118 h 134"/>
                  <a:gd name="T44" fmla="*/ 5 w 176"/>
                  <a:gd name="T45" fmla="*/ 134 h 134"/>
                  <a:gd name="T46" fmla="*/ 10 w 176"/>
                  <a:gd name="T47" fmla="*/ 134 h 134"/>
                  <a:gd name="T48" fmla="*/ 32 w 176"/>
                  <a:gd name="T49" fmla="*/ 129 h 13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6" h="134">
                    <a:moveTo>
                      <a:pt x="32" y="129"/>
                    </a:moveTo>
                    <a:lnTo>
                      <a:pt x="58" y="107"/>
                    </a:lnTo>
                    <a:lnTo>
                      <a:pt x="74" y="118"/>
                    </a:lnTo>
                    <a:lnTo>
                      <a:pt x="96" y="123"/>
                    </a:lnTo>
                    <a:lnTo>
                      <a:pt x="106" y="102"/>
                    </a:lnTo>
                    <a:lnTo>
                      <a:pt x="128" y="96"/>
                    </a:lnTo>
                    <a:lnTo>
                      <a:pt x="128" y="70"/>
                    </a:lnTo>
                    <a:lnTo>
                      <a:pt x="149" y="43"/>
                    </a:lnTo>
                    <a:lnTo>
                      <a:pt x="176" y="32"/>
                    </a:lnTo>
                    <a:lnTo>
                      <a:pt x="149" y="0"/>
                    </a:lnTo>
                    <a:lnTo>
                      <a:pt x="144" y="5"/>
                    </a:lnTo>
                    <a:lnTo>
                      <a:pt x="144" y="22"/>
                    </a:lnTo>
                    <a:lnTo>
                      <a:pt x="117" y="27"/>
                    </a:lnTo>
                    <a:lnTo>
                      <a:pt x="85" y="27"/>
                    </a:lnTo>
                    <a:lnTo>
                      <a:pt x="64" y="43"/>
                    </a:lnTo>
                    <a:lnTo>
                      <a:pt x="27" y="43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" y="102"/>
                    </a:lnTo>
                    <a:lnTo>
                      <a:pt x="0" y="107"/>
                    </a:lnTo>
                    <a:lnTo>
                      <a:pt x="16" y="102"/>
                    </a:lnTo>
                    <a:lnTo>
                      <a:pt x="5" y="118"/>
                    </a:lnTo>
                    <a:lnTo>
                      <a:pt x="5" y="134"/>
                    </a:lnTo>
                    <a:lnTo>
                      <a:pt x="10" y="134"/>
                    </a:lnTo>
                    <a:lnTo>
                      <a:pt x="32" y="129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5" name="Freeform 414"/>
              <p:cNvSpPr>
                <a:spLocks/>
              </p:cNvSpPr>
              <p:nvPr/>
            </p:nvSpPr>
            <p:spPr bwMode="auto">
              <a:xfrm>
                <a:off x="2142" y="2932"/>
                <a:ext cx="176" cy="134"/>
              </a:xfrm>
              <a:custGeom>
                <a:avLst/>
                <a:gdLst>
                  <a:gd name="T0" fmla="*/ 32 w 176"/>
                  <a:gd name="T1" fmla="*/ 129 h 134"/>
                  <a:gd name="T2" fmla="*/ 58 w 176"/>
                  <a:gd name="T3" fmla="*/ 107 h 134"/>
                  <a:gd name="T4" fmla="*/ 74 w 176"/>
                  <a:gd name="T5" fmla="*/ 118 h 134"/>
                  <a:gd name="T6" fmla="*/ 96 w 176"/>
                  <a:gd name="T7" fmla="*/ 123 h 134"/>
                  <a:gd name="T8" fmla="*/ 106 w 176"/>
                  <a:gd name="T9" fmla="*/ 102 h 134"/>
                  <a:gd name="T10" fmla="*/ 128 w 176"/>
                  <a:gd name="T11" fmla="*/ 96 h 134"/>
                  <a:gd name="T12" fmla="*/ 128 w 176"/>
                  <a:gd name="T13" fmla="*/ 70 h 134"/>
                  <a:gd name="T14" fmla="*/ 149 w 176"/>
                  <a:gd name="T15" fmla="*/ 43 h 134"/>
                  <a:gd name="T16" fmla="*/ 176 w 176"/>
                  <a:gd name="T17" fmla="*/ 32 h 134"/>
                  <a:gd name="T18" fmla="*/ 149 w 176"/>
                  <a:gd name="T19" fmla="*/ 0 h 134"/>
                  <a:gd name="T20" fmla="*/ 144 w 176"/>
                  <a:gd name="T21" fmla="*/ 5 h 134"/>
                  <a:gd name="T22" fmla="*/ 144 w 176"/>
                  <a:gd name="T23" fmla="*/ 22 h 134"/>
                  <a:gd name="T24" fmla="*/ 117 w 176"/>
                  <a:gd name="T25" fmla="*/ 27 h 134"/>
                  <a:gd name="T26" fmla="*/ 85 w 176"/>
                  <a:gd name="T27" fmla="*/ 27 h 134"/>
                  <a:gd name="T28" fmla="*/ 64 w 176"/>
                  <a:gd name="T29" fmla="*/ 43 h 134"/>
                  <a:gd name="T30" fmla="*/ 27 w 176"/>
                  <a:gd name="T31" fmla="*/ 43 h 134"/>
                  <a:gd name="T32" fmla="*/ 5 w 176"/>
                  <a:gd name="T33" fmla="*/ 48 h 134"/>
                  <a:gd name="T34" fmla="*/ 0 w 176"/>
                  <a:gd name="T35" fmla="*/ 64 h 134"/>
                  <a:gd name="T36" fmla="*/ 5 w 176"/>
                  <a:gd name="T37" fmla="*/ 102 h 134"/>
                  <a:gd name="T38" fmla="*/ 0 w 176"/>
                  <a:gd name="T39" fmla="*/ 107 h 134"/>
                  <a:gd name="T40" fmla="*/ 16 w 176"/>
                  <a:gd name="T41" fmla="*/ 102 h 134"/>
                  <a:gd name="T42" fmla="*/ 5 w 176"/>
                  <a:gd name="T43" fmla="*/ 118 h 134"/>
                  <a:gd name="T44" fmla="*/ 5 w 176"/>
                  <a:gd name="T45" fmla="*/ 134 h 134"/>
                  <a:gd name="T46" fmla="*/ 10 w 176"/>
                  <a:gd name="T47" fmla="*/ 134 h 134"/>
                  <a:gd name="T48" fmla="*/ 32 w 176"/>
                  <a:gd name="T49" fmla="*/ 129 h 13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6" h="134">
                    <a:moveTo>
                      <a:pt x="32" y="129"/>
                    </a:moveTo>
                    <a:lnTo>
                      <a:pt x="58" y="107"/>
                    </a:lnTo>
                    <a:lnTo>
                      <a:pt x="74" y="118"/>
                    </a:lnTo>
                    <a:lnTo>
                      <a:pt x="96" y="123"/>
                    </a:lnTo>
                    <a:lnTo>
                      <a:pt x="106" y="102"/>
                    </a:lnTo>
                    <a:lnTo>
                      <a:pt x="128" y="96"/>
                    </a:lnTo>
                    <a:lnTo>
                      <a:pt x="128" y="70"/>
                    </a:lnTo>
                    <a:lnTo>
                      <a:pt x="149" y="43"/>
                    </a:lnTo>
                    <a:lnTo>
                      <a:pt x="176" y="32"/>
                    </a:lnTo>
                    <a:lnTo>
                      <a:pt x="149" y="0"/>
                    </a:lnTo>
                    <a:lnTo>
                      <a:pt x="144" y="5"/>
                    </a:lnTo>
                    <a:lnTo>
                      <a:pt x="144" y="22"/>
                    </a:lnTo>
                    <a:lnTo>
                      <a:pt x="117" y="27"/>
                    </a:lnTo>
                    <a:lnTo>
                      <a:pt x="85" y="27"/>
                    </a:lnTo>
                    <a:lnTo>
                      <a:pt x="64" y="43"/>
                    </a:lnTo>
                    <a:lnTo>
                      <a:pt x="27" y="43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" y="102"/>
                    </a:lnTo>
                    <a:lnTo>
                      <a:pt x="0" y="107"/>
                    </a:lnTo>
                    <a:lnTo>
                      <a:pt x="16" y="102"/>
                    </a:lnTo>
                    <a:lnTo>
                      <a:pt x="5" y="118"/>
                    </a:lnTo>
                    <a:lnTo>
                      <a:pt x="5" y="134"/>
                    </a:lnTo>
                    <a:lnTo>
                      <a:pt x="10" y="134"/>
                    </a:lnTo>
                    <a:lnTo>
                      <a:pt x="32" y="129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58" name="Group 415"/>
            <p:cNvGrpSpPr>
              <a:grpSpLocks/>
            </p:cNvGrpSpPr>
            <p:nvPr/>
          </p:nvGrpSpPr>
          <p:grpSpPr bwMode="auto">
            <a:xfrm>
              <a:off x="4449" y="3061"/>
              <a:ext cx="346" cy="278"/>
              <a:chOff x="2147" y="2970"/>
              <a:chExt cx="346" cy="278"/>
            </a:xfrm>
          </p:grpSpPr>
          <p:sp>
            <p:nvSpPr>
              <p:cNvPr id="262" name="Freeform 416"/>
              <p:cNvSpPr>
                <a:spLocks/>
              </p:cNvSpPr>
              <p:nvPr/>
            </p:nvSpPr>
            <p:spPr bwMode="auto">
              <a:xfrm>
                <a:off x="2147" y="2970"/>
                <a:ext cx="346" cy="278"/>
              </a:xfrm>
              <a:custGeom>
                <a:avLst/>
                <a:gdLst>
                  <a:gd name="T0" fmla="*/ 245 w 346"/>
                  <a:gd name="T1" fmla="*/ 241 h 278"/>
                  <a:gd name="T2" fmla="*/ 239 w 346"/>
                  <a:gd name="T3" fmla="*/ 230 h 278"/>
                  <a:gd name="T4" fmla="*/ 218 w 346"/>
                  <a:gd name="T5" fmla="*/ 220 h 278"/>
                  <a:gd name="T6" fmla="*/ 202 w 346"/>
                  <a:gd name="T7" fmla="*/ 198 h 278"/>
                  <a:gd name="T8" fmla="*/ 171 w 346"/>
                  <a:gd name="T9" fmla="*/ 177 h 278"/>
                  <a:gd name="T10" fmla="*/ 149 w 346"/>
                  <a:gd name="T11" fmla="*/ 145 h 278"/>
                  <a:gd name="T12" fmla="*/ 128 w 346"/>
                  <a:gd name="T13" fmla="*/ 134 h 278"/>
                  <a:gd name="T14" fmla="*/ 138 w 346"/>
                  <a:gd name="T15" fmla="*/ 102 h 278"/>
                  <a:gd name="T16" fmla="*/ 149 w 346"/>
                  <a:gd name="T17" fmla="*/ 102 h 278"/>
                  <a:gd name="T18" fmla="*/ 171 w 346"/>
                  <a:gd name="T19" fmla="*/ 112 h 278"/>
                  <a:gd name="T20" fmla="*/ 176 w 346"/>
                  <a:gd name="T21" fmla="*/ 96 h 278"/>
                  <a:gd name="T22" fmla="*/ 197 w 346"/>
                  <a:gd name="T23" fmla="*/ 91 h 278"/>
                  <a:gd name="T24" fmla="*/ 224 w 346"/>
                  <a:gd name="T25" fmla="*/ 96 h 278"/>
                  <a:gd name="T26" fmla="*/ 255 w 346"/>
                  <a:gd name="T27" fmla="*/ 102 h 278"/>
                  <a:gd name="T28" fmla="*/ 277 w 346"/>
                  <a:gd name="T29" fmla="*/ 96 h 278"/>
                  <a:gd name="T30" fmla="*/ 298 w 346"/>
                  <a:gd name="T31" fmla="*/ 102 h 278"/>
                  <a:gd name="T32" fmla="*/ 330 w 346"/>
                  <a:gd name="T33" fmla="*/ 107 h 278"/>
                  <a:gd name="T34" fmla="*/ 330 w 346"/>
                  <a:gd name="T35" fmla="*/ 86 h 278"/>
                  <a:gd name="T36" fmla="*/ 346 w 346"/>
                  <a:gd name="T37" fmla="*/ 80 h 278"/>
                  <a:gd name="T38" fmla="*/ 330 w 346"/>
                  <a:gd name="T39" fmla="*/ 75 h 278"/>
                  <a:gd name="T40" fmla="*/ 314 w 346"/>
                  <a:gd name="T41" fmla="*/ 54 h 278"/>
                  <a:gd name="T42" fmla="*/ 303 w 346"/>
                  <a:gd name="T43" fmla="*/ 32 h 278"/>
                  <a:gd name="T44" fmla="*/ 266 w 346"/>
                  <a:gd name="T45" fmla="*/ 48 h 278"/>
                  <a:gd name="T46" fmla="*/ 245 w 346"/>
                  <a:gd name="T47" fmla="*/ 48 h 278"/>
                  <a:gd name="T48" fmla="*/ 239 w 346"/>
                  <a:gd name="T49" fmla="*/ 32 h 278"/>
                  <a:gd name="T50" fmla="*/ 218 w 346"/>
                  <a:gd name="T51" fmla="*/ 38 h 278"/>
                  <a:gd name="T52" fmla="*/ 202 w 346"/>
                  <a:gd name="T53" fmla="*/ 27 h 278"/>
                  <a:gd name="T54" fmla="*/ 186 w 346"/>
                  <a:gd name="T55" fmla="*/ 11 h 278"/>
                  <a:gd name="T56" fmla="*/ 165 w 346"/>
                  <a:gd name="T57" fmla="*/ 0 h 278"/>
                  <a:gd name="T58" fmla="*/ 143 w 346"/>
                  <a:gd name="T59" fmla="*/ 5 h 278"/>
                  <a:gd name="T60" fmla="*/ 123 w 346"/>
                  <a:gd name="T61" fmla="*/ 32 h 278"/>
                  <a:gd name="T62" fmla="*/ 123 w 346"/>
                  <a:gd name="T63" fmla="*/ 59 h 278"/>
                  <a:gd name="T64" fmla="*/ 101 w 346"/>
                  <a:gd name="T65" fmla="*/ 64 h 278"/>
                  <a:gd name="T66" fmla="*/ 90 w 346"/>
                  <a:gd name="T67" fmla="*/ 86 h 278"/>
                  <a:gd name="T68" fmla="*/ 69 w 346"/>
                  <a:gd name="T69" fmla="*/ 80 h 278"/>
                  <a:gd name="T70" fmla="*/ 53 w 346"/>
                  <a:gd name="T71" fmla="*/ 70 h 278"/>
                  <a:gd name="T72" fmla="*/ 27 w 346"/>
                  <a:gd name="T73" fmla="*/ 91 h 278"/>
                  <a:gd name="T74" fmla="*/ 5 w 346"/>
                  <a:gd name="T75" fmla="*/ 96 h 278"/>
                  <a:gd name="T76" fmla="*/ 0 w 346"/>
                  <a:gd name="T77" fmla="*/ 96 h 278"/>
                  <a:gd name="T78" fmla="*/ 0 w 346"/>
                  <a:gd name="T79" fmla="*/ 102 h 278"/>
                  <a:gd name="T80" fmla="*/ 21 w 346"/>
                  <a:gd name="T81" fmla="*/ 145 h 278"/>
                  <a:gd name="T82" fmla="*/ 53 w 346"/>
                  <a:gd name="T83" fmla="*/ 102 h 278"/>
                  <a:gd name="T84" fmla="*/ 53 w 346"/>
                  <a:gd name="T85" fmla="*/ 145 h 278"/>
                  <a:gd name="T86" fmla="*/ 80 w 346"/>
                  <a:gd name="T87" fmla="*/ 129 h 278"/>
                  <a:gd name="T88" fmla="*/ 80 w 346"/>
                  <a:gd name="T89" fmla="*/ 161 h 278"/>
                  <a:gd name="T90" fmla="*/ 112 w 346"/>
                  <a:gd name="T91" fmla="*/ 177 h 278"/>
                  <a:gd name="T92" fmla="*/ 101 w 346"/>
                  <a:gd name="T93" fmla="*/ 182 h 278"/>
                  <a:gd name="T94" fmla="*/ 138 w 346"/>
                  <a:gd name="T95" fmla="*/ 209 h 278"/>
                  <a:gd name="T96" fmla="*/ 143 w 346"/>
                  <a:gd name="T97" fmla="*/ 225 h 278"/>
                  <a:gd name="T98" fmla="*/ 160 w 346"/>
                  <a:gd name="T99" fmla="*/ 236 h 278"/>
                  <a:gd name="T100" fmla="*/ 197 w 346"/>
                  <a:gd name="T101" fmla="*/ 241 h 278"/>
                  <a:gd name="T102" fmla="*/ 234 w 346"/>
                  <a:gd name="T103" fmla="*/ 257 h 278"/>
                  <a:gd name="T104" fmla="*/ 197 w 346"/>
                  <a:gd name="T105" fmla="*/ 262 h 278"/>
                  <a:gd name="T106" fmla="*/ 261 w 346"/>
                  <a:gd name="T107" fmla="*/ 278 h 278"/>
                  <a:gd name="T108" fmla="*/ 261 w 346"/>
                  <a:gd name="T109" fmla="*/ 257 h 278"/>
                  <a:gd name="T110" fmla="*/ 245 w 346"/>
                  <a:gd name="T111" fmla="*/ 241 h 2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346" h="278">
                    <a:moveTo>
                      <a:pt x="245" y="241"/>
                    </a:moveTo>
                    <a:lnTo>
                      <a:pt x="239" y="230"/>
                    </a:lnTo>
                    <a:lnTo>
                      <a:pt x="218" y="220"/>
                    </a:lnTo>
                    <a:lnTo>
                      <a:pt x="202" y="198"/>
                    </a:lnTo>
                    <a:lnTo>
                      <a:pt x="171" y="177"/>
                    </a:lnTo>
                    <a:lnTo>
                      <a:pt x="149" y="145"/>
                    </a:lnTo>
                    <a:lnTo>
                      <a:pt x="128" y="134"/>
                    </a:lnTo>
                    <a:lnTo>
                      <a:pt x="138" y="102"/>
                    </a:lnTo>
                    <a:lnTo>
                      <a:pt x="149" y="102"/>
                    </a:lnTo>
                    <a:lnTo>
                      <a:pt x="171" y="112"/>
                    </a:lnTo>
                    <a:lnTo>
                      <a:pt x="176" y="96"/>
                    </a:lnTo>
                    <a:lnTo>
                      <a:pt x="197" y="91"/>
                    </a:lnTo>
                    <a:lnTo>
                      <a:pt x="224" y="96"/>
                    </a:lnTo>
                    <a:lnTo>
                      <a:pt x="255" y="102"/>
                    </a:lnTo>
                    <a:lnTo>
                      <a:pt x="277" y="96"/>
                    </a:lnTo>
                    <a:lnTo>
                      <a:pt x="298" y="102"/>
                    </a:lnTo>
                    <a:lnTo>
                      <a:pt x="330" y="107"/>
                    </a:lnTo>
                    <a:lnTo>
                      <a:pt x="330" y="86"/>
                    </a:lnTo>
                    <a:lnTo>
                      <a:pt x="346" y="80"/>
                    </a:lnTo>
                    <a:lnTo>
                      <a:pt x="330" y="75"/>
                    </a:lnTo>
                    <a:lnTo>
                      <a:pt x="314" y="54"/>
                    </a:lnTo>
                    <a:lnTo>
                      <a:pt x="303" y="32"/>
                    </a:lnTo>
                    <a:lnTo>
                      <a:pt x="266" y="48"/>
                    </a:lnTo>
                    <a:lnTo>
                      <a:pt x="245" y="48"/>
                    </a:lnTo>
                    <a:lnTo>
                      <a:pt x="239" y="32"/>
                    </a:lnTo>
                    <a:lnTo>
                      <a:pt x="218" y="38"/>
                    </a:lnTo>
                    <a:lnTo>
                      <a:pt x="202" y="27"/>
                    </a:lnTo>
                    <a:lnTo>
                      <a:pt x="186" y="11"/>
                    </a:lnTo>
                    <a:lnTo>
                      <a:pt x="165" y="0"/>
                    </a:lnTo>
                    <a:lnTo>
                      <a:pt x="143" y="5"/>
                    </a:lnTo>
                    <a:lnTo>
                      <a:pt x="123" y="32"/>
                    </a:lnTo>
                    <a:lnTo>
                      <a:pt x="123" y="59"/>
                    </a:lnTo>
                    <a:lnTo>
                      <a:pt x="101" y="64"/>
                    </a:lnTo>
                    <a:lnTo>
                      <a:pt x="90" y="86"/>
                    </a:lnTo>
                    <a:lnTo>
                      <a:pt x="69" y="80"/>
                    </a:lnTo>
                    <a:lnTo>
                      <a:pt x="53" y="70"/>
                    </a:lnTo>
                    <a:lnTo>
                      <a:pt x="27" y="91"/>
                    </a:lnTo>
                    <a:lnTo>
                      <a:pt x="5" y="96"/>
                    </a:lnTo>
                    <a:lnTo>
                      <a:pt x="0" y="96"/>
                    </a:lnTo>
                    <a:lnTo>
                      <a:pt x="0" y="102"/>
                    </a:lnTo>
                    <a:lnTo>
                      <a:pt x="21" y="145"/>
                    </a:lnTo>
                    <a:lnTo>
                      <a:pt x="53" y="102"/>
                    </a:lnTo>
                    <a:lnTo>
                      <a:pt x="53" y="145"/>
                    </a:lnTo>
                    <a:lnTo>
                      <a:pt x="80" y="129"/>
                    </a:lnTo>
                    <a:lnTo>
                      <a:pt x="80" y="161"/>
                    </a:lnTo>
                    <a:lnTo>
                      <a:pt x="112" y="177"/>
                    </a:lnTo>
                    <a:lnTo>
                      <a:pt x="101" y="182"/>
                    </a:lnTo>
                    <a:lnTo>
                      <a:pt x="138" y="209"/>
                    </a:lnTo>
                    <a:lnTo>
                      <a:pt x="143" y="225"/>
                    </a:lnTo>
                    <a:lnTo>
                      <a:pt x="160" y="236"/>
                    </a:lnTo>
                    <a:lnTo>
                      <a:pt x="197" y="241"/>
                    </a:lnTo>
                    <a:lnTo>
                      <a:pt x="234" y="257"/>
                    </a:lnTo>
                    <a:lnTo>
                      <a:pt x="197" y="262"/>
                    </a:lnTo>
                    <a:lnTo>
                      <a:pt x="261" y="278"/>
                    </a:lnTo>
                    <a:lnTo>
                      <a:pt x="261" y="257"/>
                    </a:lnTo>
                    <a:lnTo>
                      <a:pt x="245" y="241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3" name="Freeform 417"/>
              <p:cNvSpPr>
                <a:spLocks/>
              </p:cNvSpPr>
              <p:nvPr/>
            </p:nvSpPr>
            <p:spPr bwMode="auto">
              <a:xfrm>
                <a:off x="2147" y="2970"/>
                <a:ext cx="346" cy="278"/>
              </a:xfrm>
              <a:custGeom>
                <a:avLst/>
                <a:gdLst>
                  <a:gd name="T0" fmla="*/ 245 w 346"/>
                  <a:gd name="T1" fmla="*/ 241 h 278"/>
                  <a:gd name="T2" fmla="*/ 239 w 346"/>
                  <a:gd name="T3" fmla="*/ 230 h 278"/>
                  <a:gd name="T4" fmla="*/ 218 w 346"/>
                  <a:gd name="T5" fmla="*/ 220 h 278"/>
                  <a:gd name="T6" fmla="*/ 202 w 346"/>
                  <a:gd name="T7" fmla="*/ 198 h 278"/>
                  <a:gd name="T8" fmla="*/ 171 w 346"/>
                  <a:gd name="T9" fmla="*/ 177 h 278"/>
                  <a:gd name="T10" fmla="*/ 149 w 346"/>
                  <a:gd name="T11" fmla="*/ 145 h 278"/>
                  <a:gd name="T12" fmla="*/ 128 w 346"/>
                  <a:gd name="T13" fmla="*/ 134 h 278"/>
                  <a:gd name="T14" fmla="*/ 138 w 346"/>
                  <a:gd name="T15" fmla="*/ 102 h 278"/>
                  <a:gd name="T16" fmla="*/ 149 w 346"/>
                  <a:gd name="T17" fmla="*/ 102 h 278"/>
                  <a:gd name="T18" fmla="*/ 171 w 346"/>
                  <a:gd name="T19" fmla="*/ 112 h 278"/>
                  <a:gd name="T20" fmla="*/ 176 w 346"/>
                  <a:gd name="T21" fmla="*/ 96 h 278"/>
                  <a:gd name="T22" fmla="*/ 197 w 346"/>
                  <a:gd name="T23" fmla="*/ 91 h 278"/>
                  <a:gd name="T24" fmla="*/ 224 w 346"/>
                  <a:gd name="T25" fmla="*/ 96 h 278"/>
                  <a:gd name="T26" fmla="*/ 255 w 346"/>
                  <a:gd name="T27" fmla="*/ 102 h 278"/>
                  <a:gd name="T28" fmla="*/ 277 w 346"/>
                  <a:gd name="T29" fmla="*/ 96 h 278"/>
                  <a:gd name="T30" fmla="*/ 298 w 346"/>
                  <a:gd name="T31" fmla="*/ 102 h 278"/>
                  <a:gd name="T32" fmla="*/ 330 w 346"/>
                  <a:gd name="T33" fmla="*/ 107 h 278"/>
                  <a:gd name="T34" fmla="*/ 330 w 346"/>
                  <a:gd name="T35" fmla="*/ 86 h 278"/>
                  <a:gd name="T36" fmla="*/ 346 w 346"/>
                  <a:gd name="T37" fmla="*/ 80 h 278"/>
                  <a:gd name="T38" fmla="*/ 330 w 346"/>
                  <a:gd name="T39" fmla="*/ 75 h 278"/>
                  <a:gd name="T40" fmla="*/ 314 w 346"/>
                  <a:gd name="T41" fmla="*/ 54 h 278"/>
                  <a:gd name="T42" fmla="*/ 303 w 346"/>
                  <a:gd name="T43" fmla="*/ 32 h 278"/>
                  <a:gd name="T44" fmla="*/ 266 w 346"/>
                  <a:gd name="T45" fmla="*/ 48 h 278"/>
                  <a:gd name="T46" fmla="*/ 245 w 346"/>
                  <a:gd name="T47" fmla="*/ 48 h 278"/>
                  <a:gd name="T48" fmla="*/ 239 w 346"/>
                  <a:gd name="T49" fmla="*/ 32 h 278"/>
                  <a:gd name="T50" fmla="*/ 218 w 346"/>
                  <a:gd name="T51" fmla="*/ 38 h 278"/>
                  <a:gd name="T52" fmla="*/ 202 w 346"/>
                  <a:gd name="T53" fmla="*/ 27 h 278"/>
                  <a:gd name="T54" fmla="*/ 186 w 346"/>
                  <a:gd name="T55" fmla="*/ 11 h 278"/>
                  <a:gd name="T56" fmla="*/ 165 w 346"/>
                  <a:gd name="T57" fmla="*/ 0 h 278"/>
                  <a:gd name="T58" fmla="*/ 143 w 346"/>
                  <a:gd name="T59" fmla="*/ 5 h 278"/>
                  <a:gd name="T60" fmla="*/ 123 w 346"/>
                  <a:gd name="T61" fmla="*/ 32 h 278"/>
                  <a:gd name="T62" fmla="*/ 123 w 346"/>
                  <a:gd name="T63" fmla="*/ 59 h 278"/>
                  <a:gd name="T64" fmla="*/ 101 w 346"/>
                  <a:gd name="T65" fmla="*/ 64 h 278"/>
                  <a:gd name="T66" fmla="*/ 90 w 346"/>
                  <a:gd name="T67" fmla="*/ 86 h 278"/>
                  <a:gd name="T68" fmla="*/ 69 w 346"/>
                  <a:gd name="T69" fmla="*/ 80 h 278"/>
                  <a:gd name="T70" fmla="*/ 53 w 346"/>
                  <a:gd name="T71" fmla="*/ 70 h 278"/>
                  <a:gd name="T72" fmla="*/ 27 w 346"/>
                  <a:gd name="T73" fmla="*/ 91 h 278"/>
                  <a:gd name="T74" fmla="*/ 5 w 346"/>
                  <a:gd name="T75" fmla="*/ 96 h 278"/>
                  <a:gd name="T76" fmla="*/ 0 w 346"/>
                  <a:gd name="T77" fmla="*/ 96 h 278"/>
                  <a:gd name="T78" fmla="*/ 0 w 346"/>
                  <a:gd name="T79" fmla="*/ 102 h 278"/>
                  <a:gd name="T80" fmla="*/ 21 w 346"/>
                  <a:gd name="T81" fmla="*/ 145 h 278"/>
                  <a:gd name="T82" fmla="*/ 53 w 346"/>
                  <a:gd name="T83" fmla="*/ 102 h 278"/>
                  <a:gd name="T84" fmla="*/ 53 w 346"/>
                  <a:gd name="T85" fmla="*/ 145 h 278"/>
                  <a:gd name="T86" fmla="*/ 80 w 346"/>
                  <a:gd name="T87" fmla="*/ 129 h 278"/>
                  <a:gd name="T88" fmla="*/ 80 w 346"/>
                  <a:gd name="T89" fmla="*/ 161 h 278"/>
                  <a:gd name="T90" fmla="*/ 112 w 346"/>
                  <a:gd name="T91" fmla="*/ 177 h 278"/>
                  <a:gd name="T92" fmla="*/ 101 w 346"/>
                  <a:gd name="T93" fmla="*/ 182 h 278"/>
                  <a:gd name="T94" fmla="*/ 138 w 346"/>
                  <a:gd name="T95" fmla="*/ 209 h 278"/>
                  <a:gd name="T96" fmla="*/ 143 w 346"/>
                  <a:gd name="T97" fmla="*/ 225 h 278"/>
                  <a:gd name="T98" fmla="*/ 160 w 346"/>
                  <a:gd name="T99" fmla="*/ 236 h 278"/>
                  <a:gd name="T100" fmla="*/ 197 w 346"/>
                  <a:gd name="T101" fmla="*/ 241 h 278"/>
                  <a:gd name="T102" fmla="*/ 234 w 346"/>
                  <a:gd name="T103" fmla="*/ 257 h 278"/>
                  <a:gd name="T104" fmla="*/ 197 w 346"/>
                  <a:gd name="T105" fmla="*/ 262 h 278"/>
                  <a:gd name="T106" fmla="*/ 261 w 346"/>
                  <a:gd name="T107" fmla="*/ 278 h 278"/>
                  <a:gd name="T108" fmla="*/ 261 w 346"/>
                  <a:gd name="T109" fmla="*/ 257 h 278"/>
                  <a:gd name="T110" fmla="*/ 245 w 346"/>
                  <a:gd name="T111" fmla="*/ 241 h 2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346" h="278">
                    <a:moveTo>
                      <a:pt x="245" y="241"/>
                    </a:moveTo>
                    <a:lnTo>
                      <a:pt x="239" y="230"/>
                    </a:lnTo>
                    <a:lnTo>
                      <a:pt x="218" y="220"/>
                    </a:lnTo>
                    <a:lnTo>
                      <a:pt x="202" y="198"/>
                    </a:lnTo>
                    <a:lnTo>
                      <a:pt x="171" y="177"/>
                    </a:lnTo>
                    <a:lnTo>
                      <a:pt x="149" y="145"/>
                    </a:lnTo>
                    <a:lnTo>
                      <a:pt x="128" y="134"/>
                    </a:lnTo>
                    <a:lnTo>
                      <a:pt x="138" y="102"/>
                    </a:lnTo>
                    <a:lnTo>
                      <a:pt x="149" y="102"/>
                    </a:lnTo>
                    <a:lnTo>
                      <a:pt x="171" y="112"/>
                    </a:lnTo>
                    <a:lnTo>
                      <a:pt x="176" y="96"/>
                    </a:lnTo>
                    <a:lnTo>
                      <a:pt x="197" y="91"/>
                    </a:lnTo>
                    <a:lnTo>
                      <a:pt x="224" y="96"/>
                    </a:lnTo>
                    <a:lnTo>
                      <a:pt x="255" y="102"/>
                    </a:lnTo>
                    <a:lnTo>
                      <a:pt x="277" y="96"/>
                    </a:lnTo>
                    <a:lnTo>
                      <a:pt x="298" y="102"/>
                    </a:lnTo>
                    <a:lnTo>
                      <a:pt x="330" y="107"/>
                    </a:lnTo>
                    <a:lnTo>
                      <a:pt x="330" y="86"/>
                    </a:lnTo>
                    <a:lnTo>
                      <a:pt x="346" y="80"/>
                    </a:lnTo>
                    <a:lnTo>
                      <a:pt x="330" y="75"/>
                    </a:lnTo>
                    <a:lnTo>
                      <a:pt x="314" y="54"/>
                    </a:lnTo>
                    <a:lnTo>
                      <a:pt x="303" y="32"/>
                    </a:lnTo>
                    <a:lnTo>
                      <a:pt x="266" y="48"/>
                    </a:lnTo>
                    <a:lnTo>
                      <a:pt x="245" y="48"/>
                    </a:lnTo>
                    <a:lnTo>
                      <a:pt x="239" y="32"/>
                    </a:lnTo>
                    <a:lnTo>
                      <a:pt x="218" y="38"/>
                    </a:lnTo>
                    <a:lnTo>
                      <a:pt x="202" y="27"/>
                    </a:lnTo>
                    <a:lnTo>
                      <a:pt x="186" y="11"/>
                    </a:lnTo>
                    <a:lnTo>
                      <a:pt x="165" y="0"/>
                    </a:lnTo>
                    <a:lnTo>
                      <a:pt x="143" y="5"/>
                    </a:lnTo>
                    <a:lnTo>
                      <a:pt x="123" y="32"/>
                    </a:lnTo>
                    <a:lnTo>
                      <a:pt x="123" y="59"/>
                    </a:lnTo>
                    <a:lnTo>
                      <a:pt x="101" y="64"/>
                    </a:lnTo>
                    <a:lnTo>
                      <a:pt x="90" y="86"/>
                    </a:lnTo>
                    <a:lnTo>
                      <a:pt x="69" y="80"/>
                    </a:lnTo>
                    <a:lnTo>
                      <a:pt x="53" y="70"/>
                    </a:lnTo>
                    <a:lnTo>
                      <a:pt x="27" y="91"/>
                    </a:lnTo>
                    <a:lnTo>
                      <a:pt x="5" y="96"/>
                    </a:lnTo>
                    <a:lnTo>
                      <a:pt x="0" y="96"/>
                    </a:lnTo>
                    <a:lnTo>
                      <a:pt x="0" y="102"/>
                    </a:lnTo>
                    <a:lnTo>
                      <a:pt x="21" y="145"/>
                    </a:lnTo>
                    <a:lnTo>
                      <a:pt x="53" y="102"/>
                    </a:lnTo>
                    <a:lnTo>
                      <a:pt x="53" y="145"/>
                    </a:lnTo>
                    <a:lnTo>
                      <a:pt x="80" y="129"/>
                    </a:lnTo>
                    <a:lnTo>
                      <a:pt x="80" y="161"/>
                    </a:lnTo>
                    <a:lnTo>
                      <a:pt x="112" y="177"/>
                    </a:lnTo>
                    <a:lnTo>
                      <a:pt x="101" y="182"/>
                    </a:lnTo>
                    <a:lnTo>
                      <a:pt x="138" y="209"/>
                    </a:lnTo>
                    <a:lnTo>
                      <a:pt x="143" y="225"/>
                    </a:lnTo>
                    <a:lnTo>
                      <a:pt x="160" y="236"/>
                    </a:lnTo>
                    <a:lnTo>
                      <a:pt x="197" y="241"/>
                    </a:lnTo>
                    <a:lnTo>
                      <a:pt x="234" y="257"/>
                    </a:lnTo>
                    <a:lnTo>
                      <a:pt x="197" y="262"/>
                    </a:lnTo>
                    <a:lnTo>
                      <a:pt x="261" y="278"/>
                    </a:lnTo>
                    <a:lnTo>
                      <a:pt x="261" y="257"/>
                    </a:lnTo>
                    <a:lnTo>
                      <a:pt x="245" y="241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59" name="Freeform 418"/>
            <p:cNvSpPr>
              <a:spLocks/>
            </p:cNvSpPr>
            <p:nvPr/>
          </p:nvSpPr>
          <p:spPr bwMode="auto">
            <a:xfrm>
              <a:off x="4577" y="3152"/>
              <a:ext cx="245" cy="214"/>
            </a:xfrm>
            <a:custGeom>
              <a:avLst/>
              <a:gdLst>
                <a:gd name="T0" fmla="*/ 181 w 245"/>
                <a:gd name="T1" fmla="*/ 176 h 214"/>
                <a:gd name="T2" fmla="*/ 197 w 245"/>
                <a:gd name="T3" fmla="*/ 166 h 214"/>
                <a:gd name="T4" fmla="*/ 202 w 245"/>
                <a:gd name="T5" fmla="*/ 144 h 214"/>
                <a:gd name="T6" fmla="*/ 218 w 245"/>
                <a:gd name="T7" fmla="*/ 144 h 214"/>
                <a:gd name="T8" fmla="*/ 213 w 245"/>
                <a:gd name="T9" fmla="*/ 128 h 214"/>
                <a:gd name="T10" fmla="*/ 245 w 245"/>
                <a:gd name="T11" fmla="*/ 118 h 214"/>
                <a:gd name="T12" fmla="*/ 228 w 245"/>
                <a:gd name="T13" fmla="*/ 91 h 214"/>
                <a:gd name="T14" fmla="*/ 245 w 245"/>
                <a:gd name="T15" fmla="*/ 80 h 214"/>
                <a:gd name="T16" fmla="*/ 218 w 245"/>
                <a:gd name="T17" fmla="*/ 64 h 214"/>
                <a:gd name="T18" fmla="*/ 213 w 245"/>
                <a:gd name="T19" fmla="*/ 43 h 214"/>
                <a:gd name="T20" fmla="*/ 213 w 245"/>
                <a:gd name="T21" fmla="*/ 21 h 214"/>
                <a:gd name="T22" fmla="*/ 192 w 245"/>
                <a:gd name="T23" fmla="*/ 21 h 214"/>
                <a:gd name="T24" fmla="*/ 186 w 245"/>
                <a:gd name="T25" fmla="*/ 11 h 214"/>
                <a:gd name="T26" fmla="*/ 170 w 245"/>
                <a:gd name="T27" fmla="*/ 11 h 214"/>
                <a:gd name="T28" fmla="*/ 149 w 245"/>
                <a:gd name="T29" fmla="*/ 5 h 214"/>
                <a:gd name="T30" fmla="*/ 127 w 245"/>
                <a:gd name="T31" fmla="*/ 11 h 214"/>
                <a:gd name="T32" fmla="*/ 96 w 245"/>
                <a:gd name="T33" fmla="*/ 5 h 214"/>
                <a:gd name="T34" fmla="*/ 69 w 245"/>
                <a:gd name="T35" fmla="*/ 0 h 214"/>
                <a:gd name="T36" fmla="*/ 48 w 245"/>
                <a:gd name="T37" fmla="*/ 5 h 214"/>
                <a:gd name="T38" fmla="*/ 43 w 245"/>
                <a:gd name="T39" fmla="*/ 21 h 214"/>
                <a:gd name="T40" fmla="*/ 21 w 245"/>
                <a:gd name="T41" fmla="*/ 11 h 214"/>
                <a:gd name="T42" fmla="*/ 11 w 245"/>
                <a:gd name="T43" fmla="*/ 11 h 214"/>
                <a:gd name="T44" fmla="*/ 0 w 245"/>
                <a:gd name="T45" fmla="*/ 43 h 214"/>
                <a:gd name="T46" fmla="*/ 21 w 245"/>
                <a:gd name="T47" fmla="*/ 53 h 214"/>
                <a:gd name="T48" fmla="*/ 43 w 245"/>
                <a:gd name="T49" fmla="*/ 86 h 214"/>
                <a:gd name="T50" fmla="*/ 74 w 245"/>
                <a:gd name="T51" fmla="*/ 107 h 214"/>
                <a:gd name="T52" fmla="*/ 90 w 245"/>
                <a:gd name="T53" fmla="*/ 128 h 214"/>
                <a:gd name="T54" fmla="*/ 112 w 245"/>
                <a:gd name="T55" fmla="*/ 139 h 214"/>
                <a:gd name="T56" fmla="*/ 117 w 245"/>
                <a:gd name="T57" fmla="*/ 150 h 214"/>
                <a:gd name="T58" fmla="*/ 133 w 245"/>
                <a:gd name="T59" fmla="*/ 166 h 214"/>
                <a:gd name="T60" fmla="*/ 133 w 245"/>
                <a:gd name="T61" fmla="*/ 187 h 214"/>
                <a:gd name="T62" fmla="*/ 186 w 245"/>
                <a:gd name="T63" fmla="*/ 214 h 214"/>
                <a:gd name="T64" fmla="*/ 186 w 245"/>
                <a:gd name="T65" fmla="*/ 187 h 214"/>
                <a:gd name="T66" fmla="*/ 181 w 245"/>
                <a:gd name="T67" fmla="*/ 176 h 2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45" h="214">
                  <a:moveTo>
                    <a:pt x="181" y="176"/>
                  </a:moveTo>
                  <a:lnTo>
                    <a:pt x="197" y="166"/>
                  </a:lnTo>
                  <a:lnTo>
                    <a:pt x="202" y="144"/>
                  </a:lnTo>
                  <a:lnTo>
                    <a:pt x="218" y="144"/>
                  </a:lnTo>
                  <a:lnTo>
                    <a:pt x="213" y="128"/>
                  </a:lnTo>
                  <a:lnTo>
                    <a:pt x="245" y="118"/>
                  </a:lnTo>
                  <a:lnTo>
                    <a:pt x="228" y="91"/>
                  </a:lnTo>
                  <a:lnTo>
                    <a:pt x="245" y="80"/>
                  </a:lnTo>
                  <a:lnTo>
                    <a:pt x="218" y="64"/>
                  </a:lnTo>
                  <a:lnTo>
                    <a:pt x="213" y="43"/>
                  </a:lnTo>
                  <a:lnTo>
                    <a:pt x="213" y="21"/>
                  </a:lnTo>
                  <a:lnTo>
                    <a:pt x="192" y="21"/>
                  </a:lnTo>
                  <a:lnTo>
                    <a:pt x="186" y="11"/>
                  </a:lnTo>
                  <a:lnTo>
                    <a:pt x="170" y="11"/>
                  </a:lnTo>
                  <a:lnTo>
                    <a:pt x="149" y="5"/>
                  </a:lnTo>
                  <a:lnTo>
                    <a:pt x="127" y="11"/>
                  </a:lnTo>
                  <a:lnTo>
                    <a:pt x="96" y="5"/>
                  </a:lnTo>
                  <a:lnTo>
                    <a:pt x="69" y="0"/>
                  </a:lnTo>
                  <a:lnTo>
                    <a:pt x="48" y="5"/>
                  </a:lnTo>
                  <a:lnTo>
                    <a:pt x="43" y="21"/>
                  </a:lnTo>
                  <a:lnTo>
                    <a:pt x="21" y="11"/>
                  </a:lnTo>
                  <a:lnTo>
                    <a:pt x="11" y="11"/>
                  </a:lnTo>
                  <a:lnTo>
                    <a:pt x="0" y="43"/>
                  </a:lnTo>
                  <a:lnTo>
                    <a:pt x="21" y="53"/>
                  </a:lnTo>
                  <a:lnTo>
                    <a:pt x="43" y="86"/>
                  </a:lnTo>
                  <a:lnTo>
                    <a:pt x="74" y="107"/>
                  </a:lnTo>
                  <a:lnTo>
                    <a:pt x="90" y="128"/>
                  </a:lnTo>
                  <a:lnTo>
                    <a:pt x="112" y="139"/>
                  </a:lnTo>
                  <a:lnTo>
                    <a:pt x="117" y="150"/>
                  </a:lnTo>
                  <a:lnTo>
                    <a:pt x="133" y="166"/>
                  </a:lnTo>
                  <a:lnTo>
                    <a:pt x="133" y="187"/>
                  </a:lnTo>
                  <a:lnTo>
                    <a:pt x="186" y="214"/>
                  </a:lnTo>
                  <a:lnTo>
                    <a:pt x="186" y="187"/>
                  </a:lnTo>
                  <a:lnTo>
                    <a:pt x="181" y="1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0" name="Freeform 419"/>
            <p:cNvSpPr>
              <a:spLocks/>
            </p:cNvSpPr>
            <p:nvPr/>
          </p:nvSpPr>
          <p:spPr bwMode="auto">
            <a:xfrm>
              <a:off x="4592" y="2863"/>
              <a:ext cx="363" cy="245"/>
            </a:xfrm>
            <a:custGeom>
              <a:avLst/>
              <a:gdLst>
                <a:gd name="T0" fmla="*/ 187 w 363"/>
                <a:gd name="T1" fmla="*/ 213 h 245"/>
                <a:gd name="T2" fmla="*/ 208 w 363"/>
                <a:gd name="T3" fmla="*/ 203 h 245"/>
                <a:gd name="T4" fmla="*/ 241 w 363"/>
                <a:gd name="T5" fmla="*/ 203 h 245"/>
                <a:gd name="T6" fmla="*/ 262 w 363"/>
                <a:gd name="T7" fmla="*/ 192 h 245"/>
                <a:gd name="T8" fmla="*/ 278 w 363"/>
                <a:gd name="T9" fmla="*/ 181 h 245"/>
                <a:gd name="T10" fmla="*/ 288 w 363"/>
                <a:gd name="T11" fmla="*/ 176 h 245"/>
                <a:gd name="T12" fmla="*/ 294 w 363"/>
                <a:gd name="T13" fmla="*/ 149 h 245"/>
                <a:gd name="T14" fmla="*/ 299 w 363"/>
                <a:gd name="T15" fmla="*/ 133 h 245"/>
                <a:gd name="T16" fmla="*/ 315 w 363"/>
                <a:gd name="T17" fmla="*/ 112 h 245"/>
                <a:gd name="T18" fmla="*/ 331 w 363"/>
                <a:gd name="T19" fmla="*/ 75 h 245"/>
                <a:gd name="T20" fmla="*/ 347 w 363"/>
                <a:gd name="T21" fmla="*/ 48 h 245"/>
                <a:gd name="T22" fmla="*/ 363 w 363"/>
                <a:gd name="T23" fmla="*/ 32 h 245"/>
                <a:gd name="T24" fmla="*/ 347 w 363"/>
                <a:gd name="T25" fmla="*/ 16 h 245"/>
                <a:gd name="T26" fmla="*/ 325 w 363"/>
                <a:gd name="T27" fmla="*/ 0 h 245"/>
                <a:gd name="T28" fmla="*/ 299 w 363"/>
                <a:gd name="T29" fmla="*/ 5 h 245"/>
                <a:gd name="T30" fmla="*/ 283 w 363"/>
                <a:gd name="T31" fmla="*/ 0 h 245"/>
                <a:gd name="T32" fmla="*/ 256 w 363"/>
                <a:gd name="T33" fmla="*/ 5 h 245"/>
                <a:gd name="T34" fmla="*/ 235 w 363"/>
                <a:gd name="T35" fmla="*/ 5 h 245"/>
                <a:gd name="T36" fmla="*/ 208 w 363"/>
                <a:gd name="T37" fmla="*/ 37 h 245"/>
                <a:gd name="T38" fmla="*/ 182 w 363"/>
                <a:gd name="T39" fmla="*/ 32 h 245"/>
                <a:gd name="T40" fmla="*/ 177 w 363"/>
                <a:gd name="T41" fmla="*/ 43 h 245"/>
                <a:gd name="T42" fmla="*/ 144 w 363"/>
                <a:gd name="T43" fmla="*/ 53 h 245"/>
                <a:gd name="T44" fmla="*/ 144 w 363"/>
                <a:gd name="T45" fmla="*/ 75 h 245"/>
                <a:gd name="T46" fmla="*/ 70 w 363"/>
                <a:gd name="T47" fmla="*/ 85 h 245"/>
                <a:gd name="T48" fmla="*/ 54 w 363"/>
                <a:gd name="T49" fmla="*/ 75 h 245"/>
                <a:gd name="T50" fmla="*/ 43 w 363"/>
                <a:gd name="T51" fmla="*/ 69 h 245"/>
                <a:gd name="T52" fmla="*/ 43 w 363"/>
                <a:gd name="T53" fmla="*/ 85 h 245"/>
                <a:gd name="T54" fmla="*/ 17 w 363"/>
                <a:gd name="T55" fmla="*/ 96 h 245"/>
                <a:gd name="T56" fmla="*/ 17 w 363"/>
                <a:gd name="T57" fmla="*/ 123 h 245"/>
                <a:gd name="T58" fmla="*/ 11 w 363"/>
                <a:gd name="T59" fmla="*/ 149 h 245"/>
                <a:gd name="T60" fmla="*/ 0 w 363"/>
                <a:gd name="T61" fmla="*/ 160 h 245"/>
                <a:gd name="T62" fmla="*/ 27 w 363"/>
                <a:gd name="T63" fmla="*/ 192 h 245"/>
                <a:gd name="T64" fmla="*/ 22 w 363"/>
                <a:gd name="T65" fmla="*/ 197 h 245"/>
                <a:gd name="T66" fmla="*/ 43 w 363"/>
                <a:gd name="T67" fmla="*/ 208 h 245"/>
                <a:gd name="T68" fmla="*/ 59 w 363"/>
                <a:gd name="T69" fmla="*/ 224 h 245"/>
                <a:gd name="T70" fmla="*/ 75 w 363"/>
                <a:gd name="T71" fmla="*/ 235 h 245"/>
                <a:gd name="T72" fmla="*/ 96 w 363"/>
                <a:gd name="T73" fmla="*/ 229 h 245"/>
                <a:gd name="T74" fmla="*/ 102 w 363"/>
                <a:gd name="T75" fmla="*/ 245 h 245"/>
                <a:gd name="T76" fmla="*/ 123 w 363"/>
                <a:gd name="T77" fmla="*/ 245 h 245"/>
                <a:gd name="T78" fmla="*/ 160 w 363"/>
                <a:gd name="T79" fmla="*/ 229 h 245"/>
                <a:gd name="T80" fmla="*/ 166 w 363"/>
                <a:gd name="T81" fmla="*/ 229 h 245"/>
                <a:gd name="T82" fmla="*/ 171 w 363"/>
                <a:gd name="T83" fmla="*/ 213 h 245"/>
                <a:gd name="T84" fmla="*/ 187 w 363"/>
                <a:gd name="T85" fmla="*/ 213 h 24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363" h="245">
                  <a:moveTo>
                    <a:pt x="187" y="213"/>
                  </a:moveTo>
                  <a:lnTo>
                    <a:pt x="208" y="203"/>
                  </a:lnTo>
                  <a:lnTo>
                    <a:pt x="241" y="203"/>
                  </a:lnTo>
                  <a:lnTo>
                    <a:pt x="262" y="192"/>
                  </a:lnTo>
                  <a:lnTo>
                    <a:pt x="278" y="181"/>
                  </a:lnTo>
                  <a:lnTo>
                    <a:pt x="288" y="176"/>
                  </a:lnTo>
                  <a:lnTo>
                    <a:pt x="294" y="149"/>
                  </a:lnTo>
                  <a:lnTo>
                    <a:pt x="299" y="133"/>
                  </a:lnTo>
                  <a:lnTo>
                    <a:pt x="315" y="112"/>
                  </a:lnTo>
                  <a:lnTo>
                    <a:pt x="331" y="75"/>
                  </a:lnTo>
                  <a:lnTo>
                    <a:pt x="347" y="48"/>
                  </a:lnTo>
                  <a:lnTo>
                    <a:pt x="363" y="32"/>
                  </a:lnTo>
                  <a:lnTo>
                    <a:pt x="347" y="16"/>
                  </a:lnTo>
                  <a:lnTo>
                    <a:pt x="325" y="0"/>
                  </a:lnTo>
                  <a:lnTo>
                    <a:pt x="299" y="5"/>
                  </a:lnTo>
                  <a:lnTo>
                    <a:pt x="283" y="0"/>
                  </a:lnTo>
                  <a:lnTo>
                    <a:pt x="256" y="5"/>
                  </a:lnTo>
                  <a:lnTo>
                    <a:pt x="235" y="5"/>
                  </a:lnTo>
                  <a:lnTo>
                    <a:pt x="208" y="37"/>
                  </a:lnTo>
                  <a:lnTo>
                    <a:pt x="182" y="32"/>
                  </a:lnTo>
                  <a:lnTo>
                    <a:pt x="177" y="43"/>
                  </a:lnTo>
                  <a:lnTo>
                    <a:pt x="144" y="53"/>
                  </a:lnTo>
                  <a:lnTo>
                    <a:pt x="144" y="75"/>
                  </a:lnTo>
                  <a:lnTo>
                    <a:pt x="70" y="85"/>
                  </a:lnTo>
                  <a:lnTo>
                    <a:pt x="54" y="75"/>
                  </a:lnTo>
                  <a:lnTo>
                    <a:pt x="43" y="69"/>
                  </a:lnTo>
                  <a:lnTo>
                    <a:pt x="43" y="85"/>
                  </a:lnTo>
                  <a:lnTo>
                    <a:pt x="17" y="96"/>
                  </a:lnTo>
                  <a:lnTo>
                    <a:pt x="17" y="123"/>
                  </a:lnTo>
                  <a:lnTo>
                    <a:pt x="11" y="149"/>
                  </a:lnTo>
                  <a:lnTo>
                    <a:pt x="0" y="160"/>
                  </a:lnTo>
                  <a:lnTo>
                    <a:pt x="27" y="192"/>
                  </a:lnTo>
                  <a:lnTo>
                    <a:pt x="22" y="197"/>
                  </a:lnTo>
                  <a:lnTo>
                    <a:pt x="43" y="208"/>
                  </a:lnTo>
                  <a:lnTo>
                    <a:pt x="59" y="224"/>
                  </a:lnTo>
                  <a:lnTo>
                    <a:pt x="75" y="235"/>
                  </a:lnTo>
                  <a:lnTo>
                    <a:pt x="96" y="229"/>
                  </a:lnTo>
                  <a:lnTo>
                    <a:pt x="102" y="245"/>
                  </a:lnTo>
                  <a:lnTo>
                    <a:pt x="123" y="245"/>
                  </a:lnTo>
                  <a:lnTo>
                    <a:pt x="160" y="229"/>
                  </a:lnTo>
                  <a:lnTo>
                    <a:pt x="166" y="229"/>
                  </a:lnTo>
                  <a:lnTo>
                    <a:pt x="171" y="213"/>
                  </a:lnTo>
                  <a:lnTo>
                    <a:pt x="187" y="2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61" name="Group 420"/>
            <p:cNvGrpSpPr>
              <a:grpSpLocks/>
            </p:cNvGrpSpPr>
            <p:nvPr/>
          </p:nvGrpSpPr>
          <p:grpSpPr bwMode="auto">
            <a:xfrm>
              <a:off x="4577" y="3152"/>
              <a:ext cx="245" cy="214"/>
              <a:chOff x="2275" y="3061"/>
              <a:chExt cx="245" cy="214"/>
            </a:xfrm>
          </p:grpSpPr>
          <p:sp>
            <p:nvSpPr>
              <p:cNvPr id="260" name="Freeform 421"/>
              <p:cNvSpPr>
                <a:spLocks/>
              </p:cNvSpPr>
              <p:nvPr/>
            </p:nvSpPr>
            <p:spPr bwMode="auto">
              <a:xfrm>
                <a:off x="2275" y="3061"/>
                <a:ext cx="245" cy="214"/>
              </a:xfrm>
              <a:custGeom>
                <a:avLst/>
                <a:gdLst>
                  <a:gd name="T0" fmla="*/ 181 w 245"/>
                  <a:gd name="T1" fmla="*/ 176 h 214"/>
                  <a:gd name="T2" fmla="*/ 197 w 245"/>
                  <a:gd name="T3" fmla="*/ 166 h 214"/>
                  <a:gd name="T4" fmla="*/ 202 w 245"/>
                  <a:gd name="T5" fmla="*/ 144 h 214"/>
                  <a:gd name="T6" fmla="*/ 218 w 245"/>
                  <a:gd name="T7" fmla="*/ 144 h 214"/>
                  <a:gd name="T8" fmla="*/ 213 w 245"/>
                  <a:gd name="T9" fmla="*/ 128 h 214"/>
                  <a:gd name="T10" fmla="*/ 245 w 245"/>
                  <a:gd name="T11" fmla="*/ 118 h 214"/>
                  <a:gd name="T12" fmla="*/ 228 w 245"/>
                  <a:gd name="T13" fmla="*/ 91 h 214"/>
                  <a:gd name="T14" fmla="*/ 245 w 245"/>
                  <a:gd name="T15" fmla="*/ 80 h 214"/>
                  <a:gd name="T16" fmla="*/ 218 w 245"/>
                  <a:gd name="T17" fmla="*/ 64 h 214"/>
                  <a:gd name="T18" fmla="*/ 213 w 245"/>
                  <a:gd name="T19" fmla="*/ 43 h 214"/>
                  <a:gd name="T20" fmla="*/ 213 w 245"/>
                  <a:gd name="T21" fmla="*/ 21 h 214"/>
                  <a:gd name="T22" fmla="*/ 192 w 245"/>
                  <a:gd name="T23" fmla="*/ 21 h 214"/>
                  <a:gd name="T24" fmla="*/ 186 w 245"/>
                  <a:gd name="T25" fmla="*/ 11 h 214"/>
                  <a:gd name="T26" fmla="*/ 170 w 245"/>
                  <a:gd name="T27" fmla="*/ 11 h 214"/>
                  <a:gd name="T28" fmla="*/ 149 w 245"/>
                  <a:gd name="T29" fmla="*/ 5 h 214"/>
                  <a:gd name="T30" fmla="*/ 127 w 245"/>
                  <a:gd name="T31" fmla="*/ 11 h 214"/>
                  <a:gd name="T32" fmla="*/ 96 w 245"/>
                  <a:gd name="T33" fmla="*/ 5 h 214"/>
                  <a:gd name="T34" fmla="*/ 69 w 245"/>
                  <a:gd name="T35" fmla="*/ 0 h 214"/>
                  <a:gd name="T36" fmla="*/ 48 w 245"/>
                  <a:gd name="T37" fmla="*/ 5 h 214"/>
                  <a:gd name="T38" fmla="*/ 43 w 245"/>
                  <a:gd name="T39" fmla="*/ 21 h 214"/>
                  <a:gd name="T40" fmla="*/ 21 w 245"/>
                  <a:gd name="T41" fmla="*/ 11 h 214"/>
                  <a:gd name="T42" fmla="*/ 11 w 245"/>
                  <a:gd name="T43" fmla="*/ 11 h 214"/>
                  <a:gd name="T44" fmla="*/ 0 w 245"/>
                  <a:gd name="T45" fmla="*/ 43 h 214"/>
                  <a:gd name="T46" fmla="*/ 21 w 245"/>
                  <a:gd name="T47" fmla="*/ 53 h 214"/>
                  <a:gd name="T48" fmla="*/ 43 w 245"/>
                  <a:gd name="T49" fmla="*/ 86 h 214"/>
                  <a:gd name="T50" fmla="*/ 74 w 245"/>
                  <a:gd name="T51" fmla="*/ 107 h 214"/>
                  <a:gd name="T52" fmla="*/ 90 w 245"/>
                  <a:gd name="T53" fmla="*/ 128 h 214"/>
                  <a:gd name="T54" fmla="*/ 112 w 245"/>
                  <a:gd name="T55" fmla="*/ 139 h 214"/>
                  <a:gd name="T56" fmla="*/ 117 w 245"/>
                  <a:gd name="T57" fmla="*/ 150 h 214"/>
                  <a:gd name="T58" fmla="*/ 133 w 245"/>
                  <a:gd name="T59" fmla="*/ 166 h 214"/>
                  <a:gd name="T60" fmla="*/ 133 w 245"/>
                  <a:gd name="T61" fmla="*/ 187 h 214"/>
                  <a:gd name="T62" fmla="*/ 186 w 245"/>
                  <a:gd name="T63" fmla="*/ 214 h 214"/>
                  <a:gd name="T64" fmla="*/ 186 w 245"/>
                  <a:gd name="T65" fmla="*/ 187 h 214"/>
                  <a:gd name="T66" fmla="*/ 181 w 245"/>
                  <a:gd name="T67" fmla="*/ 176 h 2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45" h="214">
                    <a:moveTo>
                      <a:pt x="181" y="176"/>
                    </a:moveTo>
                    <a:lnTo>
                      <a:pt x="197" y="166"/>
                    </a:lnTo>
                    <a:lnTo>
                      <a:pt x="202" y="144"/>
                    </a:lnTo>
                    <a:lnTo>
                      <a:pt x="218" y="144"/>
                    </a:lnTo>
                    <a:lnTo>
                      <a:pt x="213" y="128"/>
                    </a:lnTo>
                    <a:lnTo>
                      <a:pt x="245" y="118"/>
                    </a:lnTo>
                    <a:lnTo>
                      <a:pt x="228" y="91"/>
                    </a:lnTo>
                    <a:lnTo>
                      <a:pt x="245" y="80"/>
                    </a:lnTo>
                    <a:lnTo>
                      <a:pt x="218" y="64"/>
                    </a:lnTo>
                    <a:lnTo>
                      <a:pt x="213" y="43"/>
                    </a:lnTo>
                    <a:lnTo>
                      <a:pt x="213" y="21"/>
                    </a:lnTo>
                    <a:lnTo>
                      <a:pt x="192" y="21"/>
                    </a:lnTo>
                    <a:lnTo>
                      <a:pt x="186" y="11"/>
                    </a:lnTo>
                    <a:lnTo>
                      <a:pt x="170" y="11"/>
                    </a:lnTo>
                    <a:lnTo>
                      <a:pt x="149" y="5"/>
                    </a:lnTo>
                    <a:lnTo>
                      <a:pt x="127" y="11"/>
                    </a:lnTo>
                    <a:lnTo>
                      <a:pt x="96" y="5"/>
                    </a:lnTo>
                    <a:lnTo>
                      <a:pt x="69" y="0"/>
                    </a:lnTo>
                    <a:lnTo>
                      <a:pt x="48" y="5"/>
                    </a:lnTo>
                    <a:lnTo>
                      <a:pt x="43" y="21"/>
                    </a:lnTo>
                    <a:lnTo>
                      <a:pt x="21" y="11"/>
                    </a:lnTo>
                    <a:lnTo>
                      <a:pt x="11" y="11"/>
                    </a:lnTo>
                    <a:lnTo>
                      <a:pt x="0" y="43"/>
                    </a:lnTo>
                    <a:lnTo>
                      <a:pt x="21" y="53"/>
                    </a:lnTo>
                    <a:lnTo>
                      <a:pt x="43" y="86"/>
                    </a:lnTo>
                    <a:lnTo>
                      <a:pt x="74" y="107"/>
                    </a:lnTo>
                    <a:lnTo>
                      <a:pt x="90" y="128"/>
                    </a:lnTo>
                    <a:lnTo>
                      <a:pt x="112" y="139"/>
                    </a:lnTo>
                    <a:lnTo>
                      <a:pt x="117" y="150"/>
                    </a:lnTo>
                    <a:lnTo>
                      <a:pt x="133" y="166"/>
                    </a:lnTo>
                    <a:lnTo>
                      <a:pt x="133" y="187"/>
                    </a:lnTo>
                    <a:lnTo>
                      <a:pt x="186" y="214"/>
                    </a:lnTo>
                    <a:lnTo>
                      <a:pt x="186" y="187"/>
                    </a:lnTo>
                    <a:lnTo>
                      <a:pt x="181" y="176"/>
                    </a:ln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1" name="Freeform 422"/>
              <p:cNvSpPr>
                <a:spLocks/>
              </p:cNvSpPr>
              <p:nvPr/>
            </p:nvSpPr>
            <p:spPr bwMode="auto">
              <a:xfrm>
                <a:off x="2275" y="3061"/>
                <a:ext cx="245" cy="214"/>
              </a:xfrm>
              <a:custGeom>
                <a:avLst/>
                <a:gdLst>
                  <a:gd name="T0" fmla="*/ 181 w 245"/>
                  <a:gd name="T1" fmla="*/ 176 h 214"/>
                  <a:gd name="T2" fmla="*/ 197 w 245"/>
                  <a:gd name="T3" fmla="*/ 166 h 214"/>
                  <a:gd name="T4" fmla="*/ 202 w 245"/>
                  <a:gd name="T5" fmla="*/ 144 h 214"/>
                  <a:gd name="T6" fmla="*/ 218 w 245"/>
                  <a:gd name="T7" fmla="*/ 144 h 214"/>
                  <a:gd name="T8" fmla="*/ 213 w 245"/>
                  <a:gd name="T9" fmla="*/ 128 h 214"/>
                  <a:gd name="T10" fmla="*/ 245 w 245"/>
                  <a:gd name="T11" fmla="*/ 118 h 214"/>
                  <a:gd name="T12" fmla="*/ 228 w 245"/>
                  <a:gd name="T13" fmla="*/ 91 h 214"/>
                  <a:gd name="T14" fmla="*/ 245 w 245"/>
                  <a:gd name="T15" fmla="*/ 80 h 214"/>
                  <a:gd name="T16" fmla="*/ 218 w 245"/>
                  <a:gd name="T17" fmla="*/ 64 h 214"/>
                  <a:gd name="T18" fmla="*/ 213 w 245"/>
                  <a:gd name="T19" fmla="*/ 43 h 214"/>
                  <a:gd name="T20" fmla="*/ 213 w 245"/>
                  <a:gd name="T21" fmla="*/ 21 h 214"/>
                  <a:gd name="T22" fmla="*/ 192 w 245"/>
                  <a:gd name="T23" fmla="*/ 21 h 214"/>
                  <a:gd name="T24" fmla="*/ 186 w 245"/>
                  <a:gd name="T25" fmla="*/ 11 h 214"/>
                  <a:gd name="T26" fmla="*/ 170 w 245"/>
                  <a:gd name="T27" fmla="*/ 11 h 214"/>
                  <a:gd name="T28" fmla="*/ 149 w 245"/>
                  <a:gd name="T29" fmla="*/ 5 h 214"/>
                  <a:gd name="T30" fmla="*/ 127 w 245"/>
                  <a:gd name="T31" fmla="*/ 11 h 214"/>
                  <a:gd name="T32" fmla="*/ 96 w 245"/>
                  <a:gd name="T33" fmla="*/ 5 h 214"/>
                  <a:gd name="T34" fmla="*/ 69 w 245"/>
                  <a:gd name="T35" fmla="*/ 0 h 214"/>
                  <a:gd name="T36" fmla="*/ 48 w 245"/>
                  <a:gd name="T37" fmla="*/ 5 h 214"/>
                  <a:gd name="T38" fmla="*/ 43 w 245"/>
                  <a:gd name="T39" fmla="*/ 21 h 214"/>
                  <a:gd name="T40" fmla="*/ 21 w 245"/>
                  <a:gd name="T41" fmla="*/ 11 h 214"/>
                  <a:gd name="T42" fmla="*/ 11 w 245"/>
                  <a:gd name="T43" fmla="*/ 11 h 214"/>
                  <a:gd name="T44" fmla="*/ 0 w 245"/>
                  <a:gd name="T45" fmla="*/ 43 h 214"/>
                  <a:gd name="T46" fmla="*/ 21 w 245"/>
                  <a:gd name="T47" fmla="*/ 53 h 214"/>
                  <a:gd name="T48" fmla="*/ 43 w 245"/>
                  <a:gd name="T49" fmla="*/ 86 h 214"/>
                  <a:gd name="T50" fmla="*/ 74 w 245"/>
                  <a:gd name="T51" fmla="*/ 107 h 214"/>
                  <a:gd name="T52" fmla="*/ 90 w 245"/>
                  <a:gd name="T53" fmla="*/ 128 h 214"/>
                  <a:gd name="T54" fmla="*/ 112 w 245"/>
                  <a:gd name="T55" fmla="*/ 139 h 214"/>
                  <a:gd name="T56" fmla="*/ 117 w 245"/>
                  <a:gd name="T57" fmla="*/ 150 h 214"/>
                  <a:gd name="T58" fmla="*/ 133 w 245"/>
                  <a:gd name="T59" fmla="*/ 166 h 214"/>
                  <a:gd name="T60" fmla="*/ 133 w 245"/>
                  <a:gd name="T61" fmla="*/ 187 h 214"/>
                  <a:gd name="T62" fmla="*/ 186 w 245"/>
                  <a:gd name="T63" fmla="*/ 214 h 214"/>
                  <a:gd name="T64" fmla="*/ 186 w 245"/>
                  <a:gd name="T65" fmla="*/ 187 h 214"/>
                  <a:gd name="T66" fmla="*/ 181 w 245"/>
                  <a:gd name="T67" fmla="*/ 176 h 2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45" h="214">
                    <a:moveTo>
                      <a:pt x="181" y="176"/>
                    </a:moveTo>
                    <a:lnTo>
                      <a:pt x="197" y="166"/>
                    </a:lnTo>
                    <a:lnTo>
                      <a:pt x="202" y="144"/>
                    </a:lnTo>
                    <a:lnTo>
                      <a:pt x="218" y="144"/>
                    </a:lnTo>
                    <a:lnTo>
                      <a:pt x="213" y="128"/>
                    </a:lnTo>
                    <a:lnTo>
                      <a:pt x="245" y="118"/>
                    </a:lnTo>
                    <a:lnTo>
                      <a:pt x="228" y="91"/>
                    </a:lnTo>
                    <a:lnTo>
                      <a:pt x="245" y="80"/>
                    </a:lnTo>
                    <a:lnTo>
                      <a:pt x="218" y="64"/>
                    </a:lnTo>
                    <a:lnTo>
                      <a:pt x="213" y="43"/>
                    </a:lnTo>
                    <a:lnTo>
                      <a:pt x="213" y="21"/>
                    </a:lnTo>
                    <a:lnTo>
                      <a:pt x="192" y="21"/>
                    </a:lnTo>
                    <a:lnTo>
                      <a:pt x="186" y="11"/>
                    </a:lnTo>
                    <a:lnTo>
                      <a:pt x="170" y="11"/>
                    </a:lnTo>
                    <a:lnTo>
                      <a:pt x="149" y="5"/>
                    </a:lnTo>
                    <a:lnTo>
                      <a:pt x="127" y="11"/>
                    </a:lnTo>
                    <a:lnTo>
                      <a:pt x="96" y="5"/>
                    </a:lnTo>
                    <a:lnTo>
                      <a:pt x="69" y="0"/>
                    </a:lnTo>
                    <a:lnTo>
                      <a:pt x="48" y="5"/>
                    </a:lnTo>
                    <a:lnTo>
                      <a:pt x="43" y="21"/>
                    </a:lnTo>
                    <a:lnTo>
                      <a:pt x="21" y="11"/>
                    </a:lnTo>
                    <a:lnTo>
                      <a:pt x="11" y="11"/>
                    </a:lnTo>
                    <a:lnTo>
                      <a:pt x="0" y="43"/>
                    </a:lnTo>
                    <a:lnTo>
                      <a:pt x="21" y="53"/>
                    </a:lnTo>
                    <a:lnTo>
                      <a:pt x="43" y="86"/>
                    </a:lnTo>
                    <a:lnTo>
                      <a:pt x="74" y="107"/>
                    </a:lnTo>
                    <a:lnTo>
                      <a:pt x="90" y="128"/>
                    </a:lnTo>
                    <a:lnTo>
                      <a:pt x="112" y="139"/>
                    </a:lnTo>
                    <a:lnTo>
                      <a:pt x="117" y="150"/>
                    </a:lnTo>
                    <a:lnTo>
                      <a:pt x="133" y="166"/>
                    </a:lnTo>
                    <a:lnTo>
                      <a:pt x="133" y="187"/>
                    </a:lnTo>
                    <a:lnTo>
                      <a:pt x="186" y="214"/>
                    </a:lnTo>
                    <a:lnTo>
                      <a:pt x="186" y="187"/>
                    </a:lnTo>
                    <a:lnTo>
                      <a:pt x="181" y="176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62" name="Group 423"/>
            <p:cNvGrpSpPr>
              <a:grpSpLocks/>
            </p:cNvGrpSpPr>
            <p:nvPr/>
          </p:nvGrpSpPr>
          <p:grpSpPr bwMode="auto">
            <a:xfrm>
              <a:off x="4592" y="2863"/>
              <a:ext cx="363" cy="245"/>
              <a:chOff x="2290" y="2772"/>
              <a:chExt cx="363" cy="245"/>
            </a:xfrm>
          </p:grpSpPr>
          <p:sp>
            <p:nvSpPr>
              <p:cNvPr id="258" name="Freeform 424"/>
              <p:cNvSpPr>
                <a:spLocks/>
              </p:cNvSpPr>
              <p:nvPr/>
            </p:nvSpPr>
            <p:spPr bwMode="auto">
              <a:xfrm>
                <a:off x="2290" y="2772"/>
                <a:ext cx="363" cy="245"/>
              </a:xfrm>
              <a:custGeom>
                <a:avLst/>
                <a:gdLst>
                  <a:gd name="T0" fmla="*/ 187 w 363"/>
                  <a:gd name="T1" fmla="*/ 213 h 245"/>
                  <a:gd name="T2" fmla="*/ 208 w 363"/>
                  <a:gd name="T3" fmla="*/ 203 h 245"/>
                  <a:gd name="T4" fmla="*/ 241 w 363"/>
                  <a:gd name="T5" fmla="*/ 203 h 245"/>
                  <a:gd name="T6" fmla="*/ 262 w 363"/>
                  <a:gd name="T7" fmla="*/ 192 h 245"/>
                  <a:gd name="T8" fmla="*/ 278 w 363"/>
                  <a:gd name="T9" fmla="*/ 181 h 245"/>
                  <a:gd name="T10" fmla="*/ 288 w 363"/>
                  <a:gd name="T11" fmla="*/ 176 h 245"/>
                  <a:gd name="T12" fmla="*/ 294 w 363"/>
                  <a:gd name="T13" fmla="*/ 149 h 245"/>
                  <a:gd name="T14" fmla="*/ 299 w 363"/>
                  <a:gd name="T15" fmla="*/ 133 h 245"/>
                  <a:gd name="T16" fmla="*/ 315 w 363"/>
                  <a:gd name="T17" fmla="*/ 112 h 245"/>
                  <a:gd name="T18" fmla="*/ 331 w 363"/>
                  <a:gd name="T19" fmla="*/ 75 h 245"/>
                  <a:gd name="T20" fmla="*/ 347 w 363"/>
                  <a:gd name="T21" fmla="*/ 48 h 245"/>
                  <a:gd name="T22" fmla="*/ 363 w 363"/>
                  <a:gd name="T23" fmla="*/ 32 h 245"/>
                  <a:gd name="T24" fmla="*/ 347 w 363"/>
                  <a:gd name="T25" fmla="*/ 16 h 245"/>
                  <a:gd name="T26" fmla="*/ 325 w 363"/>
                  <a:gd name="T27" fmla="*/ 0 h 245"/>
                  <a:gd name="T28" fmla="*/ 299 w 363"/>
                  <a:gd name="T29" fmla="*/ 5 h 245"/>
                  <a:gd name="T30" fmla="*/ 283 w 363"/>
                  <a:gd name="T31" fmla="*/ 0 h 245"/>
                  <a:gd name="T32" fmla="*/ 256 w 363"/>
                  <a:gd name="T33" fmla="*/ 5 h 245"/>
                  <a:gd name="T34" fmla="*/ 235 w 363"/>
                  <a:gd name="T35" fmla="*/ 5 h 245"/>
                  <a:gd name="T36" fmla="*/ 208 w 363"/>
                  <a:gd name="T37" fmla="*/ 37 h 245"/>
                  <a:gd name="T38" fmla="*/ 182 w 363"/>
                  <a:gd name="T39" fmla="*/ 32 h 245"/>
                  <a:gd name="T40" fmla="*/ 177 w 363"/>
                  <a:gd name="T41" fmla="*/ 43 h 245"/>
                  <a:gd name="T42" fmla="*/ 144 w 363"/>
                  <a:gd name="T43" fmla="*/ 53 h 245"/>
                  <a:gd name="T44" fmla="*/ 144 w 363"/>
                  <a:gd name="T45" fmla="*/ 75 h 245"/>
                  <a:gd name="T46" fmla="*/ 70 w 363"/>
                  <a:gd name="T47" fmla="*/ 85 h 245"/>
                  <a:gd name="T48" fmla="*/ 54 w 363"/>
                  <a:gd name="T49" fmla="*/ 75 h 245"/>
                  <a:gd name="T50" fmla="*/ 43 w 363"/>
                  <a:gd name="T51" fmla="*/ 69 h 245"/>
                  <a:gd name="T52" fmla="*/ 43 w 363"/>
                  <a:gd name="T53" fmla="*/ 85 h 245"/>
                  <a:gd name="T54" fmla="*/ 17 w 363"/>
                  <a:gd name="T55" fmla="*/ 96 h 245"/>
                  <a:gd name="T56" fmla="*/ 17 w 363"/>
                  <a:gd name="T57" fmla="*/ 123 h 245"/>
                  <a:gd name="T58" fmla="*/ 11 w 363"/>
                  <a:gd name="T59" fmla="*/ 149 h 245"/>
                  <a:gd name="T60" fmla="*/ 0 w 363"/>
                  <a:gd name="T61" fmla="*/ 160 h 245"/>
                  <a:gd name="T62" fmla="*/ 27 w 363"/>
                  <a:gd name="T63" fmla="*/ 192 h 245"/>
                  <a:gd name="T64" fmla="*/ 22 w 363"/>
                  <a:gd name="T65" fmla="*/ 197 h 245"/>
                  <a:gd name="T66" fmla="*/ 43 w 363"/>
                  <a:gd name="T67" fmla="*/ 208 h 245"/>
                  <a:gd name="T68" fmla="*/ 59 w 363"/>
                  <a:gd name="T69" fmla="*/ 224 h 245"/>
                  <a:gd name="T70" fmla="*/ 75 w 363"/>
                  <a:gd name="T71" fmla="*/ 235 h 245"/>
                  <a:gd name="T72" fmla="*/ 96 w 363"/>
                  <a:gd name="T73" fmla="*/ 229 h 245"/>
                  <a:gd name="T74" fmla="*/ 102 w 363"/>
                  <a:gd name="T75" fmla="*/ 245 h 245"/>
                  <a:gd name="T76" fmla="*/ 123 w 363"/>
                  <a:gd name="T77" fmla="*/ 245 h 245"/>
                  <a:gd name="T78" fmla="*/ 160 w 363"/>
                  <a:gd name="T79" fmla="*/ 229 h 245"/>
                  <a:gd name="T80" fmla="*/ 166 w 363"/>
                  <a:gd name="T81" fmla="*/ 229 h 245"/>
                  <a:gd name="T82" fmla="*/ 171 w 363"/>
                  <a:gd name="T83" fmla="*/ 213 h 245"/>
                  <a:gd name="T84" fmla="*/ 187 w 363"/>
                  <a:gd name="T85" fmla="*/ 213 h 2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63" h="245">
                    <a:moveTo>
                      <a:pt x="187" y="213"/>
                    </a:moveTo>
                    <a:lnTo>
                      <a:pt x="208" y="203"/>
                    </a:lnTo>
                    <a:lnTo>
                      <a:pt x="241" y="203"/>
                    </a:lnTo>
                    <a:lnTo>
                      <a:pt x="262" y="192"/>
                    </a:lnTo>
                    <a:lnTo>
                      <a:pt x="278" y="181"/>
                    </a:lnTo>
                    <a:lnTo>
                      <a:pt x="288" y="176"/>
                    </a:lnTo>
                    <a:lnTo>
                      <a:pt x="294" y="149"/>
                    </a:lnTo>
                    <a:lnTo>
                      <a:pt x="299" y="133"/>
                    </a:lnTo>
                    <a:lnTo>
                      <a:pt x="315" y="112"/>
                    </a:lnTo>
                    <a:lnTo>
                      <a:pt x="331" y="75"/>
                    </a:lnTo>
                    <a:lnTo>
                      <a:pt x="347" y="48"/>
                    </a:lnTo>
                    <a:lnTo>
                      <a:pt x="363" y="32"/>
                    </a:lnTo>
                    <a:lnTo>
                      <a:pt x="347" y="16"/>
                    </a:lnTo>
                    <a:lnTo>
                      <a:pt x="325" y="0"/>
                    </a:lnTo>
                    <a:lnTo>
                      <a:pt x="299" y="5"/>
                    </a:lnTo>
                    <a:lnTo>
                      <a:pt x="283" y="0"/>
                    </a:lnTo>
                    <a:lnTo>
                      <a:pt x="256" y="5"/>
                    </a:lnTo>
                    <a:lnTo>
                      <a:pt x="235" y="5"/>
                    </a:lnTo>
                    <a:lnTo>
                      <a:pt x="208" y="37"/>
                    </a:lnTo>
                    <a:lnTo>
                      <a:pt x="182" y="32"/>
                    </a:lnTo>
                    <a:lnTo>
                      <a:pt x="177" y="43"/>
                    </a:lnTo>
                    <a:lnTo>
                      <a:pt x="144" y="53"/>
                    </a:lnTo>
                    <a:lnTo>
                      <a:pt x="144" y="75"/>
                    </a:lnTo>
                    <a:lnTo>
                      <a:pt x="70" y="85"/>
                    </a:lnTo>
                    <a:lnTo>
                      <a:pt x="54" y="75"/>
                    </a:lnTo>
                    <a:lnTo>
                      <a:pt x="43" y="69"/>
                    </a:lnTo>
                    <a:lnTo>
                      <a:pt x="43" y="85"/>
                    </a:lnTo>
                    <a:lnTo>
                      <a:pt x="17" y="96"/>
                    </a:lnTo>
                    <a:lnTo>
                      <a:pt x="17" y="123"/>
                    </a:lnTo>
                    <a:lnTo>
                      <a:pt x="11" y="149"/>
                    </a:lnTo>
                    <a:lnTo>
                      <a:pt x="0" y="160"/>
                    </a:lnTo>
                    <a:lnTo>
                      <a:pt x="27" y="192"/>
                    </a:lnTo>
                    <a:lnTo>
                      <a:pt x="22" y="197"/>
                    </a:lnTo>
                    <a:lnTo>
                      <a:pt x="43" y="208"/>
                    </a:lnTo>
                    <a:lnTo>
                      <a:pt x="59" y="224"/>
                    </a:lnTo>
                    <a:lnTo>
                      <a:pt x="75" y="235"/>
                    </a:lnTo>
                    <a:lnTo>
                      <a:pt x="96" y="229"/>
                    </a:lnTo>
                    <a:lnTo>
                      <a:pt x="102" y="245"/>
                    </a:lnTo>
                    <a:lnTo>
                      <a:pt x="123" y="245"/>
                    </a:lnTo>
                    <a:lnTo>
                      <a:pt x="160" y="229"/>
                    </a:lnTo>
                    <a:lnTo>
                      <a:pt x="166" y="229"/>
                    </a:lnTo>
                    <a:lnTo>
                      <a:pt x="171" y="213"/>
                    </a:lnTo>
                    <a:lnTo>
                      <a:pt x="187" y="21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9" name="Freeform 425"/>
              <p:cNvSpPr>
                <a:spLocks/>
              </p:cNvSpPr>
              <p:nvPr/>
            </p:nvSpPr>
            <p:spPr bwMode="auto">
              <a:xfrm>
                <a:off x="2290" y="2772"/>
                <a:ext cx="363" cy="245"/>
              </a:xfrm>
              <a:custGeom>
                <a:avLst/>
                <a:gdLst>
                  <a:gd name="T0" fmla="*/ 187 w 363"/>
                  <a:gd name="T1" fmla="*/ 213 h 245"/>
                  <a:gd name="T2" fmla="*/ 208 w 363"/>
                  <a:gd name="T3" fmla="*/ 203 h 245"/>
                  <a:gd name="T4" fmla="*/ 241 w 363"/>
                  <a:gd name="T5" fmla="*/ 203 h 245"/>
                  <a:gd name="T6" fmla="*/ 262 w 363"/>
                  <a:gd name="T7" fmla="*/ 192 h 245"/>
                  <a:gd name="T8" fmla="*/ 278 w 363"/>
                  <a:gd name="T9" fmla="*/ 181 h 245"/>
                  <a:gd name="T10" fmla="*/ 288 w 363"/>
                  <a:gd name="T11" fmla="*/ 176 h 245"/>
                  <a:gd name="T12" fmla="*/ 294 w 363"/>
                  <a:gd name="T13" fmla="*/ 149 h 245"/>
                  <a:gd name="T14" fmla="*/ 299 w 363"/>
                  <a:gd name="T15" fmla="*/ 133 h 245"/>
                  <a:gd name="T16" fmla="*/ 315 w 363"/>
                  <a:gd name="T17" fmla="*/ 112 h 245"/>
                  <a:gd name="T18" fmla="*/ 331 w 363"/>
                  <a:gd name="T19" fmla="*/ 75 h 245"/>
                  <a:gd name="T20" fmla="*/ 347 w 363"/>
                  <a:gd name="T21" fmla="*/ 48 h 245"/>
                  <a:gd name="T22" fmla="*/ 363 w 363"/>
                  <a:gd name="T23" fmla="*/ 32 h 245"/>
                  <a:gd name="T24" fmla="*/ 347 w 363"/>
                  <a:gd name="T25" fmla="*/ 16 h 245"/>
                  <a:gd name="T26" fmla="*/ 325 w 363"/>
                  <a:gd name="T27" fmla="*/ 0 h 245"/>
                  <a:gd name="T28" fmla="*/ 299 w 363"/>
                  <a:gd name="T29" fmla="*/ 5 h 245"/>
                  <a:gd name="T30" fmla="*/ 283 w 363"/>
                  <a:gd name="T31" fmla="*/ 0 h 245"/>
                  <a:gd name="T32" fmla="*/ 256 w 363"/>
                  <a:gd name="T33" fmla="*/ 5 h 245"/>
                  <a:gd name="T34" fmla="*/ 235 w 363"/>
                  <a:gd name="T35" fmla="*/ 5 h 245"/>
                  <a:gd name="T36" fmla="*/ 208 w 363"/>
                  <a:gd name="T37" fmla="*/ 37 h 245"/>
                  <a:gd name="T38" fmla="*/ 182 w 363"/>
                  <a:gd name="T39" fmla="*/ 32 h 245"/>
                  <a:gd name="T40" fmla="*/ 177 w 363"/>
                  <a:gd name="T41" fmla="*/ 43 h 245"/>
                  <a:gd name="T42" fmla="*/ 144 w 363"/>
                  <a:gd name="T43" fmla="*/ 53 h 245"/>
                  <a:gd name="T44" fmla="*/ 144 w 363"/>
                  <a:gd name="T45" fmla="*/ 75 h 245"/>
                  <a:gd name="T46" fmla="*/ 70 w 363"/>
                  <a:gd name="T47" fmla="*/ 85 h 245"/>
                  <a:gd name="T48" fmla="*/ 54 w 363"/>
                  <a:gd name="T49" fmla="*/ 75 h 245"/>
                  <a:gd name="T50" fmla="*/ 43 w 363"/>
                  <a:gd name="T51" fmla="*/ 69 h 245"/>
                  <a:gd name="T52" fmla="*/ 43 w 363"/>
                  <a:gd name="T53" fmla="*/ 85 h 245"/>
                  <a:gd name="T54" fmla="*/ 17 w 363"/>
                  <a:gd name="T55" fmla="*/ 96 h 245"/>
                  <a:gd name="T56" fmla="*/ 17 w 363"/>
                  <a:gd name="T57" fmla="*/ 123 h 245"/>
                  <a:gd name="T58" fmla="*/ 11 w 363"/>
                  <a:gd name="T59" fmla="*/ 149 h 245"/>
                  <a:gd name="T60" fmla="*/ 0 w 363"/>
                  <a:gd name="T61" fmla="*/ 160 h 245"/>
                  <a:gd name="T62" fmla="*/ 27 w 363"/>
                  <a:gd name="T63" fmla="*/ 192 h 245"/>
                  <a:gd name="T64" fmla="*/ 22 w 363"/>
                  <a:gd name="T65" fmla="*/ 197 h 245"/>
                  <a:gd name="T66" fmla="*/ 43 w 363"/>
                  <a:gd name="T67" fmla="*/ 208 h 245"/>
                  <a:gd name="T68" fmla="*/ 59 w 363"/>
                  <a:gd name="T69" fmla="*/ 224 h 245"/>
                  <a:gd name="T70" fmla="*/ 75 w 363"/>
                  <a:gd name="T71" fmla="*/ 235 h 245"/>
                  <a:gd name="T72" fmla="*/ 96 w 363"/>
                  <a:gd name="T73" fmla="*/ 229 h 245"/>
                  <a:gd name="T74" fmla="*/ 102 w 363"/>
                  <a:gd name="T75" fmla="*/ 245 h 245"/>
                  <a:gd name="T76" fmla="*/ 123 w 363"/>
                  <a:gd name="T77" fmla="*/ 245 h 245"/>
                  <a:gd name="T78" fmla="*/ 160 w 363"/>
                  <a:gd name="T79" fmla="*/ 229 h 245"/>
                  <a:gd name="T80" fmla="*/ 166 w 363"/>
                  <a:gd name="T81" fmla="*/ 229 h 245"/>
                  <a:gd name="T82" fmla="*/ 171 w 363"/>
                  <a:gd name="T83" fmla="*/ 213 h 245"/>
                  <a:gd name="T84" fmla="*/ 187 w 363"/>
                  <a:gd name="T85" fmla="*/ 213 h 2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63" h="245">
                    <a:moveTo>
                      <a:pt x="187" y="213"/>
                    </a:moveTo>
                    <a:lnTo>
                      <a:pt x="208" y="203"/>
                    </a:lnTo>
                    <a:lnTo>
                      <a:pt x="241" y="203"/>
                    </a:lnTo>
                    <a:lnTo>
                      <a:pt x="262" y="192"/>
                    </a:lnTo>
                    <a:lnTo>
                      <a:pt x="278" y="181"/>
                    </a:lnTo>
                    <a:lnTo>
                      <a:pt x="288" y="176"/>
                    </a:lnTo>
                    <a:lnTo>
                      <a:pt x="294" y="149"/>
                    </a:lnTo>
                    <a:lnTo>
                      <a:pt x="299" y="133"/>
                    </a:lnTo>
                    <a:lnTo>
                      <a:pt x="315" y="112"/>
                    </a:lnTo>
                    <a:lnTo>
                      <a:pt x="331" y="75"/>
                    </a:lnTo>
                    <a:lnTo>
                      <a:pt x="347" y="48"/>
                    </a:lnTo>
                    <a:lnTo>
                      <a:pt x="363" y="32"/>
                    </a:lnTo>
                    <a:lnTo>
                      <a:pt x="347" y="16"/>
                    </a:lnTo>
                    <a:lnTo>
                      <a:pt x="325" y="0"/>
                    </a:lnTo>
                    <a:lnTo>
                      <a:pt x="299" y="5"/>
                    </a:lnTo>
                    <a:lnTo>
                      <a:pt x="283" y="0"/>
                    </a:lnTo>
                    <a:lnTo>
                      <a:pt x="256" y="5"/>
                    </a:lnTo>
                    <a:lnTo>
                      <a:pt x="235" y="5"/>
                    </a:lnTo>
                    <a:lnTo>
                      <a:pt x="208" y="37"/>
                    </a:lnTo>
                    <a:lnTo>
                      <a:pt x="182" y="32"/>
                    </a:lnTo>
                    <a:lnTo>
                      <a:pt x="177" y="43"/>
                    </a:lnTo>
                    <a:lnTo>
                      <a:pt x="144" y="53"/>
                    </a:lnTo>
                    <a:lnTo>
                      <a:pt x="144" y="75"/>
                    </a:lnTo>
                    <a:lnTo>
                      <a:pt x="70" y="85"/>
                    </a:lnTo>
                    <a:lnTo>
                      <a:pt x="54" y="75"/>
                    </a:lnTo>
                    <a:lnTo>
                      <a:pt x="43" y="69"/>
                    </a:lnTo>
                    <a:lnTo>
                      <a:pt x="43" y="85"/>
                    </a:lnTo>
                    <a:lnTo>
                      <a:pt x="17" y="96"/>
                    </a:lnTo>
                    <a:lnTo>
                      <a:pt x="17" y="123"/>
                    </a:lnTo>
                    <a:lnTo>
                      <a:pt x="11" y="149"/>
                    </a:lnTo>
                    <a:lnTo>
                      <a:pt x="0" y="160"/>
                    </a:lnTo>
                    <a:lnTo>
                      <a:pt x="27" y="192"/>
                    </a:lnTo>
                    <a:lnTo>
                      <a:pt x="22" y="197"/>
                    </a:lnTo>
                    <a:lnTo>
                      <a:pt x="43" y="208"/>
                    </a:lnTo>
                    <a:lnTo>
                      <a:pt x="59" y="224"/>
                    </a:lnTo>
                    <a:lnTo>
                      <a:pt x="75" y="235"/>
                    </a:lnTo>
                    <a:lnTo>
                      <a:pt x="96" y="229"/>
                    </a:lnTo>
                    <a:lnTo>
                      <a:pt x="102" y="245"/>
                    </a:lnTo>
                    <a:lnTo>
                      <a:pt x="123" y="245"/>
                    </a:lnTo>
                    <a:lnTo>
                      <a:pt x="160" y="229"/>
                    </a:lnTo>
                    <a:lnTo>
                      <a:pt x="166" y="229"/>
                    </a:lnTo>
                    <a:lnTo>
                      <a:pt x="171" y="213"/>
                    </a:lnTo>
                    <a:lnTo>
                      <a:pt x="187" y="21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63" name="Group 426"/>
            <p:cNvGrpSpPr>
              <a:grpSpLocks/>
            </p:cNvGrpSpPr>
            <p:nvPr/>
          </p:nvGrpSpPr>
          <p:grpSpPr bwMode="auto">
            <a:xfrm>
              <a:off x="4881" y="2863"/>
              <a:ext cx="16" cy="5"/>
              <a:chOff x="2579" y="2772"/>
              <a:chExt cx="16" cy="5"/>
            </a:xfrm>
          </p:grpSpPr>
          <p:sp>
            <p:nvSpPr>
              <p:cNvPr id="256" name="Freeform 427"/>
              <p:cNvSpPr>
                <a:spLocks/>
              </p:cNvSpPr>
              <p:nvPr/>
            </p:nvSpPr>
            <p:spPr bwMode="auto">
              <a:xfrm>
                <a:off x="2579" y="2772"/>
                <a:ext cx="16" cy="5"/>
              </a:xfrm>
              <a:custGeom>
                <a:avLst/>
                <a:gdLst>
                  <a:gd name="T0" fmla="*/ 10 w 16"/>
                  <a:gd name="T1" fmla="*/ 5 h 5"/>
                  <a:gd name="T2" fmla="*/ 16 w 16"/>
                  <a:gd name="T3" fmla="*/ 5 h 5"/>
                  <a:gd name="T4" fmla="*/ 0 w 16"/>
                  <a:gd name="T5" fmla="*/ 0 h 5"/>
                  <a:gd name="T6" fmla="*/ 10 w 16"/>
                  <a:gd name="T7" fmla="*/ 5 h 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" h="5">
                    <a:moveTo>
                      <a:pt x="10" y="5"/>
                    </a:moveTo>
                    <a:lnTo>
                      <a:pt x="16" y="5"/>
                    </a:lnTo>
                    <a:lnTo>
                      <a:pt x="0" y="0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7" name="Freeform 428"/>
              <p:cNvSpPr>
                <a:spLocks/>
              </p:cNvSpPr>
              <p:nvPr/>
            </p:nvSpPr>
            <p:spPr bwMode="auto">
              <a:xfrm>
                <a:off x="2579" y="2772"/>
                <a:ext cx="16" cy="5"/>
              </a:xfrm>
              <a:custGeom>
                <a:avLst/>
                <a:gdLst>
                  <a:gd name="T0" fmla="*/ 10 w 16"/>
                  <a:gd name="T1" fmla="*/ 5 h 5"/>
                  <a:gd name="T2" fmla="*/ 16 w 16"/>
                  <a:gd name="T3" fmla="*/ 5 h 5"/>
                  <a:gd name="T4" fmla="*/ 0 w 16"/>
                  <a:gd name="T5" fmla="*/ 0 h 5"/>
                  <a:gd name="T6" fmla="*/ 10 w 16"/>
                  <a:gd name="T7" fmla="*/ 5 h 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" h="5">
                    <a:moveTo>
                      <a:pt x="10" y="5"/>
                    </a:moveTo>
                    <a:lnTo>
                      <a:pt x="16" y="5"/>
                    </a:lnTo>
                    <a:lnTo>
                      <a:pt x="0" y="0"/>
                    </a:lnTo>
                    <a:lnTo>
                      <a:pt x="10" y="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4" name="Line 429"/>
            <p:cNvSpPr>
              <a:spLocks noChangeShapeType="1"/>
            </p:cNvSpPr>
            <p:nvPr/>
          </p:nvSpPr>
          <p:spPr bwMode="auto">
            <a:xfrm flipV="1">
              <a:off x="4891" y="2863"/>
              <a:ext cx="16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Line 430"/>
            <p:cNvSpPr>
              <a:spLocks noChangeShapeType="1"/>
            </p:cNvSpPr>
            <p:nvPr/>
          </p:nvSpPr>
          <p:spPr bwMode="auto">
            <a:xfrm flipV="1">
              <a:off x="4891" y="2863"/>
              <a:ext cx="16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431"/>
            <p:cNvSpPr>
              <a:spLocks/>
            </p:cNvSpPr>
            <p:nvPr/>
          </p:nvSpPr>
          <p:spPr bwMode="auto">
            <a:xfrm>
              <a:off x="4715" y="2799"/>
              <a:ext cx="17" cy="10"/>
            </a:xfrm>
            <a:custGeom>
              <a:avLst/>
              <a:gdLst>
                <a:gd name="T0" fmla="*/ 17 w 17"/>
                <a:gd name="T1" fmla="*/ 10 h 10"/>
                <a:gd name="T2" fmla="*/ 0 w 17"/>
                <a:gd name="T3" fmla="*/ 0 h 10"/>
                <a:gd name="T4" fmla="*/ 0 w 17"/>
                <a:gd name="T5" fmla="*/ 5 h 10"/>
                <a:gd name="T6" fmla="*/ 11 w 17"/>
                <a:gd name="T7" fmla="*/ 10 h 10"/>
                <a:gd name="T8" fmla="*/ 17 w 17"/>
                <a:gd name="T9" fmla="*/ 1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10">
                  <a:moveTo>
                    <a:pt x="17" y="1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1" y="1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432"/>
            <p:cNvSpPr>
              <a:spLocks/>
            </p:cNvSpPr>
            <p:nvPr/>
          </p:nvSpPr>
          <p:spPr bwMode="auto">
            <a:xfrm>
              <a:off x="4875" y="2863"/>
              <a:ext cx="6" cy="0"/>
            </a:xfrm>
            <a:custGeom>
              <a:avLst/>
              <a:gdLst>
                <a:gd name="T0" fmla="*/ 0 w 6"/>
                <a:gd name="T1" fmla="*/ 6 w 6"/>
                <a:gd name="T2" fmla="*/ 0 w 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68" name="Group 433"/>
            <p:cNvGrpSpPr>
              <a:grpSpLocks/>
            </p:cNvGrpSpPr>
            <p:nvPr/>
          </p:nvGrpSpPr>
          <p:grpSpPr bwMode="auto">
            <a:xfrm>
              <a:off x="4715" y="2799"/>
              <a:ext cx="17" cy="10"/>
              <a:chOff x="2413" y="2708"/>
              <a:chExt cx="17" cy="10"/>
            </a:xfrm>
          </p:grpSpPr>
          <p:sp>
            <p:nvSpPr>
              <p:cNvPr id="254" name="Freeform 434"/>
              <p:cNvSpPr>
                <a:spLocks/>
              </p:cNvSpPr>
              <p:nvPr/>
            </p:nvSpPr>
            <p:spPr bwMode="auto">
              <a:xfrm>
                <a:off x="2413" y="2708"/>
                <a:ext cx="17" cy="10"/>
              </a:xfrm>
              <a:custGeom>
                <a:avLst/>
                <a:gdLst>
                  <a:gd name="T0" fmla="*/ 17 w 17"/>
                  <a:gd name="T1" fmla="*/ 10 h 10"/>
                  <a:gd name="T2" fmla="*/ 0 w 17"/>
                  <a:gd name="T3" fmla="*/ 0 h 10"/>
                  <a:gd name="T4" fmla="*/ 0 w 17"/>
                  <a:gd name="T5" fmla="*/ 5 h 10"/>
                  <a:gd name="T6" fmla="*/ 11 w 17"/>
                  <a:gd name="T7" fmla="*/ 10 h 10"/>
                  <a:gd name="T8" fmla="*/ 17 w 17"/>
                  <a:gd name="T9" fmla="*/ 1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17" y="1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1" y="10"/>
                    </a:lnTo>
                    <a:lnTo>
                      <a:pt x="17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5" name="Freeform 435"/>
              <p:cNvSpPr>
                <a:spLocks/>
              </p:cNvSpPr>
              <p:nvPr/>
            </p:nvSpPr>
            <p:spPr bwMode="auto">
              <a:xfrm>
                <a:off x="2413" y="2708"/>
                <a:ext cx="17" cy="10"/>
              </a:xfrm>
              <a:custGeom>
                <a:avLst/>
                <a:gdLst>
                  <a:gd name="T0" fmla="*/ 17 w 17"/>
                  <a:gd name="T1" fmla="*/ 10 h 10"/>
                  <a:gd name="T2" fmla="*/ 0 w 17"/>
                  <a:gd name="T3" fmla="*/ 0 h 10"/>
                  <a:gd name="T4" fmla="*/ 0 w 17"/>
                  <a:gd name="T5" fmla="*/ 5 h 10"/>
                  <a:gd name="T6" fmla="*/ 11 w 17"/>
                  <a:gd name="T7" fmla="*/ 10 h 10"/>
                  <a:gd name="T8" fmla="*/ 17 w 17"/>
                  <a:gd name="T9" fmla="*/ 1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17" y="1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1" y="10"/>
                    </a:lnTo>
                    <a:lnTo>
                      <a:pt x="17" y="1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9" name="Freeform 436"/>
            <p:cNvSpPr>
              <a:spLocks/>
            </p:cNvSpPr>
            <p:nvPr/>
          </p:nvSpPr>
          <p:spPr bwMode="auto">
            <a:xfrm>
              <a:off x="4620" y="2793"/>
              <a:ext cx="303" cy="156"/>
            </a:xfrm>
            <a:custGeom>
              <a:avLst/>
              <a:gdLst>
                <a:gd name="T0" fmla="*/ 266 w 303"/>
                <a:gd name="T1" fmla="*/ 5 h 156"/>
                <a:gd name="T2" fmla="*/ 250 w 303"/>
                <a:gd name="T3" fmla="*/ 0 h 156"/>
                <a:gd name="T4" fmla="*/ 223 w 303"/>
                <a:gd name="T5" fmla="*/ 0 h 156"/>
                <a:gd name="T6" fmla="*/ 207 w 303"/>
                <a:gd name="T7" fmla="*/ 11 h 156"/>
                <a:gd name="T8" fmla="*/ 186 w 303"/>
                <a:gd name="T9" fmla="*/ 11 h 156"/>
                <a:gd name="T10" fmla="*/ 170 w 303"/>
                <a:gd name="T11" fmla="*/ 27 h 156"/>
                <a:gd name="T12" fmla="*/ 154 w 303"/>
                <a:gd name="T13" fmla="*/ 27 h 156"/>
                <a:gd name="T14" fmla="*/ 149 w 303"/>
                <a:gd name="T15" fmla="*/ 16 h 156"/>
                <a:gd name="T16" fmla="*/ 133 w 303"/>
                <a:gd name="T17" fmla="*/ 0 h 156"/>
                <a:gd name="T18" fmla="*/ 112 w 303"/>
                <a:gd name="T19" fmla="*/ 16 h 156"/>
                <a:gd name="T20" fmla="*/ 106 w 303"/>
                <a:gd name="T21" fmla="*/ 16 h 156"/>
                <a:gd name="T22" fmla="*/ 95 w 303"/>
                <a:gd name="T23" fmla="*/ 11 h 156"/>
                <a:gd name="T24" fmla="*/ 80 w 303"/>
                <a:gd name="T25" fmla="*/ 21 h 156"/>
                <a:gd name="T26" fmla="*/ 64 w 303"/>
                <a:gd name="T27" fmla="*/ 37 h 156"/>
                <a:gd name="T28" fmla="*/ 42 w 303"/>
                <a:gd name="T29" fmla="*/ 70 h 156"/>
                <a:gd name="T30" fmla="*/ 16 w 303"/>
                <a:gd name="T31" fmla="*/ 70 h 156"/>
                <a:gd name="T32" fmla="*/ 0 w 303"/>
                <a:gd name="T33" fmla="*/ 91 h 156"/>
                <a:gd name="T34" fmla="*/ 0 w 303"/>
                <a:gd name="T35" fmla="*/ 118 h 156"/>
                <a:gd name="T36" fmla="*/ 21 w 303"/>
                <a:gd name="T37" fmla="*/ 134 h 156"/>
                <a:gd name="T38" fmla="*/ 16 w 303"/>
                <a:gd name="T39" fmla="*/ 140 h 156"/>
                <a:gd name="T40" fmla="*/ 26 w 303"/>
                <a:gd name="T41" fmla="*/ 145 h 156"/>
                <a:gd name="T42" fmla="*/ 42 w 303"/>
                <a:gd name="T43" fmla="*/ 156 h 156"/>
                <a:gd name="T44" fmla="*/ 117 w 303"/>
                <a:gd name="T45" fmla="*/ 145 h 156"/>
                <a:gd name="T46" fmla="*/ 117 w 303"/>
                <a:gd name="T47" fmla="*/ 124 h 156"/>
                <a:gd name="T48" fmla="*/ 149 w 303"/>
                <a:gd name="T49" fmla="*/ 113 h 156"/>
                <a:gd name="T50" fmla="*/ 154 w 303"/>
                <a:gd name="T51" fmla="*/ 102 h 156"/>
                <a:gd name="T52" fmla="*/ 181 w 303"/>
                <a:gd name="T53" fmla="*/ 107 h 156"/>
                <a:gd name="T54" fmla="*/ 207 w 303"/>
                <a:gd name="T55" fmla="*/ 75 h 156"/>
                <a:gd name="T56" fmla="*/ 229 w 303"/>
                <a:gd name="T57" fmla="*/ 75 h 156"/>
                <a:gd name="T58" fmla="*/ 255 w 303"/>
                <a:gd name="T59" fmla="*/ 70 h 156"/>
                <a:gd name="T60" fmla="*/ 260 w 303"/>
                <a:gd name="T61" fmla="*/ 70 h 156"/>
                <a:gd name="T62" fmla="*/ 277 w 303"/>
                <a:gd name="T63" fmla="*/ 75 h 156"/>
                <a:gd name="T64" fmla="*/ 288 w 303"/>
                <a:gd name="T65" fmla="*/ 75 h 156"/>
                <a:gd name="T66" fmla="*/ 293 w 303"/>
                <a:gd name="T67" fmla="*/ 43 h 156"/>
                <a:gd name="T68" fmla="*/ 303 w 303"/>
                <a:gd name="T69" fmla="*/ 11 h 156"/>
                <a:gd name="T70" fmla="*/ 266 w 303"/>
                <a:gd name="T71" fmla="*/ 5 h 15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03" h="156">
                  <a:moveTo>
                    <a:pt x="266" y="5"/>
                  </a:moveTo>
                  <a:lnTo>
                    <a:pt x="250" y="0"/>
                  </a:lnTo>
                  <a:lnTo>
                    <a:pt x="223" y="0"/>
                  </a:lnTo>
                  <a:lnTo>
                    <a:pt x="207" y="11"/>
                  </a:lnTo>
                  <a:lnTo>
                    <a:pt x="186" y="11"/>
                  </a:lnTo>
                  <a:lnTo>
                    <a:pt x="170" y="27"/>
                  </a:lnTo>
                  <a:lnTo>
                    <a:pt x="154" y="27"/>
                  </a:lnTo>
                  <a:lnTo>
                    <a:pt x="149" y="16"/>
                  </a:lnTo>
                  <a:lnTo>
                    <a:pt x="133" y="0"/>
                  </a:lnTo>
                  <a:lnTo>
                    <a:pt x="112" y="16"/>
                  </a:lnTo>
                  <a:lnTo>
                    <a:pt x="106" y="16"/>
                  </a:lnTo>
                  <a:lnTo>
                    <a:pt x="95" y="11"/>
                  </a:lnTo>
                  <a:lnTo>
                    <a:pt x="80" y="21"/>
                  </a:lnTo>
                  <a:lnTo>
                    <a:pt x="64" y="37"/>
                  </a:lnTo>
                  <a:lnTo>
                    <a:pt x="42" y="70"/>
                  </a:lnTo>
                  <a:lnTo>
                    <a:pt x="16" y="70"/>
                  </a:lnTo>
                  <a:lnTo>
                    <a:pt x="0" y="91"/>
                  </a:lnTo>
                  <a:lnTo>
                    <a:pt x="0" y="118"/>
                  </a:lnTo>
                  <a:lnTo>
                    <a:pt x="21" y="134"/>
                  </a:lnTo>
                  <a:lnTo>
                    <a:pt x="16" y="140"/>
                  </a:lnTo>
                  <a:lnTo>
                    <a:pt x="26" y="145"/>
                  </a:lnTo>
                  <a:lnTo>
                    <a:pt x="42" y="156"/>
                  </a:lnTo>
                  <a:lnTo>
                    <a:pt x="117" y="145"/>
                  </a:lnTo>
                  <a:lnTo>
                    <a:pt x="117" y="124"/>
                  </a:lnTo>
                  <a:lnTo>
                    <a:pt x="149" y="113"/>
                  </a:lnTo>
                  <a:lnTo>
                    <a:pt x="154" y="102"/>
                  </a:lnTo>
                  <a:lnTo>
                    <a:pt x="181" y="107"/>
                  </a:lnTo>
                  <a:lnTo>
                    <a:pt x="207" y="75"/>
                  </a:lnTo>
                  <a:lnTo>
                    <a:pt x="229" y="75"/>
                  </a:lnTo>
                  <a:lnTo>
                    <a:pt x="255" y="70"/>
                  </a:lnTo>
                  <a:lnTo>
                    <a:pt x="260" y="70"/>
                  </a:lnTo>
                  <a:lnTo>
                    <a:pt x="277" y="75"/>
                  </a:lnTo>
                  <a:lnTo>
                    <a:pt x="288" y="75"/>
                  </a:lnTo>
                  <a:lnTo>
                    <a:pt x="293" y="43"/>
                  </a:lnTo>
                  <a:lnTo>
                    <a:pt x="303" y="11"/>
                  </a:lnTo>
                  <a:lnTo>
                    <a:pt x="266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70" name="Group 437"/>
            <p:cNvGrpSpPr>
              <a:grpSpLocks/>
            </p:cNvGrpSpPr>
            <p:nvPr/>
          </p:nvGrpSpPr>
          <p:grpSpPr bwMode="auto">
            <a:xfrm>
              <a:off x="4620" y="2793"/>
              <a:ext cx="303" cy="156"/>
              <a:chOff x="2318" y="2702"/>
              <a:chExt cx="303" cy="156"/>
            </a:xfrm>
          </p:grpSpPr>
          <p:sp>
            <p:nvSpPr>
              <p:cNvPr id="252" name="Freeform 438"/>
              <p:cNvSpPr>
                <a:spLocks/>
              </p:cNvSpPr>
              <p:nvPr/>
            </p:nvSpPr>
            <p:spPr bwMode="auto">
              <a:xfrm>
                <a:off x="2318" y="2702"/>
                <a:ext cx="303" cy="156"/>
              </a:xfrm>
              <a:custGeom>
                <a:avLst/>
                <a:gdLst>
                  <a:gd name="T0" fmla="*/ 266 w 303"/>
                  <a:gd name="T1" fmla="*/ 5 h 156"/>
                  <a:gd name="T2" fmla="*/ 250 w 303"/>
                  <a:gd name="T3" fmla="*/ 0 h 156"/>
                  <a:gd name="T4" fmla="*/ 223 w 303"/>
                  <a:gd name="T5" fmla="*/ 0 h 156"/>
                  <a:gd name="T6" fmla="*/ 207 w 303"/>
                  <a:gd name="T7" fmla="*/ 11 h 156"/>
                  <a:gd name="T8" fmla="*/ 186 w 303"/>
                  <a:gd name="T9" fmla="*/ 11 h 156"/>
                  <a:gd name="T10" fmla="*/ 170 w 303"/>
                  <a:gd name="T11" fmla="*/ 27 h 156"/>
                  <a:gd name="T12" fmla="*/ 154 w 303"/>
                  <a:gd name="T13" fmla="*/ 27 h 156"/>
                  <a:gd name="T14" fmla="*/ 149 w 303"/>
                  <a:gd name="T15" fmla="*/ 16 h 156"/>
                  <a:gd name="T16" fmla="*/ 133 w 303"/>
                  <a:gd name="T17" fmla="*/ 0 h 156"/>
                  <a:gd name="T18" fmla="*/ 112 w 303"/>
                  <a:gd name="T19" fmla="*/ 16 h 156"/>
                  <a:gd name="T20" fmla="*/ 106 w 303"/>
                  <a:gd name="T21" fmla="*/ 16 h 156"/>
                  <a:gd name="T22" fmla="*/ 95 w 303"/>
                  <a:gd name="T23" fmla="*/ 11 h 156"/>
                  <a:gd name="T24" fmla="*/ 80 w 303"/>
                  <a:gd name="T25" fmla="*/ 21 h 156"/>
                  <a:gd name="T26" fmla="*/ 64 w 303"/>
                  <a:gd name="T27" fmla="*/ 37 h 156"/>
                  <a:gd name="T28" fmla="*/ 42 w 303"/>
                  <a:gd name="T29" fmla="*/ 70 h 156"/>
                  <a:gd name="T30" fmla="*/ 16 w 303"/>
                  <a:gd name="T31" fmla="*/ 70 h 156"/>
                  <a:gd name="T32" fmla="*/ 0 w 303"/>
                  <a:gd name="T33" fmla="*/ 91 h 156"/>
                  <a:gd name="T34" fmla="*/ 0 w 303"/>
                  <a:gd name="T35" fmla="*/ 118 h 156"/>
                  <a:gd name="T36" fmla="*/ 21 w 303"/>
                  <a:gd name="T37" fmla="*/ 134 h 156"/>
                  <a:gd name="T38" fmla="*/ 16 w 303"/>
                  <a:gd name="T39" fmla="*/ 140 h 156"/>
                  <a:gd name="T40" fmla="*/ 26 w 303"/>
                  <a:gd name="T41" fmla="*/ 145 h 156"/>
                  <a:gd name="T42" fmla="*/ 42 w 303"/>
                  <a:gd name="T43" fmla="*/ 156 h 156"/>
                  <a:gd name="T44" fmla="*/ 117 w 303"/>
                  <a:gd name="T45" fmla="*/ 145 h 156"/>
                  <a:gd name="T46" fmla="*/ 117 w 303"/>
                  <a:gd name="T47" fmla="*/ 124 h 156"/>
                  <a:gd name="T48" fmla="*/ 149 w 303"/>
                  <a:gd name="T49" fmla="*/ 113 h 156"/>
                  <a:gd name="T50" fmla="*/ 154 w 303"/>
                  <a:gd name="T51" fmla="*/ 102 h 156"/>
                  <a:gd name="T52" fmla="*/ 181 w 303"/>
                  <a:gd name="T53" fmla="*/ 107 h 156"/>
                  <a:gd name="T54" fmla="*/ 207 w 303"/>
                  <a:gd name="T55" fmla="*/ 75 h 156"/>
                  <a:gd name="T56" fmla="*/ 229 w 303"/>
                  <a:gd name="T57" fmla="*/ 75 h 156"/>
                  <a:gd name="T58" fmla="*/ 255 w 303"/>
                  <a:gd name="T59" fmla="*/ 70 h 156"/>
                  <a:gd name="T60" fmla="*/ 260 w 303"/>
                  <a:gd name="T61" fmla="*/ 70 h 156"/>
                  <a:gd name="T62" fmla="*/ 277 w 303"/>
                  <a:gd name="T63" fmla="*/ 75 h 156"/>
                  <a:gd name="T64" fmla="*/ 288 w 303"/>
                  <a:gd name="T65" fmla="*/ 75 h 156"/>
                  <a:gd name="T66" fmla="*/ 293 w 303"/>
                  <a:gd name="T67" fmla="*/ 43 h 156"/>
                  <a:gd name="T68" fmla="*/ 303 w 303"/>
                  <a:gd name="T69" fmla="*/ 11 h 156"/>
                  <a:gd name="T70" fmla="*/ 266 w 303"/>
                  <a:gd name="T71" fmla="*/ 5 h 15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03" h="156">
                    <a:moveTo>
                      <a:pt x="266" y="5"/>
                    </a:moveTo>
                    <a:lnTo>
                      <a:pt x="250" y="0"/>
                    </a:lnTo>
                    <a:lnTo>
                      <a:pt x="223" y="0"/>
                    </a:lnTo>
                    <a:lnTo>
                      <a:pt x="207" y="11"/>
                    </a:lnTo>
                    <a:lnTo>
                      <a:pt x="186" y="11"/>
                    </a:lnTo>
                    <a:lnTo>
                      <a:pt x="170" y="27"/>
                    </a:lnTo>
                    <a:lnTo>
                      <a:pt x="154" y="27"/>
                    </a:lnTo>
                    <a:lnTo>
                      <a:pt x="149" y="16"/>
                    </a:lnTo>
                    <a:lnTo>
                      <a:pt x="133" y="0"/>
                    </a:lnTo>
                    <a:lnTo>
                      <a:pt x="112" y="16"/>
                    </a:lnTo>
                    <a:lnTo>
                      <a:pt x="106" y="16"/>
                    </a:lnTo>
                    <a:lnTo>
                      <a:pt x="95" y="11"/>
                    </a:lnTo>
                    <a:lnTo>
                      <a:pt x="80" y="21"/>
                    </a:lnTo>
                    <a:lnTo>
                      <a:pt x="64" y="37"/>
                    </a:lnTo>
                    <a:lnTo>
                      <a:pt x="42" y="70"/>
                    </a:lnTo>
                    <a:lnTo>
                      <a:pt x="16" y="70"/>
                    </a:lnTo>
                    <a:lnTo>
                      <a:pt x="0" y="91"/>
                    </a:lnTo>
                    <a:lnTo>
                      <a:pt x="0" y="118"/>
                    </a:lnTo>
                    <a:lnTo>
                      <a:pt x="21" y="134"/>
                    </a:lnTo>
                    <a:lnTo>
                      <a:pt x="16" y="140"/>
                    </a:lnTo>
                    <a:lnTo>
                      <a:pt x="26" y="145"/>
                    </a:lnTo>
                    <a:lnTo>
                      <a:pt x="42" y="156"/>
                    </a:lnTo>
                    <a:lnTo>
                      <a:pt x="117" y="145"/>
                    </a:lnTo>
                    <a:lnTo>
                      <a:pt x="117" y="124"/>
                    </a:lnTo>
                    <a:lnTo>
                      <a:pt x="149" y="113"/>
                    </a:lnTo>
                    <a:lnTo>
                      <a:pt x="154" y="102"/>
                    </a:lnTo>
                    <a:lnTo>
                      <a:pt x="181" y="107"/>
                    </a:lnTo>
                    <a:lnTo>
                      <a:pt x="207" y="75"/>
                    </a:lnTo>
                    <a:lnTo>
                      <a:pt x="229" y="75"/>
                    </a:lnTo>
                    <a:lnTo>
                      <a:pt x="255" y="70"/>
                    </a:lnTo>
                    <a:lnTo>
                      <a:pt x="260" y="70"/>
                    </a:lnTo>
                    <a:lnTo>
                      <a:pt x="277" y="75"/>
                    </a:lnTo>
                    <a:lnTo>
                      <a:pt x="288" y="75"/>
                    </a:lnTo>
                    <a:lnTo>
                      <a:pt x="293" y="43"/>
                    </a:lnTo>
                    <a:lnTo>
                      <a:pt x="303" y="11"/>
                    </a:lnTo>
                    <a:lnTo>
                      <a:pt x="266" y="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3" name="Freeform 439"/>
              <p:cNvSpPr>
                <a:spLocks/>
              </p:cNvSpPr>
              <p:nvPr/>
            </p:nvSpPr>
            <p:spPr bwMode="auto">
              <a:xfrm>
                <a:off x="2318" y="2702"/>
                <a:ext cx="303" cy="156"/>
              </a:xfrm>
              <a:custGeom>
                <a:avLst/>
                <a:gdLst>
                  <a:gd name="T0" fmla="*/ 266 w 303"/>
                  <a:gd name="T1" fmla="*/ 5 h 156"/>
                  <a:gd name="T2" fmla="*/ 250 w 303"/>
                  <a:gd name="T3" fmla="*/ 0 h 156"/>
                  <a:gd name="T4" fmla="*/ 223 w 303"/>
                  <a:gd name="T5" fmla="*/ 0 h 156"/>
                  <a:gd name="T6" fmla="*/ 207 w 303"/>
                  <a:gd name="T7" fmla="*/ 11 h 156"/>
                  <a:gd name="T8" fmla="*/ 186 w 303"/>
                  <a:gd name="T9" fmla="*/ 11 h 156"/>
                  <a:gd name="T10" fmla="*/ 170 w 303"/>
                  <a:gd name="T11" fmla="*/ 27 h 156"/>
                  <a:gd name="T12" fmla="*/ 154 w 303"/>
                  <a:gd name="T13" fmla="*/ 27 h 156"/>
                  <a:gd name="T14" fmla="*/ 149 w 303"/>
                  <a:gd name="T15" fmla="*/ 16 h 156"/>
                  <a:gd name="T16" fmla="*/ 133 w 303"/>
                  <a:gd name="T17" fmla="*/ 0 h 156"/>
                  <a:gd name="T18" fmla="*/ 112 w 303"/>
                  <a:gd name="T19" fmla="*/ 16 h 156"/>
                  <a:gd name="T20" fmla="*/ 106 w 303"/>
                  <a:gd name="T21" fmla="*/ 16 h 156"/>
                  <a:gd name="T22" fmla="*/ 95 w 303"/>
                  <a:gd name="T23" fmla="*/ 11 h 156"/>
                  <a:gd name="T24" fmla="*/ 80 w 303"/>
                  <a:gd name="T25" fmla="*/ 21 h 156"/>
                  <a:gd name="T26" fmla="*/ 64 w 303"/>
                  <a:gd name="T27" fmla="*/ 37 h 156"/>
                  <a:gd name="T28" fmla="*/ 42 w 303"/>
                  <a:gd name="T29" fmla="*/ 70 h 156"/>
                  <a:gd name="T30" fmla="*/ 16 w 303"/>
                  <a:gd name="T31" fmla="*/ 70 h 156"/>
                  <a:gd name="T32" fmla="*/ 0 w 303"/>
                  <a:gd name="T33" fmla="*/ 91 h 156"/>
                  <a:gd name="T34" fmla="*/ 0 w 303"/>
                  <a:gd name="T35" fmla="*/ 118 h 156"/>
                  <a:gd name="T36" fmla="*/ 21 w 303"/>
                  <a:gd name="T37" fmla="*/ 134 h 156"/>
                  <a:gd name="T38" fmla="*/ 16 w 303"/>
                  <a:gd name="T39" fmla="*/ 140 h 156"/>
                  <a:gd name="T40" fmla="*/ 26 w 303"/>
                  <a:gd name="T41" fmla="*/ 145 h 156"/>
                  <a:gd name="T42" fmla="*/ 42 w 303"/>
                  <a:gd name="T43" fmla="*/ 156 h 156"/>
                  <a:gd name="T44" fmla="*/ 117 w 303"/>
                  <a:gd name="T45" fmla="*/ 145 h 156"/>
                  <a:gd name="T46" fmla="*/ 117 w 303"/>
                  <a:gd name="T47" fmla="*/ 124 h 156"/>
                  <a:gd name="T48" fmla="*/ 149 w 303"/>
                  <a:gd name="T49" fmla="*/ 113 h 156"/>
                  <a:gd name="T50" fmla="*/ 154 w 303"/>
                  <a:gd name="T51" fmla="*/ 102 h 156"/>
                  <a:gd name="T52" fmla="*/ 181 w 303"/>
                  <a:gd name="T53" fmla="*/ 107 h 156"/>
                  <a:gd name="T54" fmla="*/ 207 w 303"/>
                  <a:gd name="T55" fmla="*/ 75 h 156"/>
                  <a:gd name="T56" fmla="*/ 229 w 303"/>
                  <a:gd name="T57" fmla="*/ 75 h 156"/>
                  <a:gd name="T58" fmla="*/ 255 w 303"/>
                  <a:gd name="T59" fmla="*/ 70 h 156"/>
                  <a:gd name="T60" fmla="*/ 260 w 303"/>
                  <a:gd name="T61" fmla="*/ 70 h 156"/>
                  <a:gd name="T62" fmla="*/ 277 w 303"/>
                  <a:gd name="T63" fmla="*/ 75 h 156"/>
                  <a:gd name="T64" fmla="*/ 288 w 303"/>
                  <a:gd name="T65" fmla="*/ 75 h 156"/>
                  <a:gd name="T66" fmla="*/ 293 w 303"/>
                  <a:gd name="T67" fmla="*/ 43 h 156"/>
                  <a:gd name="T68" fmla="*/ 303 w 303"/>
                  <a:gd name="T69" fmla="*/ 11 h 156"/>
                  <a:gd name="T70" fmla="*/ 266 w 303"/>
                  <a:gd name="T71" fmla="*/ 5 h 15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03" h="156">
                    <a:moveTo>
                      <a:pt x="266" y="5"/>
                    </a:moveTo>
                    <a:lnTo>
                      <a:pt x="250" y="0"/>
                    </a:lnTo>
                    <a:lnTo>
                      <a:pt x="223" y="0"/>
                    </a:lnTo>
                    <a:lnTo>
                      <a:pt x="207" y="11"/>
                    </a:lnTo>
                    <a:lnTo>
                      <a:pt x="186" y="11"/>
                    </a:lnTo>
                    <a:lnTo>
                      <a:pt x="170" y="27"/>
                    </a:lnTo>
                    <a:lnTo>
                      <a:pt x="154" y="27"/>
                    </a:lnTo>
                    <a:lnTo>
                      <a:pt x="149" y="16"/>
                    </a:lnTo>
                    <a:lnTo>
                      <a:pt x="133" y="0"/>
                    </a:lnTo>
                    <a:lnTo>
                      <a:pt x="112" y="16"/>
                    </a:lnTo>
                    <a:lnTo>
                      <a:pt x="106" y="16"/>
                    </a:lnTo>
                    <a:lnTo>
                      <a:pt x="95" y="11"/>
                    </a:lnTo>
                    <a:lnTo>
                      <a:pt x="80" y="21"/>
                    </a:lnTo>
                    <a:lnTo>
                      <a:pt x="64" y="37"/>
                    </a:lnTo>
                    <a:lnTo>
                      <a:pt x="42" y="70"/>
                    </a:lnTo>
                    <a:lnTo>
                      <a:pt x="16" y="70"/>
                    </a:lnTo>
                    <a:lnTo>
                      <a:pt x="0" y="91"/>
                    </a:lnTo>
                    <a:lnTo>
                      <a:pt x="0" y="118"/>
                    </a:lnTo>
                    <a:lnTo>
                      <a:pt x="21" y="134"/>
                    </a:lnTo>
                    <a:lnTo>
                      <a:pt x="16" y="140"/>
                    </a:lnTo>
                    <a:lnTo>
                      <a:pt x="26" y="145"/>
                    </a:lnTo>
                    <a:lnTo>
                      <a:pt x="42" y="156"/>
                    </a:lnTo>
                    <a:lnTo>
                      <a:pt x="117" y="145"/>
                    </a:lnTo>
                    <a:lnTo>
                      <a:pt x="117" y="124"/>
                    </a:lnTo>
                    <a:lnTo>
                      <a:pt x="149" y="113"/>
                    </a:lnTo>
                    <a:lnTo>
                      <a:pt x="154" y="102"/>
                    </a:lnTo>
                    <a:lnTo>
                      <a:pt x="181" y="107"/>
                    </a:lnTo>
                    <a:lnTo>
                      <a:pt x="207" y="75"/>
                    </a:lnTo>
                    <a:lnTo>
                      <a:pt x="229" y="75"/>
                    </a:lnTo>
                    <a:lnTo>
                      <a:pt x="255" y="70"/>
                    </a:lnTo>
                    <a:lnTo>
                      <a:pt x="260" y="70"/>
                    </a:lnTo>
                    <a:lnTo>
                      <a:pt x="277" y="75"/>
                    </a:lnTo>
                    <a:lnTo>
                      <a:pt x="288" y="75"/>
                    </a:lnTo>
                    <a:lnTo>
                      <a:pt x="293" y="43"/>
                    </a:lnTo>
                    <a:lnTo>
                      <a:pt x="303" y="11"/>
                    </a:lnTo>
                    <a:lnTo>
                      <a:pt x="266" y="5"/>
                    </a:lnTo>
                    <a:close/>
                  </a:path>
                </a:pathLst>
              </a:custGeom>
              <a:solidFill>
                <a:srgbClr val="00B0F0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71" name="Freeform 440"/>
            <p:cNvSpPr>
              <a:spLocks/>
            </p:cNvSpPr>
            <p:nvPr/>
          </p:nvSpPr>
          <p:spPr bwMode="auto">
            <a:xfrm>
              <a:off x="4822" y="3345"/>
              <a:ext cx="133" cy="236"/>
            </a:xfrm>
            <a:custGeom>
              <a:avLst/>
              <a:gdLst>
                <a:gd name="T0" fmla="*/ 95 w 133"/>
                <a:gd name="T1" fmla="*/ 203 h 236"/>
                <a:gd name="T2" fmla="*/ 117 w 133"/>
                <a:gd name="T3" fmla="*/ 193 h 236"/>
                <a:gd name="T4" fmla="*/ 117 w 133"/>
                <a:gd name="T5" fmla="*/ 166 h 236"/>
                <a:gd name="T6" fmla="*/ 133 w 133"/>
                <a:gd name="T7" fmla="*/ 155 h 236"/>
                <a:gd name="T8" fmla="*/ 123 w 133"/>
                <a:gd name="T9" fmla="*/ 129 h 236"/>
                <a:gd name="T10" fmla="*/ 106 w 133"/>
                <a:gd name="T11" fmla="*/ 123 h 236"/>
                <a:gd name="T12" fmla="*/ 90 w 133"/>
                <a:gd name="T13" fmla="*/ 102 h 236"/>
                <a:gd name="T14" fmla="*/ 85 w 133"/>
                <a:gd name="T15" fmla="*/ 64 h 236"/>
                <a:gd name="T16" fmla="*/ 85 w 133"/>
                <a:gd name="T17" fmla="*/ 48 h 236"/>
                <a:gd name="T18" fmla="*/ 64 w 133"/>
                <a:gd name="T19" fmla="*/ 21 h 236"/>
                <a:gd name="T20" fmla="*/ 53 w 133"/>
                <a:gd name="T21" fmla="*/ 11 h 236"/>
                <a:gd name="T22" fmla="*/ 37 w 133"/>
                <a:gd name="T23" fmla="*/ 11 h 236"/>
                <a:gd name="T24" fmla="*/ 16 w 133"/>
                <a:gd name="T25" fmla="*/ 0 h 236"/>
                <a:gd name="T26" fmla="*/ 0 w 133"/>
                <a:gd name="T27" fmla="*/ 48 h 236"/>
                <a:gd name="T28" fmla="*/ 0 w 133"/>
                <a:gd name="T29" fmla="*/ 54 h 236"/>
                <a:gd name="T30" fmla="*/ 11 w 133"/>
                <a:gd name="T31" fmla="*/ 59 h 236"/>
                <a:gd name="T32" fmla="*/ 21 w 133"/>
                <a:gd name="T33" fmla="*/ 70 h 236"/>
                <a:gd name="T34" fmla="*/ 21 w 133"/>
                <a:gd name="T35" fmla="*/ 80 h 236"/>
                <a:gd name="T36" fmla="*/ 21 w 133"/>
                <a:gd name="T37" fmla="*/ 107 h 236"/>
                <a:gd name="T38" fmla="*/ 26 w 133"/>
                <a:gd name="T39" fmla="*/ 166 h 236"/>
                <a:gd name="T40" fmla="*/ 42 w 133"/>
                <a:gd name="T41" fmla="*/ 193 h 236"/>
                <a:gd name="T42" fmla="*/ 69 w 133"/>
                <a:gd name="T43" fmla="*/ 214 h 236"/>
                <a:gd name="T44" fmla="*/ 85 w 133"/>
                <a:gd name="T45" fmla="*/ 236 h 236"/>
                <a:gd name="T46" fmla="*/ 95 w 133"/>
                <a:gd name="T47" fmla="*/ 230 h 236"/>
                <a:gd name="T48" fmla="*/ 95 w 133"/>
                <a:gd name="T49" fmla="*/ 203 h 2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3" h="236">
                  <a:moveTo>
                    <a:pt x="95" y="203"/>
                  </a:moveTo>
                  <a:lnTo>
                    <a:pt x="117" y="193"/>
                  </a:lnTo>
                  <a:lnTo>
                    <a:pt x="117" y="166"/>
                  </a:lnTo>
                  <a:lnTo>
                    <a:pt x="133" y="155"/>
                  </a:lnTo>
                  <a:lnTo>
                    <a:pt x="123" y="129"/>
                  </a:lnTo>
                  <a:lnTo>
                    <a:pt x="106" y="123"/>
                  </a:lnTo>
                  <a:lnTo>
                    <a:pt x="90" y="102"/>
                  </a:lnTo>
                  <a:lnTo>
                    <a:pt x="85" y="64"/>
                  </a:lnTo>
                  <a:lnTo>
                    <a:pt x="85" y="48"/>
                  </a:lnTo>
                  <a:lnTo>
                    <a:pt x="64" y="21"/>
                  </a:lnTo>
                  <a:lnTo>
                    <a:pt x="53" y="11"/>
                  </a:lnTo>
                  <a:lnTo>
                    <a:pt x="37" y="11"/>
                  </a:lnTo>
                  <a:lnTo>
                    <a:pt x="16" y="0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11" y="59"/>
                  </a:lnTo>
                  <a:lnTo>
                    <a:pt x="21" y="70"/>
                  </a:lnTo>
                  <a:lnTo>
                    <a:pt x="21" y="80"/>
                  </a:lnTo>
                  <a:lnTo>
                    <a:pt x="21" y="107"/>
                  </a:lnTo>
                  <a:lnTo>
                    <a:pt x="26" y="166"/>
                  </a:lnTo>
                  <a:lnTo>
                    <a:pt x="42" y="193"/>
                  </a:lnTo>
                  <a:lnTo>
                    <a:pt x="69" y="214"/>
                  </a:lnTo>
                  <a:lnTo>
                    <a:pt x="85" y="236"/>
                  </a:lnTo>
                  <a:lnTo>
                    <a:pt x="95" y="230"/>
                  </a:lnTo>
                  <a:lnTo>
                    <a:pt x="95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441"/>
            <p:cNvSpPr>
              <a:spLocks/>
            </p:cNvSpPr>
            <p:nvPr/>
          </p:nvSpPr>
          <p:spPr bwMode="auto">
            <a:xfrm>
              <a:off x="4907" y="3345"/>
              <a:ext cx="384" cy="471"/>
            </a:xfrm>
            <a:custGeom>
              <a:avLst/>
              <a:gdLst>
                <a:gd name="T0" fmla="*/ 384 w 384"/>
                <a:gd name="T1" fmla="*/ 16 h 471"/>
                <a:gd name="T2" fmla="*/ 353 w 384"/>
                <a:gd name="T3" fmla="*/ 0 h 471"/>
                <a:gd name="T4" fmla="*/ 336 w 384"/>
                <a:gd name="T5" fmla="*/ 38 h 471"/>
                <a:gd name="T6" fmla="*/ 283 w 384"/>
                <a:gd name="T7" fmla="*/ 48 h 471"/>
                <a:gd name="T8" fmla="*/ 240 w 384"/>
                <a:gd name="T9" fmla="*/ 38 h 471"/>
                <a:gd name="T10" fmla="*/ 181 w 384"/>
                <a:gd name="T11" fmla="*/ 70 h 471"/>
                <a:gd name="T12" fmla="*/ 150 w 384"/>
                <a:gd name="T13" fmla="*/ 91 h 471"/>
                <a:gd name="T14" fmla="*/ 85 w 384"/>
                <a:gd name="T15" fmla="*/ 123 h 471"/>
                <a:gd name="T16" fmla="*/ 47 w 384"/>
                <a:gd name="T17" fmla="*/ 134 h 471"/>
                <a:gd name="T18" fmla="*/ 47 w 384"/>
                <a:gd name="T19" fmla="*/ 155 h 471"/>
                <a:gd name="T20" fmla="*/ 32 w 384"/>
                <a:gd name="T21" fmla="*/ 193 h 471"/>
                <a:gd name="T22" fmla="*/ 10 w 384"/>
                <a:gd name="T23" fmla="*/ 230 h 471"/>
                <a:gd name="T24" fmla="*/ 21 w 384"/>
                <a:gd name="T25" fmla="*/ 262 h 471"/>
                <a:gd name="T26" fmla="*/ 37 w 384"/>
                <a:gd name="T27" fmla="*/ 310 h 471"/>
                <a:gd name="T28" fmla="*/ 75 w 384"/>
                <a:gd name="T29" fmla="*/ 321 h 471"/>
                <a:gd name="T30" fmla="*/ 181 w 384"/>
                <a:gd name="T31" fmla="*/ 316 h 471"/>
                <a:gd name="T32" fmla="*/ 214 w 384"/>
                <a:gd name="T33" fmla="*/ 332 h 471"/>
                <a:gd name="T34" fmla="*/ 186 w 384"/>
                <a:gd name="T35" fmla="*/ 342 h 471"/>
                <a:gd name="T36" fmla="*/ 133 w 384"/>
                <a:gd name="T37" fmla="*/ 327 h 471"/>
                <a:gd name="T38" fmla="*/ 101 w 384"/>
                <a:gd name="T39" fmla="*/ 342 h 471"/>
                <a:gd name="T40" fmla="*/ 101 w 384"/>
                <a:gd name="T41" fmla="*/ 380 h 471"/>
                <a:gd name="T42" fmla="*/ 128 w 384"/>
                <a:gd name="T43" fmla="*/ 396 h 471"/>
                <a:gd name="T44" fmla="*/ 150 w 384"/>
                <a:gd name="T45" fmla="*/ 449 h 471"/>
                <a:gd name="T46" fmla="*/ 176 w 384"/>
                <a:gd name="T47" fmla="*/ 439 h 471"/>
                <a:gd name="T48" fmla="*/ 214 w 384"/>
                <a:gd name="T49" fmla="*/ 439 h 471"/>
                <a:gd name="T50" fmla="*/ 208 w 384"/>
                <a:gd name="T51" fmla="*/ 380 h 471"/>
                <a:gd name="T52" fmla="*/ 235 w 384"/>
                <a:gd name="T53" fmla="*/ 391 h 471"/>
                <a:gd name="T54" fmla="*/ 245 w 384"/>
                <a:gd name="T55" fmla="*/ 385 h 471"/>
                <a:gd name="T56" fmla="*/ 224 w 384"/>
                <a:gd name="T57" fmla="*/ 353 h 471"/>
                <a:gd name="T58" fmla="*/ 288 w 384"/>
                <a:gd name="T59" fmla="*/ 353 h 471"/>
                <a:gd name="T60" fmla="*/ 278 w 384"/>
                <a:gd name="T61" fmla="*/ 310 h 471"/>
                <a:gd name="T62" fmla="*/ 278 w 384"/>
                <a:gd name="T63" fmla="*/ 300 h 471"/>
                <a:gd name="T64" fmla="*/ 304 w 384"/>
                <a:gd name="T65" fmla="*/ 321 h 471"/>
                <a:gd name="T66" fmla="*/ 294 w 384"/>
                <a:gd name="T67" fmla="*/ 294 h 471"/>
                <a:gd name="T68" fmla="*/ 224 w 384"/>
                <a:gd name="T69" fmla="*/ 257 h 471"/>
                <a:gd name="T70" fmla="*/ 214 w 384"/>
                <a:gd name="T71" fmla="*/ 268 h 471"/>
                <a:gd name="T72" fmla="*/ 197 w 384"/>
                <a:gd name="T73" fmla="*/ 273 h 471"/>
                <a:gd name="T74" fmla="*/ 186 w 384"/>
                <a:gd name="T75" fmla="*/ 252 h 471"/>
                <a:gd name="T76" fmla="*/ 214 w 384"/>
                <a:gd name="T77" fmla="*/ 241 h 471"/>
                <a:gd name="T78" fmla="*/ 203 w 384"/>
                <a:gd name="T79" fmla="*/ 214 h 471"/>
                <a:gd name="T80" fmla="*/ 150 w 384"/>
                <a:gd name="T81" fmla="*/ 161 h 471"/>
                <a:gd name="T82" fmla="*/ 165 w 384"/>
                <a:gd name="T83" fmla="*/ 134 h 471"/>
                <a:gd name="T84" fmla="*/ 186 w 384"/>
                <a:gd name="T85" fmla="*/ 155 h 471"/>
                <a:gd name="T86" fmla="*/ 214 w 384"/>
                <a:gd name="T87" fmla="*/ 177 h 471"/>
                <a:gd name="T88" fmla="*/ 230 w 384"/>
                <a:gd name="T89" fmla="*/ 139 h 471"/>
                <a:gd name="T90" fmla="*/ 245 w 384"/>
                <a:gd name="T91" fmla="*/ 96 h 471"/>
                <a:gd name="T92" fmla="*/ 315 w 384"/>
                <a:gd name="T93" fmla="*/ 75 h 471"/>
                <a:gd name="T94" fmla="*/ 358 w 384"/>
                <a:gd name="T95" fmla="*/ 75 h 471"/>
                <a:gd name="T96" fmla="*/ 379 w 384"/>
                <a:gd name="T97" fmla="*/ 64 h 47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84" h="471">
                  <a:moveTo>
                    <a:pt x="373" y="48"/>
                  </a:moveTo>
                  <a:lnTo>
                    <a:pt x="384" y="16"/>
                  </a:lnTo>
                  <a:lnTo>
                    <a:pt x="368" y="0"/>
                  </a:lnTo>
                  <a:lnTo>
                    <a:pt x="353" y="0"/>
                  </a:lnTo>
                  <a:lnTo>
                    <a:pt x="358" y="27"/>
                  </a:lnTo>
                  <a:lnTo>
                    <a:pt x="336" y="38"/>
                  </a:lnTo>
                  <a:lnTo>
                    <a:pt x="299" y="48"/>
                  </a:lnTo>
                  <a:lnTo>
                    <a:pt x="283" y="48"/>
                  </a:lnTo>
                  <a:lnTo>
                    <a:pt x="261" y="48"/>
                  </a:lnTo>
                  <a:lnTo>
                    <a:pt x="240" y="38"/>
                  </a:lnTo>
                  <a:lnTo>
                    <a:pt x="208" y="59"/>
                  </a:lnTo>
                  <a:lnTo>
                    <a:pt x="181" y="70"/>
                  </a:lnTo>
                  <a:lnTo>
                    <a:pt x="155" y="70"/>
                  </a:lnTo>
                  <a:lnTo>
                    <a:pt x="150" y="91"/>
                  </a:lnTo>
                  <a:lnTo>
                    <a:pt x="106" y="96"/>
                  </a:lnTo>
                  <a:lnTo>
                    <a:pt x="85" y="123"/>
                  </a:lnTo>
                  <a:lnTo>
                    <a:pt x="69" y="123"/>
                  </a:lnTo>
                  <a:lnTo>
                    <a:pt x="47" y="134"/>
                  </a:lnTo>
                  <a:lnTo>
                    <a:pt x="43" y="134"/>
                  </a:lnTo>
                  <a:lnTo>
                    <a:pt x="47" y="155"/>
                  </a:lnTo>
                  <a:lnTo>
                    <a:pt x="32" y="166"/>
                  </a:lnTo>
                  <a:lnTo>
                    <a:pt x="32" y="193"/>
                  </a:lnTo>
                  <a:lnTo>
                    <a:pt x="10" y="203"/>
                  </a:lnTo>
                  <a:lnTo>
                    <a:pt x="10" y="230"/>
                  </a:lnTo>
                  <a:lnTo>
                    <a:pt x="0" y="236"/>
                  </a:lnTo>
                  <a:lnTo>
                    <a:pt x="21" y="262"/>
                  </a:lnTo>
                  <a:lnTo>
                    <a:pt x="47" y="284"/>
                  </a:lnTo>
                  <a:lnTo>
                    <a:pt x="37" y="310"/>
                  </a:lnTo>
                  <a:lnTo>
                    <a:pt x="58" y="310"/>
                  </a:lnTo>
                  <a:lnTo>
                    <a:pt x="75" y="321"/>
                  </a:lnTo>
                  <a:lnTo>
                    <a:pt x="128" y="321"/>
                  </a:lnTo>
                  <a:lnTo>
                    <a:pt x="181" y="316"/>
                  </a:lnTo>
                  <a:lnTo>
                    <a:pt x="230" y="321"/>
                  </a:lnTo>
                  <a:lnTo>
                    <a:pt x="214" y="332"/>
                  </a:lnTo>
                  <a:lnTo>
                    <a:pt x="208" y="342"/>
                  </a:lnTo>
                  <a:lnTo>
                    <a:pt x="186" y="342"/>
                  </a:lnTo>
                  <a:lnTo>
                    <a:pt x="165" y="337"/>
                  </a:lnTo>
                  <a:lnTo>
                    <a:pt x="133" y="327"/>
                  </a:lnTo>
                  <a:lnTo>
                    <a:pt x="117" y="337"/>
                  </a:lnTo>
                  <a:lnTo>
                    <a:pt x="101" y="342"/>
                  </a:lnTo>
                  <a:lnTo>
                    <a:pt x="85" y="369"/>
                  </a:lnTo>
                  <a:lnTo>
                    <a:pt x="101" y="380"/>
                  </a:lnTo>
                  <a:lnTo>
                    <a:pt x="117" y="391"/>
                  </a:lnTo>
                  <a:lnTo>
                    <a:pt x="128" y="396"/>
                  </a:lnTo>
                  <a:lnTo>
                    <a:pt x="133" y="417"/>
                  </a:lnTo>
                  <a:lnTo>
                    <a:pt x="150" y="449"/>
                  </a:lnTo>
                  <a:lnTo>
                    <a:pt x="160" y="433"/>
                  </a:lnTo>
                  <a:lnTo>
                    <a:pt x="176" y="439"/>
                  </a:lnTo>
                  <a:lnTo>
                    <a:pt x="197" y="471"/>
                  </a:lnTo>
                  <a:lnTo>
                    <a:pt x="214" y="439"/>
                  </a:lnTo>
                  <a:lnTo>
                    <a:pt x="251" y="460"/>
                  </a:lnTo>
                  <a:lnTo>
                    <a:pt x="208" y="380"/>
                  </a:lnTo>
                  <a:lnTo>
                    <a:pt x="224" y="385"/>
                  </a:lnTo>
                  <a:lnTo>
                    <a:pt x="235" y="391"/>
                  </a:lnTo>
                  <a:lnTo>
                    <a:pt x="235" y="401"/>
                  </a:lnTo>
                  <a:lnTo>
                    <a:pt x="245" y="385"/>
                  </a:lnTo>
                  <a:lnTo>
                    <a:pt x="261" y="375"/>
                  </a:lnTo>
                  <a:lnTo>
                    <a:pt x="224" y="353"/>
                  </a:lnTo>
                  <a:lnTo>
                    <a:pt x="256" y="342"/>
                  </a:lnTo>
                  <a:lnTo>
                    <a:pt x="288" y="353"/>
                  </a:lnTo>
                  <a:lnTo>
                    <a:pt x="283" y="327"/>
                  </a:lnTo>
                  <a:lnTo>
                    <a:pt x="278" y="310"/>
                  </a:lnTo>
                  <a:lnTo>
                    <a:pt x="261" y="300"/>
                  </a:lnTo>
                  <a:lnTo>
                    <a:pt x="278" y="300"/>
                  </a:lnTo>
                  <a:lnTo>
                    <a:pt x="288" y="310"/>
                  </a:lnTo>
                  <a:lnTo>
                    <a:pt x="304" y="321"/>
                  </a:lnTo>
                  <a:lnTo>
                    <a:pt x="326" y="316"/>
                  </a:lnTo>
                  <a:lnTo>
                    <a:pt x="294" y="294"/>
                  </a:lnTo>
                  <a:lnTo>
                    <a:pt x="267" y="273"/>
                  </a:lnTo>
                  <a:lnTo>
                    <a:pt x="224" y="257"/>
                  </a:lnTo>
                  <a:lnTo>
                    <a:pt x="214" y="257"/>
                  </a:lnTo>
                  <a:lnTo>
                    <a:pt x="214" y="268"/>
                  </a:lnTo>
                  <a:lnTo>
                    <a:pt x="219" y="278"/>
                  </a:lnTo>
                  <a:lnTo>
                    <a:pt x="197" y="273"/>
                  </a:lnTo>
                  <a:lnTo>
                    <a:pt x="186" y="268"/>
                  </a:lnTo>
                  <a:lnTo>
                    <a:pt x="186" y="252"/>
                  </a:lnTo>
                  <a:lnTo>
                    <a:pt x="186" y="236"/>
                  </a:lnTo>
                  <a:lnTo>
                    <a:pt x="214" y="241"/>
                  </a:lnTo>
                  <a:lnTo>
                    <a:pt x="214" y="225"/>
                  </a:lnTo>
                  <a:lnTo>
                    <a:pt x="203" y="214"/>
                  </a:lnTo>
                  <a:lnTo>
                    <a:pt x="170" y="193"/>
                  </a:lnTo>
                  <a:lnTo>
                    <a:pt x="150" y="161"/>
                  </a:lnTo>
                  <a:lnTo>
                    <a:pt x="155" y="150"/>
                  </a:lnTo>
                  <a:lnTo>
                    <a:pt x="165" y="134"/>
                  </a:lnTo>
                  <a:lnTo>
                    <a:pt x="170" y="150"/>
                  </a:lnTo>
                  <a:lnTo>
                    <a:pt x="186" y="155"/>
                  </a:lnTo>
                  <a:lnTo>
                    <a:pt x="203" y="161"/>
                  </a:lnTo>
                  <a:lnTo>
                    <a:pt x="214" y="177"/>
                  </a:lnTo>
                  <a:lnTo>
                    <a:pt x="214" y="155"/>
                  </a:lnTo>
                  <a:lnTo>
                    <a:pt x="230" y="139"/>
                  </a:lnTo>
                  <a:lnTo>
                    <a:pt x="235" y="107"/>
                  </a:lnTo>
                  <a:lnTo>
                    <a:pt x="245" y="96"/>
                  </a:lnTo>
                  <a:lnTo>
                    <a:pt x="261" y="91"/>
                  </a:lnTo>
                  <a:lnTo>
                    <a:pt x="315" y="75"/>
                  </a:lnTo>
                  <a:lnTo>
                    <a:pt x="342" y="75"/>
                  </a:lnTo>
                  <a:lnTo>
                    <a:pt x="358" y="75"/>
                  </a:lnTo>
                  <a:lnTo>
                    <a:pt x="363" y="86"/>
                  </a:lnTo>
                  <a:lnTo>
                    <a:pt x="379" y="64"/>
                  </a:lnTo>
                  <a:lnTo>
                    <a:pt x="373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73" name="Group 442"/>
            <p:cNvGrpSpPr>
              <a:grpSpLocks/>
            </p:cNvGrpSpPr>
            <p:nvPr/>
          </p:nvGrpSpPr>
          <p:grpSpPr bwMode="auto">
            <a:xfrm>
              <a:off x="4822" y="3345"/>
              <a:ext cx="133" cy="236"/>
              <a:chOff x="2520" y="3254"/>
              <a:chExt cx="133" cy="236"/>
            </a:xfrm>
          </p:grpSpPr>
          <p:sp>
            <p:nvSpPr>
              <p:cNvPr id="250" name="Freeform 443"/>
              <p:cNvSpPr>
                <a:spLocks/>
              </p:cNvSpPr>
              <p:nvPr/>
            </p:nvSpPr>
            <p:spPr bwMode="auto">
              <a:xfrm>
                <a:off x="2520" y="3254"/>
                <a:ext cx="133" cy="236"/>
              </a:xfrm>
              <a:custGeom>
                <a:avLst/>
                <a:gdLst>
                  <a:gd name="T0" fmla="*/ 95 w 133"/>
                  <a:gd name="T1" fmla="*/ 203 h 236"/>
                  <a:gd name="T2" fmla="*/ 117 w 133"/>
                  <a:gd name="T3" fmla="*/ 193 h 236"/>
                  <a:gd name="T4" fmla="*/ 117 w 133"/>
                  <a:gd name="T5" fmla="*/ 166 h 236"/>
                  <a:gd name="T6" fmla="*/ 133 w 133"/>
                  <a:gd name="T7" fmla="*/ 155 h 236"/>
                  <a:gd name="T8" fmla="*/ 123 w 133"/>
                  <a:gd name="T9" fmla="*/ 129 h 236"/>
                  <a:gd name="T10" fmla="*/ 106 w 133"/>
                  <a:gd name="T11" fmla="*/ 123 h 236"/>
                  <a:gd name="T12" fmla="*/ 90 w 133"/>
                  <a:gd name="T13" fmla="*/ 102 h 236"/>
                  <a:gd name="T14" fmla="*/ 85 w 133"/>
                  <a:gd name="T15" fmla="*/ 64 h 236"/>
                  <a:gd name="T16" fmla="*/ 85 w 133"/>
                  <a:gd name="T17" fmla="*/ 48 h 236"/>
                  <a:gd name="T18" fmla="*/ 64 w 133"/>
                  <a:gd name="T19" fmla="*/ 21 h 236"/>
                  <a:gd name="T20" fmla="*/ 53 w 133"/>
                  <a:gd name="T21" fmla="*/ 11 h 236"/>
                  <a:gd name="T22" fmla="*/ 37 w 133"/>
                  <a:gd name="T23" fmla="*/ 11 h 236"/>
                  <a:gd name="T24" fmla="*/ 16 w 133"/>
                  <a:gd name="T25" fmla="*/ 0 h 236"/>
                  <a:gd name="T26" fmla="*/ 0 w 133"/>
                  <a:gd name="T27" fmla="*/ 48 h 236"/>
                  <a:gd name="T28" fmla="*/ 0 w 133"/>
                  <a:gd name="T29" fmla="*/ 54 h 236"/>
                  <a:gd name="T30" fmla="*/ 11 w 133"/>
                  <a:gd name="T31" fmla="*/ 59 h 236"/>
                  <a:gd name="T32" fmla="*/ 21 w 133"/>
                  <a:gd name="T33" fmla="*/ 70 h 236"/>
                  <a:gd name="T34" fmla="*/ 21 w 133"/>
                  <a:gd name="T35" fmla="*/ 80 h 236"/>
                  <a:gd name="T36" fmla="*/ 21 w 133"/>
                  <a:gd name="T37" fmla="*/ 107 h 236"/>
                  <a:gd name="T38" fmla="*/ 26 w 133"/>
                  <a:gd name="T39" fmla="*/ 166 h 236"/>
                  <a:gd name="T40" fmla="*/ 42 w 133"/>
                  <a:gd name="T41" fmla="*/ 193 h 236"/>
                  <a:gd name="T42" fmla="*/ 69 w 133"/>
                  <a:gd name="T43" fmla="*/ 214 h 236"/>
                  <a:gd name="T44" fmla="*/ 85 w 133"/>
                  <a:gd name="T45" fmla="*/ 236 h 236"/>
                  <a:gd name="T46" fmla="*/ 95 w 133"/>
                  <a:gd name="T47" fmla="*/ 230 h 236"/>
                  <a:gd name="T48" fmla="*/ 95 w 133"/>
                  <a:gd name="T49" fmla="*/ 203 h 2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33" h="236">
                    <a:moveTo>
                      <a:pt x="95" y="203"/>
                    </a:moveTo>
                    <a:lnTo>
                      <a:pt x="117" y="193"/>
                    </a:lnTo>
                    <a:lnTo>
                      <a:pt x="117" y="166"/>
                    </a:lnTo>
                    <a:lnTo>
                      <a:pt x="133" y="155"/>
                    </a:lnTo>
                    <a:lnTo>
                      <a:pt x="123" y="129"/>
                    </a:lnTo>
                    <a:lnTo>
                      <a:pt x="106" y="123"/>
                    </a:lnTo>
                    <a:lnTo>
                      <a:pt x="90" y="102"/>
                    </a:lnTo>
                    <a:lnTo>
                      <a:pt x="85" y="64"/>
                    </a:lnTo>
                    <a:lnTo>
                      <a:pt x="85" y="48"/>
                    </a:lnTo>
                    <a:lnTo>
                      <a:pt x="64" y="21"/>
                    </a:lnTo>
                    <a:lnTo>
                      <a:pt x="53" y="11"/>
                    </a:lnTo>
                    <a:lnTo>
                      <a:pt x="37" y="11"/>
                    </a:lnTo>
                    <a:lnTo>
                      <a:pt x="16" y="0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1" y="59"/>
                    </a:lnTo>
                    <a:lnTo>
                      <a:pt x="21" y="70"/>
                    </a:lnTo>
                    <a:lnTo>
                      <a:pt x="21" y="80"/>
                    </a:lnTo>
                    <a:lnTo>
                      <a:pt x="21" y="107"/>
                    </a:lnTo>
                    <a:lnTo>
                      <a:pt x="26" y="166"/>
                    </a:lnTo>
                    <a:lnTo>
                      <a:pt x="42" y="193"/>
                    </a:lnTo>
                    <a:lnTo>
                      <a:pt x="69" y="214"/>
                    </a:lnTo>
                    <a:lnTo>
                      <a:pt x="85" y="236"/>
                    </a:lnTo>
                    <a:lnTo>
                      <a:pt x="95" y="230"/>
                    </a:lnTo>
                    <a:lnTo>
                      <a:pt x="95" y="20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1" name="Freeform 444"/>
              <p:cNvSpPr>
                <a:spLocks/>
              </p:cNvSpPr>
              <p:nvPr/>
            </p:nvSpPr>
            <p:spPr bwMode="auto">
              <a:xfrm>
                <a:off x="2520" y="3254"/>
                <a:ext cx="133" cy="236"/>
              </a:xfrm>
              <a:custGeom>
                <a:avLst/>
                <a:gdLst>
                  <a:gd name="T0" fmla="*/ 95 w 133"/>
                  <a:gd name="T1" fmla="*/ 203 h 236"/>
                  <a:gd name="T2" fmla="*/ 117 w 133"/>
                  <a:gd name="T3" fmla="*/ 193 h 236"/>
                  <a:gd name="T4" fmla="*/ 117 w 133"/>
                  <a:gd name="T5" fmla="*/ 166 h 236"/>
                  <a:gd name="T6" fmla="*/ 133 w 133"/>
                  <a:gd name="T7" fmla="*/ 155 h 236"/>
                  <a:gd name="T8" fmla="*/ 123 w 133"/>
                  <a:gd name="T9" fmla="*/ 129 h 236"/>
                  <a:gd name="T10" fmla="*/ 106 w 133"/>
                  <a:gd name="T11" fmla="*/ 123 h 236"/>
                  <a:gd name="T12" fmla="*/ 90 w 133"/>
                  <a:gd name="T13" fmla="*/ 102 h 236"/>
                  <a:gd name="T14" fmla="*/ 85 w 133"/>
                  <a:gd name="T15" fmla="*/ 64 h 236"/>
                  <a:gd name="T16" fmla="*/ 85 w 133"/>
                  <a:gd name="T17" fmla="*/ 48 h 236"/>
                  <a:gd name="T18" fmla="*/ 64 w 133"/>
                  <a:gd name="T19" fmla="*/ 21 h 236"/>
                  <a:gd name="T20" fmla="*/ 53 w 133"/>
                  <a:gd name="T21" fmla="*/ 11 h 236"/>
                  <a:gd name="T22" fmla="*/ 37 w 133"/>
                  <a:gd name="T23" fmla="*/ 11 h 236"/>
                  <a:gd name="T24" fmla="*/ 16 w 133"/>
                  <a:gd name="T25" fmla="*/ 0 h 236"/>
                  <a:gd name="T26" fmla="*/ 0 w 133"/>
                  <a:gd name="T27" fmla="*/ 48 h 236"/>
                  <a:gd name="T28" fmla="*/ 0 w 133"/>
                  <a:gd name="T29" fmla="*/ 54 h 236"/>
                  <a:gd name="T30" fmla="*/ 11 w 133"/>
                  <a:gd name="T31" fmla="*/ 59 h 236"/>
                  <a:gd name="T32" fmla="*/ 21 w 133"/>
                  <a:gd name="T33" fmla="*/ 70 h 236"/>
                  <a:gd name="T34" fmla="*/ 21 w 133"/>
                  <a:gd name="T35" fmla="*/ 80 h 236"/>
                  <a:gd name="T36" fmla="*/ 21 w 133"/>
                  <a:gd name="T37" fmla="*/ 107 h 236"/>
                  <a:gd name="T38" fmla="*/ 26 w 133"/>
                  <a:gd name="T39" fmla="*/ 166 h 236"/>
                  <a:gd name="T40" fmla="*/ 42 w 133"/>
                  <a:gd name="T41" fmla="*/ 193 h 236"/>
                  <a:gd name="T42" fmla="*/ 69 w 133"/>
                  <a:gd name="T43" fmla="*/ 214 h 236"/>
                  <a:gd name="T44" fmla="*/ 85 w 133"/>
                  <a:gd name="T45" fmla="*/ 236 h 236"/>
                  <a:gd name="T46" fmla="*/ 95 w 133"/>
                  <a:gd name="T47" fmla="*/ 230 h 236"/>
                  <a:gd name="T48" fmla="*/ 95 w 133"/>
                  <a:gd name="T49" fmla="*/ 203 h 2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33" h="236">
                    <a:moveTo>
                      <a:pt x="95" y="203"/>
                    </a:moveTo>
                    <a:lnTo>
                      <a:pt x="117" y="193"/>
                    </a:lnTo>
                    <a:lnTo>
                      <a:pt x="117" y="166"/>
                    </a:lnTo>
                    <a:lnTo>
                      <a:pt x="133" y="155"/>
                    </a:lnTo>
                    <a:lnTo>
                      <a:pt x="123" y="129"/>
                    </a:lnTo>
                    <a:lnTo>
                      <a:pt x="106" y="123"/>
                    </a:lnTo>
                    <a:lnTo>
                      <a:pt x="90" y="102"/>
                    </a:lnTo>
                    <a:lnTo>
                      <a:pt x="85" y="64"/>
                    </a:lnTo>
                    <a:lnTo>
                      <a:pt x="85" y="48"/>
                    </a:lnTo>
                    <a:lnTo>
                      <a:pt x="64" y="21"/>
                    </a:lnTo>
                    <a:lnTo>
                      <a:pt x="53" y="11"/>
                    </a:lnTo>
                    <a:lnTo>
                      <a:pt x="37" y="11"/>
                    </a:lnTo>
                    <a:lnTo>
                      <a:pt x="16" y="0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11" y="59"/>
                    </a:lnTo>
                    <a:lnTo>
                      <a:pt x="21" y="70"/>
                    </a:lnTo>
                    <a:lnTo>
                      <a:pt x="21" y="80"/>
                    </a:lnTo>
                    <a:lnTo>
                      <a:pt x="21" y="107"/>
                    </a:lnTo>
                    <a:lnTo>
                      <a:pt x="26" y="166"/>
                    </a:lnTo>
                    <a:lnTo>
                      <a:pt x="42" y="193"/>
                    </a:lnTo>
                    <a:lnTo>
                      <a:pt x="69" y="214"/>
                    </a:lnTo>
                    <a:lnTo>
                      <a:pt x="85" y="236"/>
                    </a:lnTo>
                    <a:lnTo>
                      <a:pt x="95" y="230"/>
                    </a:lnTo>
                    <a:lnTo>
                      <a:pt x="95" y="203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74" name="Group 445"/>
            <p:cNvGrpSpPr>
              <a:grpSpLocks/>
            </p:cNvGrpSpPr>
            <p:nvPr/>
          </p:nvGrpSpPr>
          <p:grpSpPr bwMode="auto">
            <a:xfrm>
              <a:off x="4907" y="3345"/>
              <a:ext cx="384" cy="471"/>
              <a:chOff x="2605" y="3254"/>
              <a:chExt cx="384" cy="471"/>
            </a:xfrm>
          </p:grpSpPr>
          <p:sp>
            <p:nvSpPr>
              <p:cNvPr id="248" name="Freeform 446"/>
              <p:cNvSpPr>
                <a:spLocks/>
              </p:cNvSpPr>
              <p:nvPr/>
            </p:nvSpPr>
            <p:spPr bwMode="auto">
              <a:xfrm>
                <a:off x="2605" y="3254"/>
                <a:ext cx="384" cy="471"/>
              </a:xfrm>
              <a:custGeom>
                <a:avLst/>
                <a:gdLst>
                  <a:gd name="T0" fmla="*/ 384 w 384"/>
                  <a:gd name="T1" fmla="*/ 16 h 471"/>
                  <a:gd name="T2" fmla="*/ 353 w 384"/>
                  <a:gd name="T3" fmla="*/ 0 h 471"/>
                  <a:gd name="T4" fmla="*/ 336 w 384"/>
                  <a:gd name="T5" fmla="*/ 38 h 471"/>
                  <a:gd name="T6" fmla="*/ 283 w 384"/>
                  <a:gd name="T7" fmla="*/ 48 h 471"/>
                  <a:gd name="T8" fmla="*/ 240 w 384"/>
                  <a:gd name="T9" fmla="*/ 38 h 471"/>
                  <a:gd name="T10" fmla="*/ 181 w 384"/>
                  <a:gd name="T11" fmla="*/ 70 h 471"/>
                  <a:gd name="T12" fmla="*/ 150 w 384"/>
                  <a:gd name="T13" fmla="*/ 91 h 471"/>
                  <a:gd name="T14" fmla="*/ 85 w 384"/>
                  <a:gd name="T15" fmla="*/ 123 h 471"/>
                  <a:gd name="T16" fmla="*/ 47 w 384"/>
                  <a:gd name="T17" fmla="*/ 134 h 471"/>
                  <a:gd name="T18" fmla="*/ 47 w 384"/>
                  <a:gd name="T19" fmla="*/ 155 h 471"/>
                  <a:gd name="T20" fmla="*/ 32 w 384"/>
                  <a:gd name="T21" fmla="*/ 193 h 471"/>
                  <a:gd name="T22" fmla="*/ 10 w 384"/>
                  <a:gd name="T23" fmla="*/ 230 h 471"/>
                  <a:gd name="T24" fmla="*/ 21 w 384"/>
                  <a:gd name="T25" fmla="*/ 262 h 471"/>
                  <a:gd name="T26" fmla="*/ 37 w 384"/>
                  <a:gd name="T27" fmla="*/ 310 h 471"/>
                  <a:gd name="T28" fmla="*/ 75 w 384"/>
                  <a:gd name="T29" fmla="*/ 321 h 471"/>
                  <a:gd name="T30" fmla="*/ 181 w 384"/>
                  <a:gd name="T31" fmla="*/ 316 h 471"/>
                  <a:gd name="T32" fmla="*/ 214 w 384"/>
                  <a:gd name="T33" fmla="*/ 332 h 471"/>
                  <a:gd name="T34" fmla="*/ 186 w 384"/>
                  <a:gd name="T35" fmla="*/ 342 h 471"/>
                  <a:gd name="T36" fmla="*/ 133 w 384"/>
                  <a:gd name="T37" fmla="*/ 327 h 471"/>
                  <a:gd name="T38" fmla="*/ 101 w 384"/>
                  <a:gd name="T39" fmla="*/ 342 h 471"/>
                  <a:gd name="T40" fmla="*/ 101 w 384"/>
                  <a:gd name="T41" fmla="*/ 380 h 471"/>
                  <a:gd name="T42" fmla="*/ 128 w 384"/>
                  <a:gd name="T43" fmla="*/ 396 h 471"/>
                  <a:gd name="T44" fmla="*/ 150 w 384"/>
                  <a:gd name="T45" fmla="*/ 449 h 471"/>
                  <a:gd name="T46" fmla="*/ 176 w 384"/>
                  <a:gd name="T47" fmla="*/ 439 h 471"/>
                  <a:gd name="T48" fmla="*/ 214 w 384"/>
                  <a:gd name="T49" fmla="*/ 439 h 471"/>
                  <a:gd name="T50" fmla="*/ 208 w 384"/>
                  <a:gd name="T51" fmla="*/ 380 h 471"/>
                  <a:gd name="T52" fmla="*/ 235 w 384"/>
                  <a:gd name="T53" fmla="*/ 391 h 471"/>
                  <a:gd name="T54" fmla="*/ 245 w 384"/>
                  <a:gd name="T55" fmla="*/ 385 h 471"/>
                  <a:gd name="T56" fmla="*/ 224 w 384"/>
                  <a:gd name="T57" fmla="*/ 353 h 471"/>
                  <a:gd name="T58" fmla="*/ 288 w 384"/>
                  <a:gd name="T59" fmla="*/ 353 h 471"/>
                  <a:gd name="T60" fmla="*/ 278 w 384"/>
                  <a:gd name="T61" fmla="*/ 310 h 471"/>
                  <a:gd name="T62" fmla="*/ 278 w 384"/>
                  <a:gd name="T63" fmla="*/ 300 h 471"/>
                  <a:gd name="T64" fmla="*/ 304 w 384"/>
                  <a:gd name="T65" fmla="*/ 321 h 471"/>
                  <a:gd name="T66" fmla="*/ 294 w 384"/>
                  <a:gd name="T67" fmla="*/ 294 h 471"/>
                  <a:gd name="T68" fmla="*/ 224 w 384"/>
                  <a:gd name="T69" fmla="*/ 257 h 471"/>
                  <a:gd name="T70" fmla="*/ 214 w 384"/>
                  <a:gd name="T71" fmla="*/ 268 h 471"/>
                  <a:gd name="T72" fmla="*/ 197 w 384"/>
                  <a:gd name="T73" fmla="*/ 273 h 471"/>
                  <a:gd name="T74" fmla="*/ 186 w 384"/>
                  <a:gd name="T75" fmla="*/ 252 h 471"/>
                  <a:gd name="T76" fmla="*/ 214 w 384"/>
                  <a:gd name="T77" fmla="*/ 241 h 471"/>
                  <a:gd name="T78" fmla="*/ 203 w 384"/>
                  <a:gd name="T79" fmla="*/ 214 h 471"/>
                  <a:gd name="T80" fmla="*/ 150 w 384"/>
                  <a:gd name="T81" fmla="*/ 161 h 471"/>
                  <a:gd name="T82" fmla="*/ 165 w 384"/>
                  <a:gd name="T83" fmla="*/ 134 h 471"/>
                  <a:gd name="T84" fmla="*/ 186 w 384"/>
                  <a:gd name="T85" fmla="*/ 155 h 471"/>
                  <a:gd name="T86" fmla="*/ 214 w 384"/>
                  <a:gd name="T87" fmla="*/ 177 h 471"/>
                  <a:gd name="T88" fmla="*/ 230 w 384"/>
                  <a:gd name="T89" fmla="*/ 139 h 471"/>
                  <a:gd name="T90" fmla="*/ 245 w 384"/>
                  <a:gd name="T91" fmla="*/ 96 h 471"/>
                  <a:gd name="T92" fmla="*/ 315 w 384"/>
                  <a:gd name="T93" fmla="*/ 75 h 471"/>
                  <a:gd name="T94" fmla="*/ 358 w 384"/>
                  <a:gd name="T95" fmla="*/ 75 h 471"/>
                  <a:gd name="T96" fmla="*/ 379 w 384"/>
                  <a:gd name="T97" fmla="*/ 64 h 4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84" h="471">
                    <a:moveTo>
                      <a:pt x="373" y="48"/>
                    </a:moveTo>
                    <a:lnTo>
                      <a:pt x="384" y="16"/>
                    </a:lnTo>
                    <a:lnTo>
                      <a:pt x="368" y="0"/>
                    </a:lnTo>
                    <a:lnTo>
                      <a:pt x="353" y="0"/>
                    </a:lnTo>
                    <a:lnTo>
                      <a:pt x="358" y="27"/>
                    </a:lnTo>
                    <a:lnTo>
                      <a:pt x="336" y="38"/>
                    </a:lnTo>
                    <a:lnTo>
                      <a:pt x="299" y="48"/>
                    </a:lnTo>
                    <a:lnTo>
                      <a:pt x="283" y="48"/>
                    </a:lnTo>
                    <a:lnTo>
                      <a:pt x="261" y="48"/>
                    </a:lnTo>
                    <a:lnTo>
                      <a:pt x="240" y="38"/>
                    </a:lnTo>
                    <a:lnTo>
                      <a:pt x="208" y="59"/>
                    </a:lnTo>
                    <a:lnTo>
                      <a:pt x="181" y="70"/>
                    </a:lnTo>
                    <a:lnTo>
                      <a:pt x="155" y="70"/>
                    </a:lnTo>
                    <a:lnTo>
                      <a:pt x="150" y="91"/>
                    </a:lnTo>
                    <a:lnTo>
                      <a:pt x="106" y="96"/>
                    </a:lnTo>
                    <a:lnTo>
                      <a:pt x="85" y="123"/>
                    </a:lnTo>
                    <a:lnTo>
                      <a:pt x="69" y="123"/>
                    </a:lnTo>
                    <a:lnTo>
                      <a:pt x="47" y="134"/>
                    </a:lnTo>
                    <a:lnTo>
                      <a:pt x="43" y="134"/>
                    </a:lnTo>
                    <a:lnTo>
                      <a:pt x="47" y="155"/>
                    </a:lnTo>
                    <a:lnTo>
                      <a:pt x="32" y="166"/>
                    </a:lnTo>
                    <a:lnTo>
                      <a:pt x="32" y="193"/>
                    </a:lnTo>
                    <a:lnTo>
                      <a:pt x="10" y="203"/>
                    </a:lnTo>
                    <a:lnTo>
                      <a:pt x="10" y="230"/>
                    </a:lnTo>
                    <a:lnTo>
                      <a:pt x="0" y="236"/>
                    </a:lnTo>
                    <a:lnTo>
                      <a:pt x="21" y="262"/>
                    </a:lnTo>
                    <a:lnTo>
                      <a:pt x="47" y="284"/>
                    </a:lnTo>
                    <a:lnTo>
                      <a:pt x="37" y="310"/>
                    </a:lnTo>
                    <a:lnTo>
                      <a:pt x="58" y="310"/>
                    </a:lnTo>
                    <a:lnTo>
                      <a:pt x="75" y="321"/>
                    </a:lnTo>
                    <a:lnTo>
                      <a:pt x="128" y="321"/>
                    </a:lnTo>
                    <a:lnTo>
                      <a:pt x="181" y="316"/>
                    </a:lnTo>
                    <a:lnTo>
                      <a:pt x="230" y="321"/>
                    </a:lnTo>
                    <a:lnTo>
                      <a:pt x="214" y="332"/>
                    </a:lnTo>
                    <a:lnTo>
                      <a:pt x="208" y="342"/>
                    </a:lnTo>
                    <a:lnTo>
                      <a:pt x="186" y="342"/>
                    </a:lnTo>
                    <a:lnTo>
                      <a:pt x="165" y="337"/>
                    </a:lnTo>
                    <a:lnTo>
                      <a:pt x="133" y="327"/>
                    </a:lnTo>
                    <a:lnTo>
                      <a:pt x="117" y="337"/>
                    </a:lnTo>
                    <a:lnTo>
                      <a:pt x="101" y="342"/>
                    </a:lnTo>
                    <a:lnTo>
                      <a:pt x="85" y="369"/>
                    </a:lnTo>
                    <a:lnTo>
                      <a:pt x="101" y="380"/>
                    </a:lnTo>
                    <a:lnTo>
                      <a:pt x="117" y="391"/>
                    </a:lnTo>
                    <a:lnTo>
                      <a:pt x="128" y="396"/>
                    </a:lnTo>
                    <a:lnTo>
                      <a:pt x="133" y="417"/>
                    </a:lnTo>
                    <a:lnTo>
                      <a:pt x="150" y="449"/>
                    </a:lnTo>
                    <a:lnTo>
                      <a:pt x="160" y="433"/>
                    </a:lnTo>
                    <a:lnTo>
                      <a:pt x="176" y="439"/>
                    </a:lnTo>
                    <a:lnTo>
                      <a:pt x="197" y="471"/>
                    </a:lnTo>
                    <a:lnTo>
                      <a:pt x="214" y="439"/>
                    </a:lnTo>
                    <a:lnTo>
                      <a:pt x="251" y="460"/>
                    </a:lnTo>
                    <a:lnTo>
                      <a:pt x="208" y="380"/>
                    </a:lnTo>
                    <a:lnTo>
                      <a:pt x="224" y="385"/>
                    </a:lnTo>
                    <a:lnTo>
                      <a:pt x="235" y="391"/>
                    </a:lnTo>
                    <a:lnTo>
                      <a:pt x="235" y="401"/>
                    </a:lnTo>
                    <a:lnTo>
                      <a:pt x="245" y="385"/>
                    </a:lnTo>
                    <a:lnTo>
                      <a:pt x="261" y="375"/>
                    </a:lnTo>
                    <a:lnTo>
                      <a:pt x="224" y="353"/>
                    </a:lnTo>
                    <a:lnTo>
                      <a:pt x="256" y="342"/>
                    </a:lnTo>
                    <a:lnTo>
                      <a:pt x="288" y="353"/>
                    </a:lnTo>
                    <a:lnTo>
                      <a:pt x="283" y="327"/>
                    </a:lnTo>
                    <a:lnTo>
                      <a:pt x="278" y="310"/>
                    </a:lnTo>
                    <a:lnTo>
                      <a:pt x="261" y="300"/>
                    </a:lnTo>
                    <a:lnTo>
                      <a:pt x="278" y="300"/>
                    </a:lnTo>
                    <a:lnTo>
                      <a:pt x="288" y="310"/>
                    </a:lnTo>
                    <a:lnTo>
                      <a:pt x="304" y="321"/>
                    </a:lnTo>
                    <a:lnTo>
                      <a:pt x="326" y="316"/>
                    </a:lnTo>
                    <a:lnTo>
                      <a:pt x="294" y="294"/>
                    </a:lnTo>
                    <a:lnTo>
                      <a:pt x="267" y="273"/>
                    </a:lnTo>
                    <a:lnTo>
                      <a:pt x="224" y="257"/>
                    </a:lnTo>
                    <a:lnTo>
                      <a:pt x="214" y="257"/>
                    </a:lnTo>
                    <a:lnTo>
                      <a:pt x="214" y="268"/>
                    </a:lnTo>
                    <a:lnTo>
                      <a:pt x="219" y="278"/>
                    </a:lnTo>
                    <a:lnTo>
                      <a:pt x="197" y="273"/>
                    </a:lnTo>
                    <a:lnTo>
                      <a:pt x="186" y="268"/>
                    </a:lnTo>
                    <a:lnTo>
                      <a:pt x="186" y="252"/>
                    </a:lnTo>
                    <a:lnTo>
                      <a:pt x="186" y="236"/>
                    </a:lnTo>
                    <a:lnTo>
                      <a:pt x="214" y="241"/>
                    </a:lnTo>
                    <a:lnTo>
                      <a:pt x="214" y="225"/>
                    </a:lnTo>
                    <a:lnTo>
                      <a:pt x="203" y="214"/>
                    </a:lnTo>
                    <a:lnTo>
                      <a:pt x="170" y="193"/>
                    </a:lnTo>
                    <a:lnTo>
                      <a:pt x="150" y="161"/>
                    </a:lnTo>
                    <a:lnTo>
                      <a:pt x="155" y="150"/>
                    </a:lnTo>
                    <a:lnTo>
                      <a:pt x="165" y="134"/>
                    </a:lnTo>
                    <a:lnTo>
                      <a:pt x="170" y="150"/>
                    </a:lnTo>
                    <a:lnTo>
                      <a:pt x="186" y="155"/>
                    </a:lnTo>
                    <a:lnTo>
                      <a:pt x="203" y="161"/>
                    </a:lnTo>
                    <a:lnTo>
                      <a:pt x="214" y="177"/>
                    </a:lnTo>
                    <a:lnTo>
                      <a:pt x="214" y="155"/>
                    </a:lnTo>
                    <a:lnTo>
                      <a:pt x="230" y="139"/>
                    </a:lnTo>
                    <a:lnTo>
                      <a:pt x="235" y="107"/>
                    </a:lnTo>
                    <a:lnTo>
                      <a:pt x="245" y="96"/>
                    </a:lnTo>
                    <a:lnTo>
                      <a:pt x="261" y="91"/>
                    </a:lnTo>
                    <a:lnTo>
                      <a:pt x="315" y="75"/>
                    </a:lnTo>
                    <a:lnTo>
                      <a:pt x="342" y="75"/>
                    </a:lnTo>
                    <a:lnTo>
                      <a:pt x="358" y="75"/>
                    </a:lnTo>
                    <a:lnTo>
                      <a:pt x="363" y="86"/>
                    </a:lnTo>
                    <a:lnTo>
                      <a:pt x="379" y="64"/>
                    </a:lnTo>
                    <a:lnTo>
                      <a:pt x="373" y="4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9" name="Freeform 447"/>
              <p:cNvSpPr>
                <a:spLocks/>
              </p:cNvSpPr>
              <p:nvPr/>
            </p:nvSpPr>
            <p:spPr bwMode="auto">
              <a:xfrm>
                <a:off x="2605" y="3254"/>
                <a:ext cx="384" cy="471"/>
              </a:xfrm>
              <a:custGeom>
                <a:avLst/>
                <a:gdLst>
                  <a:gd name="T0" fmla="*/ 384 w 384"/>
                  <a:gd name="T1" fmla="*/ 16 h 471"/>
                  <a:gd name="T2" fmla="*/ 353 w 384"/>
                  <a:gd name="T3" fmla="*/ 0 h 471"/>
                  <a:gd name="T4" fmla="*/ 336 w 384"/>
                  <a:gd name="T5" fmla="*/ 38 h 471"/>
                  <a:gd name="T6" fmla="*/ 283 w 384"/>
                  <a:gd name="T7" fmla="*/ 48 h 471"/>
                  <a:gd name="T8" fmla="*/ 240 w 384"/>
                  <a:gd name="T9" fmla="*/ 38 h 471"/>
                  <a:gd name="T10" fmla="*/ 181 w 384"/>
                  <a:gd name="T11" fmla="*/ 70 h 471"/>
                  <a:gd name="T12" fmla="*/ 150 w 384"/>
                  <a:gd name="T13" fmla="*/ 91 h 471"/>
                  <a:gd name="T14" fmla="*/ 85 w 384"/>
                  <a:gd name="T15" fmla="*/ 123 h 471"/>
                  <a:gd name="T16" fmla="*/ 47 w 384"/>
                  <a:gd name="T17" fmla="*/ 134 h 471"/>
                  <a:gd name="T18" fmla="*/ 47 w 384"/>
                  <a:gd name="T19" fmla="*/ 155 h 471"/>
                  <a:gd name="T20" fmla="*/ 32 w 384"/>
                  <a:gd name="T21" fmla="*/ 193 h 471"/>
                  <a:gd name="T22" fmla="*/ 10 w 384"/>
                  <a:gd name="T23" fmla="*/ 230 h 471"/>
                  <a:gd name="T24" fmla="*/ 21 w 384"/>
                  <a:gd name="T25" fmla="*/ 262 h 471"/>
                  <a:gd name="T26" fmla="*/ 37 w 384"/>
                  <a:gd name="T27" fmla="*/ 310 h 471"/>
                  <a:gd name="T28" fmla="*/ 75 w 384"/>
                  <a:gd name="T29" fmla="*/ 321 h 471"/>
                  <a:gd name="T30" fmla="*/ 181 w 384"/>
                  <a:gd name="T31" fmla="*/ 316 h 471"/>
                  <a:gd name="T32" fmla="*/ 214 w 384"/>
                  <a:gd name="T33" fmla="*/ 332 h 471"/>
                  <a:gd name="T34" fmla="*/ 186 w 384"/>
                  <a:gd name="T35" fmla="*/ 342 h 471"/>
                  <a:gd name="T36" fmla="*/ 133 w 384"/>
                  <a:gd name="T37" fmla="*/ 327 h 471"/>
                  <a:gd name="T38" fmla="*/ 101 w 384"/>
                  <a:gd name="T39" fmla="*/ 342 h 471"/>
                  <a:gd name="T40" fmla="*/ 101 w 384"/>
                  <a:gd name="T41" fmla="*/ 380 h 471"/>
                  <a:gd name="T42" fmla="*/ 128 w 384"/>
                  <a:gd name="T43" fmla="*/ 396 h 471"/>
                  <a:gd name="T44" fmla="*/ 150 w 384"/>
                  <a:gd name="T45" fmla="*/ 449 h 471"/>
                  <a:gd name="T46" fmla="*/ 176 w 384"/>
                  <a:gd name="T47" fmla="*/ 439 h 471"/>
                  <a:gd name="T48" fmla="*/ 214 w 384"/>
                  <a:gd name="T49" fmla="*/ 439 h 471"/>
                  <a:gd name="T50" fmla="*/ 208 w 384"/>
                  <a:gd name="T51" fmla="*/ 380 h 471"/>
                  <a:gd name="T52" fmla="*/ 235 w 384"/>
                  <a:gd name="T53" fmla="*/ 391 h 471"/>
                  <a:gd name="T54" fmla="*/ 245 w 384"/>
                  <a:gd name="T55" fmla="*/ 385 h 471"/>
                  <a:gd name="T56" fmla="*/ 224 w 384"/>
                  <a:gd name="T57" fmla="*/ 353 h 471"/>
                  <a:gd name="T58" fmla="*/ 288 w 384"/>
                  <a:gd name="T59" fmla="*/ 353 h 471"/>
                  <a:gd name="T60" fmla="*/ 278 w 384"/>
                  <a:gd name="T61" fmla="*/ 310 h 471"/>
                  <a:gd name="T62" fmla="*/ 278 w 384"/>
                  <a:gd name="T63" fmla="*/ 300 h 471"/>
                  <a:gd name="T64" fmla="*/ 304 w 384"/>
                  <a:gd name="T65" fmla="*/ 321 h 471"/>
                  <a:gd name="T66" fmla="*/ 294 w 384"/>
                  <a:gd name="T67" fmla="*/ 294 h 471"/>
                  <a:gd name="T68" fmla="*/ 224 w 384"/>
                  <a:gd name="T69" fmla="*/ 257 h 471"/>
                  <a:gd name="T70" fmla="*/ 214 w 384"/>
                  <a:gd name="T71" fmla="*/ 268 h 471"/>
                  <a:gd name="T72" fmla="*/ 197 w 384"/>
                  <a:gd name="T73" fmla="*/ 273 h 471"/>
                  <a:gd name="T74" fmla="*/ 186 w 384"/>
                  <a:gd name="T75" fmla="*/ 252 h 471"/>
                  <a:gd name="T76" fmla="*/ 214 w 384"/>
                  <a:gd name="T77" fmla="*/ 241 h 471"/>
                  <a:gd name="T78" fmla="*/ 203 w 384"/>
                  <a:gd name="T79" fmla="*/ 214 h 471"/>
                  <a:gd name="T80" fmla="*/ 150 w 384"/>
                  <a:gd name="T81" fmla="*/ 161 h 471"/>
                  <a:gd name="T82" fmla="*/ 165 w 384"/>
                  <a:gd name="T83" fmla="*/ 134 h 471"/>
                  <a:gd name="T84" fmla="*/ 186 w 384"/>
                  <a:gd name="T85" fmla="*/ 155 h 471"/>
                  <a:gd name="T86" fmla="*/ 214 w 384"/>
                  <a:gd name="T87" fmla="*/ 177 h 471"/>
                  <a:gd name="T88" fmla="*/ 230 w 384"/>
                  <a:gd name="T89" fmla="*/ 139 h 471"/>
                  <a:gd name="T90" fmla="*/ 245 w 384"/>
                  <a:gd name="T91" fmla="*/ 96 h 471"/>
                  <a:gd name="T92" fmla="*/ 315 w 384"/>
                  <a:gd name="T93" fmla="*/ 75 h 471"/>
                  <a:gd name="T94" fmla="*/ 358 w 384"/>
                  <a:gd name="T95" fmla="*/ 75 h 471"/>
                  <a:gd name="T96" fmla="*/ 379 w 384"/>
                  <a:gd name="T97" fmla="*/ 64 h 4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84" h="471">
                    <a:moveTo>
                      <a:pt x="373" y="48"/>
                    </a:moveTo>
                    <a:lnTo>
                      <a:pt x="384" y="16"/>
                    </a:lnTo>
                    <a:lnTo>
                      <a:pt x="368" y="0"/>
                    </a:lnTo>
                    <a:lnTo>
                      <a:pt x="353" y="0"/>
                    </a:lnTo>
                    <a:lnTo>
                      <a:pt x="358" y="27"/>
                    </a:lnTo>
                    <a:lnTo>
                      <a:pt x="336" y="38"/>
                    </a:lnTo>
                    <a:lnTo>
                      <a:pt x="299" y="48"/>
                    </a:lnTo>
                    <a:lnTo>
                      <a:pt x="283" y="48"/>
                    </a:lnTo>
                    <a:lnTo>
                      <a:pt x="261" y="48"/>
                    </a:lnTo>
                    <a:lnTo>
                      <a:pt x="240" y="38"/>
                    </a:lnTo>
                    <a:lnTo>
                      <a:pt x="208" y="59"/>
                    </a:lnTo>
                    <a:lnTo>
                      <a:pt x="181" y="70"/>
                    </a:lnTo>
                    <a:lnTo>
                      <a:pt x="155" y="70"/>
                    </a:lnTo>
                    <a:lnTo>
                      <a:pt x="150" y="91"/>
                    </a:lnTo>
                    <a:lnTo>
                      <a:pt x="106" y="96"/>
                    </a:lnTo>
                    <a:lnTo>
                      <a:pt x="85" y="123"/>
                    </a:lnTo>
                    <a:lnTo>
                      <a:pt x="69" y="123"/>
                    </a:lnTo>
                    <a:lnTo>
                      <a:pt x="47" y="134"/>
                    </a:lnTo>
                    <a:lnTo>
                      <a:pt x="43" y="134"/>
                    </a:lnTo>
                    <a:lnTo>
                      <a:pt x="47" y="155"/>
                    </a:lnTo>
                    <a:lnTo>
                      <a:pt x="32" y="166"/>
                    </a:lnTo>
                    <a:lnTo>
                      <a:pt x="32" y="193"/>
                    </a:lnTo>
                    <a:lnTo>
                      <a:pt x="10" y="203"/>
                    </a:lnTo>
                    <a:lnTo>
                      <a:pt x="10" y="230"/>
                    </a:lnTo>
                    <a:lnTo>
                      <a:pt x="0" y="236"/>
                    </a:lnTo>
                    <a:lnTo>
                      <a:pt x="21" y="262"/>
                    </a:lnTo>
                    <a:lnTo>
                      <a:pt x="47" y="284"/>
                    </a:lnTo>
                    <a:lnTo>
                      <a:pt x="37" y="310"/>
                    </a:lnTo>
                    <a:lnTo>
                      <a:pt x="58" y="310"/>
                    </a:lnTo>
                    <a:lnTo>
                      <a:pt x="75" y="321"/>
                    </a:lnTo>
                    <a:lnTo>
                      <a:pt x="128" y="321"/>
                    </a:lnTo>
                    <a:lnTo>
                      <a:pt x="181" y="316"/>
                    </a:lnTo>
                    <a:lnTo>
                      <a:pt x="230" y="321"/>
                    </a:lnTo>
                    <a:lnTo>
                      <a:pt x="214" y="332"/>
                    </a:lnTo>
                    <a:lnTo>
                      <a:pt x="208" y="342"/>
                    </a:lnTo>
                    <a:lnTo>
                      <a:pt x="186" y="342"/>
                    </a:lnTo>
                    <a:lnTo>
                      <a:pt x="165" y="337"/>
                    </a:lnTo>
                    <a:lnTo>
                      <a:pt x="133" y="327"/>
                    </a:lnTo>
                    <a:lnTo>
                      <a:pt x="117" y="337"/>
                    </a:lnTo>
                    <a:lnTo>
                      <a:pt x="101" y="342"/>
                    </a:lnTo>
                    <a:lnTo>
                      <a:pt x="85" y="369"/>
                    </a:lnTo>
                    <a:lnTo>
                      <a:pt x="101" y="380"/>
                    </a:lnTo>
                    <a:lnTo>
                      <a:pt x="117" y="391"/>
                    </a:lnTo>
                    <a:lnTo>
                      <a:pt x="128" y="396"/>
                    </a:lnTo>
                    <a:lnTo>
                      <a:pt x="133" y="417"/>
                    </a:lnTo>
                    <a:lnTo>
                      <a:pt x="150" y="449"/>
                    </a:lnTo>
                    <a:lnTo>
                      <a:pt x="160" y="433"/>
                    </a:lnTo>
                    <a:lnTo>
                      <a:pt x="176" y="439"/>
                    </a:lnTo>
                    <a:lnTo>
                      <a:pt x="197" y="471"/>
                    </a:lnTo>
                    <a:lnTo>
                      <a:pt x="214" y="439"/>
                    </a:lnTo>
                    <a:lnTo>
                      <a:pt x="251" y="460"/>
                    </a:lnTo>
                    <a:lnTo>
                      <a:pt x="208" y="380"/>
                    </a:lnTo>
                    <a:lnTo>
                      <a:pt x="224" y="385"/>
                    </a:lnTo>
                    <a:lnTo>
                      <a:pt x="235" y="391"/>
                    </a:lnTo>
                    <a:lnTo>
                      <a:pt x="235" y="401"/>
                    </a:lnTo>
                    <a:lnTo>
                      <a:pt x="245" y="385"/>
                    </a:lnTo>
                    <a:lnTo>
                      <a:pt x="261" y="375"/>
                    </a:lnTo>
                    <a:lnTo>
                      <a:pt x="224" y="353"/>
                    </a:lnTo>
                    <a:lnTo>
                      <a:pt x="256" y="342"/>
                    </a:lnTo>
                    <a:lnTo>
                      <a:pt x="288" y="353"/>
                    </a:lnTo>
                    <a:lnTo>
                      <a:pt x="283" y="327"/>
                    </a:lnTo>
                    <a:lnTo>
                      <a:pt x="278" y="310"/>
                    </a:lnTo>
                    <a:lnTo>
                      <a:pt x="261" y="300"/>
                    </a:lnTo>
                    <a:lnTo>
                      <a:pt x="278" y="300"/>
                    </a:lnTo>
                    <a:lnTo>
                      <a:pt x="288" y="310"/>
                    </a:lnTo>
                    <a:lnTo>
                      <a:pt x="304" y="321"/>
                    </a:lnTo>
                    <a:lnTo>
                      <a:pt x="326" y="316"/>
                    </a:lnTo>
                    <a:lnTo>
                      <a:pt x="294" y="294"/>
                    </a:lnTo>
                    <a:lnTo>
                      <a:pt x="267" y="273"/>
                    </a:lnTo>
                    <a:lnTo>
                      <a:pt x="224" y="257"/>
                    </a:lnTo>
                    <a:lnTo>
                      <a:pt x="214" y="257"/>
                    </a:lnTo>
                    <a:lnTo>
                      <a:pt x="214" y="268"/>
                    </a:lnTo>
                    <a:lnTo>
                      <a:pt x="219" y="278"/>
                    </a:lnTo>
                    <a:lnTo>
                      <a:pt x="197" y="273"/>
                    </a:lnTo>
                    <a:lnTo>
                      <a:pt x="186" y="268"/>
                    </a:lnTo>
                    <a:lnTo>
                      <a:pt x="186" y="252"/>
                    </a:lnTo>
                    <a:lnTo>
                      <a:pt x="186" y="236"/>
                    </a:lnTo>
                    <a:lnTo>
                      <a:pt x="214" y="241"/>
                    </a:lnTo>
                    <a:lnTo>
                      <a:pt x="214" y="225"/>
                    </a:lnTo>
                    <a:lnTo>
                      <a:pt x="203" y="214"/>
                    </a:lnTo>
                    <a:lnTo>
                      <a:pt x="170" y="193"/>
                    </a:lnTo>
                    <a:lnTo>
                      <a:pt x="150" y="161"/>
                    </a:lnTo>
                    <a:lnTo>
                      <a:pt x="155" y="150"/>
                    </a:lnTo>
                    <a:lnTo>
                      <a:pt x="165" y="134"/>
                    </a:lnTo>
                    <a:lnTo>
                      <a:pt x="170" y="150"/>
                    </a:lnTo>
                    <a:lnTo>
                      <a:pt x="186" y="155"/>
                    </a:lnTo>
                    <a:lnTo>
                      <a:pt x="203" y="161"/>
                    </a:lnTo>
                    <a:lnTo>
                      <a:pt x="214" y="177"/>
                    </a:lnTo>
                    <a:lnTo>
                      <a:pt x="214" y="155"/>
                    </a:lnTo>
                    <a:lnTo>
                      <a:pt x="230" y="139"/>
                    </a:lnTo>
                    <a:lnTo>
                      <a:pt x="235" y="107"/>
                    </a:lnTo>
                    <a:lnTo>
                      <a:pt x="245" y="96"/>
                    </a:lnTo>
                    <a:lnTo>
                      <a:pt x="261" y="91"/>
                    </a:lnTo>
                    <a:lnTo>
                      <a:pt x="315" y="75"/>
                    </a:lnTo>
                    <a:lnTo>
                      <a:pt x="342" y="75"/>
                    </a:lnTo>
                    <a:lnTo>
                      <a:pt x="358" y="75"/>
                    </a:lnTo>
                    <a:lnTo>
                      <a:pt x="363" y="86"/>
                    </a:lnTo>
                    <a:lnTo>
                      <a:pt x="379" y="64"/>
                    </a:lnTo>
                    <a:lnTo>
                      <a:pt x="373" y="4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75" name="Freeform 448"/>
            <p:cNvSpPr>
              <a:spLocks/>
            </p:cNvSpPr>
            <p:nvPr/>
          </p:nvSpPr>
          <p:spPr bwMode="auto">
            <a:xfrm>
              <a:off x="4907" y="3350"/>
              <a:ext cx="154" cy="128"/>
            </a:xfrm>
            <a:custGeom>
              <a:avLst/>
              <a:gdLst>
                <a:gd name="T0" fmla="*/ 144 w 154"/>
                <a:gd name="T1" fmla="*/ 21 h 128"/>
                <a:gd name="T2" fmla="*/ 117 w 154"/>
                <a:gd name="T3" fmla="*/ 11 h 128"/>
                <a:gd name="T4" fmla="*/ 112 w 154"/>
                <a:gd name="T5" fmla="*/ 0 h 128"/>
                <a:gd name="T6" fmla="*/ 85 w 154"/>
                <a:gd name="T7" fmla="*/ 0 h 128"/>
                <a:gd name="T8" fmla="*/ 47 w 154"/>
                <a:gd name="T9" fmla="*/ 16 h 128"/>
                <a:gd name="T10" fmla="*/ 32 w 154"/>
                <a:gd name="T11" fmla="*/ 21 h 128"/>
                <a:gd name="T12" fmla="*/ 16 w 154"/>
                <a:gd name="T13" fmla="*/ 27 h 128"/>
                <a:gd name="T14" fmla="*/ 10 w 154"/>
                <a:gd name="T15" fmla="*/ 48 h 128"/>
                <a:gd name="T16" fmla="*/ 0 w 154"/>
                <a:gd name="T17" fmla="*/ 43 h 128"/>
                <a:gd name="T18" fmla="*/ 0 w 154"/>
                <a:gd name="T19" fmla="*/ 59 h 128"/>
                <a:gd name="T20" fmla="*/ 5 w 154"/>
                <a:gd name="T21" fmla="*/ 96 h 128"/>
                <a:gd name="T22" fmla="*/ 21 w 154"/>
                <a:gd name="T23" fmla="*/ 118 h 128"/>
                <a:gd name="T24" fmla="*/ 37 w 154"/>
                <a:gd name="T25" fmla="*/ 123 h 128"/>
                <a:gd name="T26" fmla="*/ 42 w 154"/>
                <a:gd name="T27" fmla="*/ 128 h 128"/>
                <a:gd name="T28" fmla="*/ 47 w 154"/>
                <a:gd name="T29" fmla="*/ 128 h 128"/>
                <a:gd name="T30" fmla="*/ 69 w 154"/>
                <a:gd name="T31" fmla="*/ 118 h 128"/>
                <a:gd name="T32" fmla="*/ 85 w 154"/>
                <a:gd name="T33" fmla="*/ 118 h 128"/>
                <a:gd name="T34" fmla="*/ 106 w 154"/>
                <a:gd name="T35" fmla="*/ 91 h 128"/>
                <a:gd name="T36" fmla="*/ 149 w 154"/>
                <a:gd name="T37" fmla="*/ 86 h 128"/>
                <a:gd name="T38" fmla="*/ 154 w 154"/>
                <a:gd name="T39" fmla="*/ 69 h 128"/>
                <a:gd name="T40" fmla="*/ 154 w 154"/>
                <a:gd name="T41" fmla="*/ 43 h 128"/>
                <a:gd name="T42" fmla="*/ 144 w 154"/>
                <a:gd name="T43" fmla="*/ 21 h 12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54" h="128">
                  <a:moveTo>
                    <a:pt x="144" y="21"/>
                  </a:moveTo>
                  <a:lnTo>
                    <a:pt x="117" y="11"/>
                  </a:lnTo>
                  <a:lnTo>
                    <a:pt x="112" y="0"/>
                  </a:lnTo>
                  <a:lnTo>
                    <a:pt x="85" y="0"/>
                  </a:lnTo>
                  <a:lnTo>
                    <a:pt x="47" y="16"/>
                  </a:lnTo>
                  <a:lnTo>
                    <a:pt x="32" y="21"/>
                  </a:lnTo>
                  <a:lnTo>
                    <a:pt x="16" y="27"/>
                  </a:lnTo>
                  <a:lnTo>
                    <a:pt x="10" y="48"/>
                  </a:lnTo>
                  <a:lnTo>
                    <a:pt x="0" y="43"/>
                  </a:lnTo>
                  <a:lnTo>
                    <a:pt x="0" y="59"/>
                  </a:lnTo>
                  <a:lnTo>
                    <a:pt x="5" y="96"/>
                  </a:lnTo>
                  <a:lnTo>
                    <a:pt x="21" y="118"/>
                  </a:lnTo>
                  <a:lnTo>
                    <a:pt x="37" y="123"/>
                  </a:lnTo>
                  <a:lnTo>
                    <a:pt x="42" y="128"/>
                  </a:lnTo>
                  <a:lnTo>
                    <a:pt x="47" y="128"/>
                  </a:lnTo>
                  <a:lnTo>
                    <a:pt x="69" y="118"/>
                  </a:lnTo>
                  <a:lnTo>
                    <a:pt x="85" y="118"/>
                  </a:lnTo>
                  <a:lnTo>
                    <a:pt x="106" y="91"/>
                  </a:lnTo>
                  <a:lnTo>
                    <a:pt x="149" y="86"/>
                  </a:lnTo>
                  <a:lnTo>
                    <a:pt x="154" y="69"/>
                  </a:lnTo>
                  <a:lnTo>
                    <a:pt x="154" y="43"/>
                  </a:lnTo>
                  <a:lnTo>
                    <a:pt x="144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449"/>
            <p:cNvSpPr>
              <a:spLocks/>
            </p:cNvSpPr>
            <p:nvPr/>
          </p:nvSpPr>
          <p:spPr bwMode="auto">
            <a:xfrm>
              <a:off x="4993" y="3146"/>
              <a:ext cx="373" cy="274"/>
            </a:xfrm>
            <a:custGeom>
              <a:avLst/>
              <a:gdLst>
                <a:gd name="T0" fmla="*/ 287 w 373"/>
                <a:gd name="T1" fmla="*/ 172 h 274"/>
                <a:gd name="T2" fmla="*/ 309 w 373"/>
                <a:gd name="T3" fmla="*/ 166 h 274"/>
                <a:gd name="T4" fmla="*/ 325 w 373"/>
                <a:gd name="T5" fmla="*/ 156 h 274"/>
                <a:gd name="T6" fmla="*/ 357 w 373"/>
                <a:gd name="T7" fmla="*/ 161 h 274"/>
                <a:gd name="T8" fmla="*/ 373 w 373"/>
                <a:gd name="T9" fmla="*/ 156 h 274"/>
                <a:gd name="T10" fmla="*/ 357 w 373"/>
                <a:gd name="T11" fmla="*/ 134 h 274"/>
                <a:gd name="T12" fmla="*/ 330 w 373"/>
                <a:gd name="T13" fmla="*/ 118 h 274"/>
                <a:gd name="T14" fmla="*/ 346 w 373"/>
                <a:gd name="T15" fmla="*/ 97 h 274"/>
                <a:gd name="T16" fmla="*/ 346 w 373"/>
                <a:gd name="T17" fmla="*/ 70 h 274"/>
                <a:gd name="T18" fmla="*/ 346 w 373"/>
                <a:gd name="T19" fmla="*/ 48 h 274"/>
                <a:gd name="T20" fmla="*/ 362 w 373"/>
                <a:gd name="T21" fmla="*/ 43 h 274"/>
                <a:gd name="T22" fmla="*/ 368 w 373"/>
                <a:gd name="T23" fmla="*/ 32 h 274"/>
                <a:gd name="T24" fmla="*/ 368 w 373"/>
                <a:gd name="T25" fmla="*/ 22 h 274"/>
                <a:gd name="T26" fmla="*/ 368 w 373"/>
                <a:gd name="T27" fmla="*/ 11 h 274"/>
                <a:gd name="T28" fmla="*/ 335 w 373"/>
                <a:gd name="T29" fmla="*/ 11 h 274"/>
                <a:gd name="T30" fmla="*/ 330 w 373"/>
                <a:gd name="T31" fmla="*/ 0 h 274"/>
                <a:gd name="T32" fmla="*/ 304 w 373"/>
                <a:gd name="T33" fmla="*/ 6 h 274"/>
                <a:gd name="T34" fmla="*/ 287 w 373"/>
                <a:gd name="T35" fmla="*/ 0 h 274"/>
                <a:gd name="T36" fmla="*/ 261 w 373"/>
                <a:gd name="T37" fmla="*/ 6 h 274"/>
                <a:gd name="T38" fmla="*/ 229 w 373"/>
                <a:gd name="T39" fmla="*/ 16 h 274"/>
                <a:gd name="T40" fmla="*/ 203 w 373"/>
                <a:gd name="T41" fmla="*/ 54 h 274"/>
                <a:gd name="T42" fmla="*/ 170 w 373"/>
                <a:gd name="T43" fmla="*/ 59 h 274"/>
                <a:gd name="T44" fmla="*/ 138 w 373"/>
                <a:gd name="T45" fmla="*/ 59 h 274"/>
                <a:gd name="T46" fmla="*/ 122 w 373"/>
                <a:gd name="T47" fmla="*/ 59 h 274"/>
                <a:gd name="T48" fmla="*/ 107 w 373"/>
                <a:gd name="T49" fmla="*/ 75 h 274"/>
                <a:gd name="T50" fmla="*/ 48 w 373"/>
                <a:gd name="T51" fmla="*/ 75 h 274"/>
                <a:gd name="T52" fmla="*/ 27 w 373"/>
                <a:gd name="T53" fmla="*/ 70 h 274"/>
                <a:gd name="T54" fmla="*/ 27 w 373"/>
                <a:gd name="T55" fmla="*/ 54 h 274"/>
                <a:gd name="T56" fmla="*/ 5 w 373"/>
                <a:gd name="T57" fmla="*/ 43 h 274"/>
                <a:gd name="T58" fmla="*/ 0 w 373"/>
                <a:gd name="T59" fmla="*/ 59 h 274"/>
                <a:gd name="T60" fmla="*/ 5 w 373"/>
                <a:gd name="T61" fmla="*/ 81 h 274"/>
                <a:gd name="T62" fmla="*/ 16 w 373"/>
                <a:gd name="T63" fmla="*/ 102 h 274"/>
                <a:gd name="T64" fmla="*/ 43 w 373"/>
                <a:gd name="T65" fmla="*/ 123 h 274"/>
                <a:gd name="T66" fmla="*/ 32 w 373"/>
                <a:gd name="T67" fmla="*/ 150 h 274"/>
                <a:gd name="T68" fmla="*/ 21 w 373"/>
                <a:gd name="T69" fmla="*/ 156 h 274"/>
                <a:gd name="T70" fmla="*/ 21 w 373"/>
                <a:gd name="T71" fmla="*/ 177 h 274"/>
                <a:gd name="T72" fmla="*/ 32 w 373"/>
                <a:gd name="T73" fmla="*/ 182 h 274"/>
                <a:gd name="T74" fmla="*/ 27 w 373"/>
                <a:gd name="T75" fmla="*/ 204 h 274"/>
                <a:gd name="T76" fmla="*/ 32 w 373"/>
                <a:gd name="T77" fmla="*/ 215 h 274"/>
                <a:gd name="T78" fmla="*/ 59 w 373"/>
                <a:gd name="T79" fmla="*/ 225 h 274"/>
                <a:gd name="T80" fmla="*/ 69 w 373"/>
                <a:gd name="T81" fmla="*/ 247 h 274"/>
                <a:gd name="T82" fmla="*/ 69 w 373"/>
                <a:gd name="T83" fmla="*/ 274 h 274"/>
                <a:gd name="T84" fmla="*/ 69 w 373"/>
                <a:gd name="T85" fmla="*/ 268 h 274"/>
                <a:gd name="T86" fmla="*/ 96 w 373"/>
                <a:gd name="T87" fmla="*/ 268 h 274"/>
                <a:gd name="T88" fmla="*/ 122 w 373"/>
                <a:gd name="T89" fmla="*/ 257 h 274"/>
                <a:gd name="T90" fmla="*/ 155 w 373"/>
                <a:gd name="T91" fmla="*/ 236 h 274"/>
                <a:gd name="T92" fmla="*/ 175 w 373"/>
                <a:gd name="T93" fmla="*/ 247 h 274"/>
                <a:gd name="T94" fmla="*/ 197 w 373"/>
                <a:gd name="T95" fmla="*/ 247 h 274"/>
                <a:gd name="T96" fmla="*/ 213 w 373"/>
                <a:gd name="T97" fmla="*/ 247 h 274"/>
                <a:gd name="T98" fmla="*/ 250 w 373"/>
                <a:gd name="T99" fmla="*/ 236 h 274"/>
                <a:gd name="T100" fmla="*/ 271 w 373"/>
                <a:gd name="T101" fmla="*/ 225 h 274"/>
                <a:gd name="T102" fmla="*/ 266 w 373"/>
                <a:gd name="T103" fmla="*/ 199 h 274"/>
                <a:gd name="T104" fmla="*/ 282 w 373"/>
                <a:gd name="T105" fmla="*/ 199 h 274"/>
                <a:gd name="T106" fmla="*/ 287 w 373"/>
                <a:gd name="T107" fmla="*/ 188 h 274"/>
                <a:gd name="T108" fmla="*/ 287 w 373"/>
                <a:gd name="T109" fmla="*/ 172 h 2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73" h="274">
                  <a:moveTo>
                    <a:pt x="287" y="172"/>
                  </a:moveTo>
                  <a:lnTo>
                    <a:pt x="309" y="166"/>
                  </a:lnTo>
                  <a:lnTo>
                    <a:pt x="325" y="156"/>
                  </a:lnTo>
                  <a:lnTo>
                    <a:pt x="357" y="161"/>
                  </a:lnTo>
                  <a:lnTo>
                    <a:pt x="373" y="156"/>
                  </a:lnTo>
                  <a:lnTo>
                    <a:pt x="357" y="134"/>
                  </a:lnTo>
                  <a:lnTo>
                    <a:pt x="330" y="118"/>
                  </a:lnTo>
                  <a:lnTo>
                    <a:pt x="346" y="97"/>
                  </a:lnTo>
                  <a:lnTo>
                    <a:pt x="346" y="70"/>
                  </a:lnTo>
                  <a:lnTo>
                    <a:pt x="346" y="48"/>
                  </a:lnTo>
                  <a:lnTo>
                    <a:pt x="362" y="43"/>
                  </a:lnTo>
                  <a:lnTo>
                    <a:pt x="368" y="32"/>
                  </a:lnTo>
                  <a:lnTo>
                    <a:pt x="368" y="22"/>
                  </a:lnTo>
                  <a:lnTo>
                    <a:pt x="368" y="11"/>
                  </a:lnTo>
                  <a:lnTo>
                    <a:pt x="335" y="11"/>
                  </a:lnTo>
                  <a:lnTo>
                    <a:pt x="330" y="0"/>
                  </a:lnTo>
                  <a:lnTo>
                    <a:pt x="304" y="6"/>
                  </a:lnTo>
                  <a:lnTo>
                    <a:pt x="287" y="0"/>
                  </a:lnTo>
                  <a:lnTo>
                    <a:pt x="261" y="6"/>
                  </a:lnTo>
                  <a:lnTo>
                    <a:pt x="229" y="16"/>
                  </a:lnTo>
                  <a:lnTo>
                    <a:pt x="203" y="54"/>
                  </a:lnTo>
                  <a:lnTo>
                    <a:pt x="170" y="59"/>
                  </a:lnTo>
                  <a:lnTo>
                    <a:pt x="138" y="59"/>
                  </a:lnTo>
                  <a:lnTo>
                    <a:pt x="122" y="59"/>
                  </a:lnTo>
                  <a:lnTo>
                    <a:pt x="107" y="75"/>
                  </a:lnTo>
                  <a:lnTo>
                    <a:pt x="48" y="75"/>
                  </a:lnTo>
                  <a:lnTo>
                    <a:pt x="27" y="70"/>
                  </a:lnTo>
                  <a:lnTo>
                    <a:pt x="27" y="54"/>
                  </a:lnTo>
                  <a:lnTo>
                    <a:pt x="5" y="43"/>
                  </a:lnTo>
                  <a:lnTo>
                    <a:pt x="0" y="59"/>
                  </a:lnTo>
                  <a:lnTo>
                    <a:pt x="5" y="81"/>
                  </a:lnTo>
                  <a:lnTo>
                    <a:pt x="16" y="102"/>
                  </a:lnTo>
                  <a:lnTo>
                    <a:pt x="43" y="123"/>
                  </a:lnTo>
                  <a:lnTo>
                    <a:pt x="32" y="150"/>
                  </a:lnTo>
                  <a:lnTo>
                    <a:pt x="21" y="156"/>
                  </a:lnTo>
                  <a:lnTo>
                    <a:pt x="21" y="177"/>
                  </a:lnTo>
                  <a:lnTo>
                    <a:pt x="32" y="182"/>
                  </a:lnTo>
                  <a:lnTo>
                    <a:pt x="27" y="204"/>
                  </a:lnTo>
                  <a:lnTo>
                    <a:pt x="32" y="215"/>
                  </a:lnTo>
                  <a:lnTo>
                    <a:pt x="59" y="225"/>
                  </a:lnTo>
                  <a:lnTo>
                    <a:pt x="69" y="247"/>
                  </a:lnTo>
                  <a:lnTo>
                    <a:pt x="69" y="274"/>
                  </a:lnTo>
                  <a:lnTo>
                    <a:pt x="69" y="268"/>
                  </a:lnTo>
                  <a:lnTo>
                    <a:pt x="96" y="268"/>
                  </a:lnTo>
                  <a:lnTo>
                    <a:pt x="122" y="257"/>
                  </a:lnTo>
                  <a:lnTo>
                    <a:pt x="155" y="236"/>
                  </a:lnTo>
                  <a:lnTo>
                    <a:pt x="175" y="247"/>
                  </a:lnTo>
                  <a:lnTo>
                    <a:pt x="197" y="247"/>
                  </a:lnTo>
                  <a:lnTo>
                    <a:pt x="213" y="247"/>
                  </a:lnTo>
                  <a:lnTo>
                    <a:pt x="250" y="236"/>
                  </a:lnTo>
                  <a:lnTo>
                    <a:pt x="271" y="225"/>
                  </a:lnTo>
                  <a:lnTo>
                    <a:pt x="266" y="199"/>
                  </a:lnTo>
                  <a:lnTo>
                    <a:pt x="282" y="199"/>
                  </a:lnTo>
                  <a:lnTo>
                    <a:pt x="287" y="188"/>
                  </a:lnTo>
                  <a:lnTo>
                    <a:pt x="287" y="1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77" name="Group 450"/>
            <p:cNvGrpSpPr>
              <a:grpSpLocks/>
            </p:cNvGrpSpPr>
            <p:nvPr/>
          </p:nvGrpSpPr>
          <p:grpSpPr bwMode="auto">
            <a:xfrm>
              <a:off x="4907" y="3350"/>
              <a:ext cx="154" cy="128"/>
              <a:chOff x="2605" y="3259"/>
              <a:chExt cx="154" cy="128"/>
            </a:xfrm>
          </p:grpSpPr>
          <p:sp>
            <p:nvSpPr>
              <p:cNvPr id="246" name="Freeform 451"/>
              <p:cNvSpPr>
                <a:spLocks/>
              </p:cNvSpPr>
              <p:nvPr/>
            </p:nvSpPr>
            <p:spPr bwMode="auto">
              <a:xfrm>
                <a:off x="2605" y="3259"/>
                <a:ext cx="154" cy="128"/>
              </a:xfrm>
              <a:custGeom>
                <a:avLst/>
                <a:gdLst>
                  <a:gd name="T0" fmla="*/ 144 w 154"/>
                  <a:gd name="T1" fmla="*/ 21 h 128"/>
                  <a:gd name="T2" fmla="*/ 117 w 154"/>
                  <a:gd name="T3" fmla="*/ 11 h 128"/>
                  <a:gd name="T4" fmla="*/ 112 w 154"/>
                  <a:gd name="T5" fmla="*/ 0 h 128"/>
                  <a:gd name="T6" fmla="*/ 85 w 154"/>
                  <a:gd name="T7" fmla="*/ 0 h 128"/>
                  <a:gd name="T8" fmla="*/ 47 w 154"/>
                  <a:gd name="T9" fmla="*/ 16 h 128"/>
                  <a:gd name="T10" fmla="*/ 32 w 154"/>
                  <a:gd name="T11" fmla="*/ 21 h 128"/>
                  <a:gd name="T12" fmla="*/ 16 w 154"/>
                  <a:gd name="T13" fmla="*/ 27 h 128"/>
                  <a:gd name="T14" fmla="*/ 10 w 154"/>
                  <a:gd name="T15" fmla="*/ 48 h 128"/>
                  <a:gd name="T16" fmla="*/ 0 w 154"/>
                  <a:gd name="T17" fmla="*/ 43 h 128"/>
                  <a:gd name="T18" fmla="*/ 0 w 154"/>
                  <a:gd name="T19" fmla="*/ 59 h 128"/>
                  <a:gd name="T20" fmla="*/ 5 w 154"/>
                  <a:gd name="T21" fmla="*/ 96 h 128"/>
                  <a:gd name="T22" fmla="*/ 21 w 154"/>
                  <a:gd name="T23" fmla="*/ 118 h 128"/>
                  <a:gd name="T24" fmla="*/ 37 w 154"/>
                  <a:gd name="T25" fmla="*/ 123 h 128"/>
                  <a:gd name="T26" fmla="*/ 42 w 154"/>
                  <a:gd name="T27" fmla="*/ 128 h 128"/>
                  <a:gd name="T28" fmla="*/ 47 w 154"/>
                  <a:gd name="T29" fmla="*/ 128 h 128"/>
                  <a:gd name="T30" fmla="*/ 69 w 154"/>
                  <a:gd name="T31" fmla="*/ 118 h 128"/>
                  <a:gd name="T32" fmla="*/ 85 w 154"/>
                  <a:gd name="T33" fmla="*/ 118 h 128"/>
                  <a:gd name="T34" fmla="*/ 106 w 154"/>
                  <a:gd name="T35" fmla="*/ 91 h 128"/>
                  <a:gd name="T36" fmla="*/ 149 w 154"/>
                  <a:gd name="T37" fmla="*/ 86 h 128"/>
                  <a:gd name="T38" fmla="*/ 154 w 154"/>
                  <a:gd name="T39" fmla="*/ 69 h 128"/>
                  <a:gd name="T40" fmla="*/ 154 w 154"/>
                  <a:gd name="T41" fmla="*/ 43 h 128"/>
                  <a:gd name="T42" fmla="*/ 144 w 154"/>
                  <a:gd name="T43" fmla="*/ 21 h 12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54" h="128">
                    <a:moveTo>
                      <a:pt x="144" y="21"/>
                    </a:moveTo>
                    <a:lnTo>
                      <a:pt x="117" y="11"/>
                    </a:lnTo>
                    <a:lnTo>
                      <a:pt x="112" y="0"/>
                    </a:lnTo>
                    <a:lnTo>
                      <a:pt x="85" y="0"/>
                    </a:lnTo>
                    <a:lnTo>
                      <a:pt x="47" y="16"/>
                    </a:lnTo>
                    <a:lnTo>
                      <a:pt x="32" y="21"/>
                    </a:lnTo>
                    <a:lnTo>
                      <a:pt x="16" y="27"/>
                    </a:lnTo>
                    <a:lnTo>
                      <a:pt x="10" y="48"/>
                    </a:lnTo>
                    <a:lnTo>
                      <a:pt x="0" y="43"/>
                    </a:lnTo>
                    <a:lnTo>
                      <a:pt x="0" y="59"/>
                    </a:lnTo>
                    <a:lnTo>
                      <a:pt x="5" y="96"/>
                    </a:lnTo>
                    <a:lnTo>
                      <a:pt x="21" y="118"/>
                    </a:lnTo>
                    <a:lnTo>
                      <a:pt x="37" y="123"/>
                    </a:lnTo>
                    <a:lnTo>
                      <a:pt x="42" y="128"/>
                    </a:lnTo>
                    <a:lnTo>
                      <a:pt x="47" y="128"/>
                    </a:lnTo>
                    <a:lnTo>
                      <a:pt x="69" y="118"/>
                    </a:lnTo>
                    <a:lnTo>
                      <a:pt x="85" y="118"/>
                    </a:lnTo>
                    <a:lnTo>
                      <a:pt x="106" y="91"/>
                    </a:lnTo>
                    <a:lnTo>
                      <a:pt x="149" y="86"/>
                    </a:lnTo>
                    <a:lnTo>
                      <a:pt x="154" y="69"/>
                    </a:lnTo>
                    <a:lnTo>
                      <a:pt x="154" y="43"/>
                    </a:lnTo>
                    <a:lnTo>
                      <a:pt x="144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7" name="Freeform 452"/>
              <p:cNvSpPr>
                <a:spLocks/>
              </p:cNvSpPr>
              <p:nvPr/>
            </p:nvSpPr>
            <p:spPr bwMode="auto">
              <a:xfrm>
                <a:off x="2605" y="3259"/>
                <a:ext cx="154" cy="128"/>
              </a:xfrm>
              <a:custGeom>
                <a:avLst/>
                <a:gdLst>
                  <a:gd name="T0" fmla="*/ 144 w 154"/>
                  <a:gd name="T1" fmla="*/ 21 h 128"/>
                  <a:gd name="T2" fmla="*/ 117 w 154"/>
                  <a:gd name="T3" fmla="*/ 11 h 128"/>
                  <a:gd name="T4" fmla="*/ 112 w 154"/>
                  <a:gd name="T5" fmla="*/ 0 h 128"/>
                  <a:gd name="T6" fmla="*/ 85 w 154"/>
                  <a:gd name="T7" fmla="*/ 0 h 128"/>
                  <a:gd name="T8" fmla="*/ 47 w 154"/>
                  <a:gd name="T9" fmla="*/ 16 h 128"/>
                  <a:gd name="T10" fmla="*/ 32 w 154"/>
                  <a:gd name="T11" fmla="*/ 21 h 128"/>
                  <a:gd name="T12" fmla="*/ 16 w 154"/>
                  <a:gd name="T13" fmla="*/ 27 h 128"/>
                  <a:gd name="T14" fmla="*/ 10 w 154"/>
                  <a:gd name="T15" fmla="*/ 48 h 128"/>
                  <a:gd name="T16" fmla="*/ 0 w 154"/>
                  <a:gd name="T17" fmla="*/ 43 h 128"/>
                  <a:gd name="T18" fmla="*/ 0 w 154"/>
                  <a:gd name="T19" fmla="*/ 59 h 128"/>
                  <a:gd name="T20" fmla="*/ 5 w 154"/>
                  <a:gd name="T21" fmla="*/ 96 h 128"/>
                  <a:gd name="T22" fmla="*/ 21 w 154"/>
                  <a:gd name="T23" fmla="*/ 118 h 128"/>
                  <a:gd name="T24" fmla="*/ 37 w 154"/>
                  <a:gd name="T25" fmla="*/ 123 h 128"/>
                  <a:gd name="T26" fmla="*/ 42 w 154"/>
                  <a:gd name="T27" fmla="*/ 128 h 128"/>
                  <a:gd name="T28" fmla="*/ 47 w 154"/>
                  <a:gd name="T29" fmla="*/ 128 h 128"/>
                  <a:gd name="T30" fmla="*/ 69 w 154"/>
                  <a:gd name="T31" fmla="*/ 118 h 128"/>
                  <a:gd name="T32" fmla="*/ 85 w 154"/>
                  <a:gd name="T33" fmla="*/ 118 h 128"/>
                  <a:gd name="T34" fmla="*/ 106 w 154"/>
                  <a:gd name="T35" fmla="*/ 91 h 128"/>
                  <a:gd name="T36" fmla="*/ 149 w 154"/>
                  <a:gd name="T37" fmla="*/ 86 h 128"/>
                  <a:gd name="T38" fmla="*/ 154 w 154"/>
                  <a:gd name="T39" fmla="*/ 69 h 128"/>
                  <a:gd name="T40" fmla="*/ 154 w 154"/>
                  <a:gd name="T41" fmla="*/ 43 h 128"/>
                  <a:gd name="T42" fmla="*/ 144 w 154"/>
                  <a:gd name="T43" fmla="*/ 21 h 12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54" h="128">
                    <a:moveTo>
                      <a:pt x="144" y="21"/>
                    </a:moveTo>
                    <a:lnTo>
                      <a:pt x="117" y="11"/>
                    </a:lnTo>
                    <a:lnTo>
                      <a:pt x="112" y="0"/>
                    </a:lnTo>
                    <a:lnTo>
                      <a:pt x="85" y="0"/>
                    </a:lnTo>
                    <a:lnTo>
                      <a:pt x="47" y="16"/>
                    </a:lnTo>
                    <a:lnTo>
                      <a:pt x="32" y="21"/>
                    </a:lnTo>
                    <a:lnTo>
                      <a:pt x="16" y="27"/>
                    </a:lnTo>
                    <a:lnTo>
                      <a:pt x="10" y="48"/>
                    </a:lnTo>
                    <a:lnTo>
                      <a:pt x="0" y="43"/>
                    </a:lnTo>
                    <a:lnTo>
                      <a:pt x="0" y="59"/>
                    </a:lnTo>
                    <a:lnTo>
                      <a:pt x="5" y="96"/>
                    </a:lnTo>
                    <a:lnTo>
                      <a:pt x="21" y="118"/>
                    </a:lnTo>
                    <a:lnTo>
                      <a:pt x="37" y="123"/>
                    </a:lnTo>
                    <a:lnTo>
                      <a:pt x="42" y="128"/>
                    </a:lnTo>
                    <a:lnTo>
                      <a:pt x="47" y="128"/>
                    </a:lnTo>
                    <a:lnTo>
                      <a:pt x="69" y="118"/>
                    </a:lnTo>
                    <a:lnTo>
                      <a:pt x="85" y="118"/>
                    </a:lnTo>
                    <a:lnTo>
                      <a:pt x="106" y="91"/>
                    </a:lnTo>
                    <a:lnTo>
                      <a:pt x="149" y="86"/>
                    </a:lnTo>
                    <a:lnTo>
                      <a:pt x="154" y="69"/>
                    </a:lnTo>
                    <a:lnTo>
                      <a:pt x="154" y="43"/>
                    </a:lnTo>
                    <a:lnTo>
                      <a:pt x="144" y="21"/>
                    </a:lnTo>
                    <a:close/>
                  </a:path>
                </a:pathLst>
              </a:custGeom>
              <a:solidFill>
                <a:srgbClr val="00B0F0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78" name="Group 453"/>
            <p:cNvGrpSpPr>
              <a:grpSpLocks/>
            </p:cNvGrpSpPr>
            <p:nvPr/>
          </p:nvGrpSpPr>
          <p:grpSpPr bwMode="auto">
            <a:xfrm>
              <a:off x="4993" y="3146"/>
              <a:ext cx="373" cy="274"/>
              <a:chOff x="2691" y="3055"/>
              <a:chExt cx="373" cy="274"/>
            </a:xfrm>
          </p:grpSpPr>
          <p:sp>
            <p:nvSpPr>
              <p:cNvPr id="244" name="Freeform 454"/>
              <p:cNvSpPr>
                <a:spLocks/>
              </p:cNvSpPr>
              <p:nvPr/>
            </p:nvSpPr>
            <p:spPr bwMode="auto">
              <a:xfrm>
                <a:off x="2691" y="3055"/>
                <a:ext cx="373" cy="274"/>
              </a:xfrm>
              <a:custGeom>
                <a:avLst/>
                <a:gdLst>
                  <a:gd name="T0" fmla="*/ 287 w 373"/>
                  <a:gd name="T1" fmla="*/ 172 h 274"/>
                  <a:gd name="T2" fmla="*/ 309 w 373"/>
                  <a:gd name="T3" fmla="*/ 166 h 274"/>
                  <a:gd name="T4" fmla="*/ 325 w 373"/>
                  <a:gd name="T5" fmla="*/ 156 h 274"/>
                  <a:gd name="T6" fmla="*/ 357 w 373"/>
                  <a:gd name="T7" fmla="*/ 161 h 274"/>
                  <a:gd name="T8" fmla="*/ 373 w 373"/>
                  <a:gd name="T9" fmla="*/ 156 h 274"/>
                  <a:gd name="T10" fmla="*/ 357 w 373"/>
                  <a:gd name="T11" fmla="*/ 134 h 274"/>
                  <a:gd name="T12" fmla="*/ 330 w 373"/>
                  <a:gd name="T13" fmla="*/ 118 h 274"/>
                  <a:gd name="T14" fmla="*/ 346 w 373"/>
                  <a:gd name="T15" fmla="*/ 97 h 274"/>
                  <a:gd name="T16" fmla="*/ 346 w 373"/>
                  <a:gd name="T17" fmla="*/ 70 h 274"/>
                  <a:gd name="T18" fmla="*/ 346 w 373"/>
                  <a:gd name="T19" fmla="*/ 48 h 274"/>
                  <a:gd name="T20" fmla="*/ 362 w 373"/>
                  <a:gd name="T21" fmla="*/ 43 h 274"/>
                  <a:gd name="T22" fmla="*/ 368 w 373"/>
                  <a:gd name="T23" fmla="*/ 32 h 274"/>
                  <a:gd name="T24" fmla="*/ 368 w 373"/>
                  <a:gd name="T25" fmla="*/ 22 h 274"/>
                  <a:gd name="T26" fmla="*/ 368 w 373"/>
                  <a:gd name="T27" fmla="*/ 11 h 274"/>
                  <a:gd name="T28" fmla="*/ 335 w 373"/>
                  <a:gd name="T29" fmla="*/ 11 h 274"/>
                  <a:gd name="T30" fmla="*/ 330 w 373"/>
                  <a:gd name="T31" fmla="*/ 0 h 274"/>
                  <a:gd name="T32" fmla="*/ 304 w 373"/>
                  <a:gd name="T33" fmla="*/ 6 h 274"/>
                  <a:gd name="T34" fmla="*/ 287 w 373"/>
                  <a:gd name="T35" fmla="*/ 0 h 274"/>
                  <a:gd name="T36" fmla="*/ 261 w 373"/>
                  <a:gd name="T37" fmla="*/ 6 h 274"/>
                  <a:gd name="T38" fmla="*/ 229 w 373"/>
                  <a:gd name="T39" fmla="*/ 16 h 274"/>
                  <a:gd name="T40" fmla="*/ 203 w 373"/>
                  <a:gd name="T41" fmla="*/ 54 h 274"/>
                  <a:gd name="T42" fmla="*/ 170 w 373"/>
                  <a:gd name="T43" fmla="*/ 59 h 274"/>
                  <a:gd name="T44" fmla="*/ 138 w 373"/>
                  <a:gd name="T45" fmla="*/ 59 h 274"/>
                  <a:gd name="T46" fmla="*/ 122 w 373"/>
                  <a:gd name="T47" fmla="*/ 59 h 274"/>
                  <a:gd name="T48" fmla="*/ 107 w 373"/>
                  <a:gd name="T49" fmla="*/ 75 h 274"/>
                  <a:gd name="T50" fmla="*/ 48 w 373"/>
                  <a:gd name="T51" fmla="*/ 75 h 274"/>
                  <a:gd name="T52" fmla="*/ 27 w 373"/>
                  <a:gd name="T53" fmla="*/ 70 h 274"/>
                  <a:gd name="T54" fmla="*/ 27 w 373"/>
                  <a:gd name="T55" fmla="*/ 54 h 274"/>
                  <a:gd name="T56" fmla="*/ 5 w 373"/>
                  <a:gd name="T57" fmla="*/ 43 h 274"/>
                  <a:gd name="T58" fmla="*/ 0 w 373"/>
                  <a:gd name="T59" fmla="*/ 59 h 274"/>
                  <a:gd name="T60" fmla="*/ 5 w 373"/>
                  <a:gd name="T61" fmla="*/ 81 h 274"/>
                  <a:gd name="T62" fmla="*/ 16 w 373"/>
                  <a:gd name="T63" fmla="*/ 102 h 274"/>
                  <a:gd name="T64" fmla="*/ 43 w 373"/>
                  <a:gd name="T65" fmla="*/ 123 h 274"/>
                  <a:gd name="T66" fmla="*/ 32 w 373"/>
                  <a:gd name="T67" fmla="*/ 150 h 274"/>
                  <a:gd name="T68" fmla="*/ 21 w 373"/>
                  <a:gd name="T69" fmla="*/ 156 h 274"/>
                  <a:gd name="T70" fmla="*/ 21 w 373"/>
                  <a:gd name="T71" fmla="*/ 177 h 274"/>
                  <a:gd name="T72" fmla="*/ 32 w 373"/>
                  <a:gd name="T73" fmla="*/ 182 h 274"/>
                  <a:gd name="T74" fmla="*/ 27 w 373"/>
                  <a:gd name="T75" fmla="*/ 204 h 274"/>
                  <a:gd name="T76" fmla="*/ 32 w 373"/>
                  <a:gd name="T77" fmla="*/ 215 h 274"/>
                  <a:gd name="T78" fmla="*/ 59 w 373"/>
                  <a:gd name="T79" fmla="*/ 225 h 274"/>
                  <a:gd name="T80" fmla="*/ 69 w 373"/>
                  <a:gd name="T81" fmla="*/ 247 h 274"/>
                  <a:gd name="T82" fmla="*/ 69 w 373"/>
                  <a:gd name="T83" fmla="*/ 274 h 274"/>
                  <a:gd name="T84" fmla="*/ 69 w 373"/>
                  <a:gd name="T85" fmla="*/ 268 h 274"/>
                  <a:gd name="T86" fmla="*/ 96 w 373"/>
                  <a:gd name="T87" fmla="*/ 268 h 274"/>
                  <a:gd name="T88" fmla="*/ 122 w 373"/>
                  <a:gd name="T89" fmla="*/ 257 h 274"/>
                  <a:gd name="T90" fmla="*/ 155 w 373"/>
                  <a:gd name="T91" fmla="*/ 236 h 274"/>
                  <a:gd name="T92" fmla="*/ 175 w 373"/>
                  <a:gd name="T93" fmla="*/ 247 h 274"/>
                  <a:gd name="T94" fmla="*/ 197 w 373"/>
                  <a:gd name="T95" fmla="*/ 247 h 274"/>
                  <a:gd name="T96" fmla="*/ 213 w 373"/>
                  <a:gd name="T97" fmla="*/ 247 h 274"/>
                  <a:gd name="T98" fmla="*/ 250 w 373"/>
                  <a:gd name="T99" fmla="*/ 236 h 274"/>
                  <a:gd name="T100" fmla="*/ 271 w 373"/>
                  <a:gd name="T101" fmla="*/ 225 h 274"/>
                  <a:gd name="T102" fmla="*/ 266 w 373"/>
                  <a:gd name="T103" fmla="*/ 199 h 274"/>
                  <a:gd name="T104" fmla="*/ 282 w 373"/>
                  <a:gd name="T105" fmla="*/ 199 h 274"/>
                  <a:gd name="T106" fmla="*/ 287 w 373"/>
                  <a:gd name="T107" fmla="*/ 188 h 274"/>
                  <a:gd name="T108" fmla="*/ 287 w 373"/>
                  <a:gd name="T109" fmla="*/ 172 h 2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373" h="274">
                    <a:moveTo>
                      <a:pt x="287" y="172"/>
                    </a:moveTo>
                    <a:lnTo>
                      <a:pt x="309" y="166"/>
                    </a:lnTo>
                    <a:lnTo>
                      <a:pt x="325" y="156"/>
                    </a:lnTo>
                    <a:lnTo>
                      <a:pt x="357" y="161"/>
                    </a:lnTo>
                    <a:lnTo>
                      <a:pt x="373" y="156"/>
                    </a:lnTo>
                    <a:lnTo>
                      <a:pt x="357" y="134"/>
                    </a:lnTo>
                    <a:lnTo>
                      <a:pt x="330" y="118"/>
                    </a:lnTo>
                    <a:lnTo>
                      <a:pt x="346" y="97"/>
                    </a:lnTo>
                    <a:lnTo>
                      <a:pt x="346" y="70"/>
                    </a:lnTo>
                    <a:lnTo>
                      <a:pt x="346" y="48"/>
                    </a:lnTo>
                    <a:lnTo>
                      <a:pt x="362" y="43"/>
                    </a:lnTo>
                    <a:lnTo>
                      <a:pt x="368" y="32"/>
                    </a:lnTo>
                    <a:lnTo>
                      <a:pt x="368" y="22"/>
                    </a:lnTo>
                    <a:lnTo>
                      <a:pt x="368" y="11"/>
                    </a:lnTo>
                    <a:lnTo>
                      <a:pt x="335" y="11"/>
                    </a:lnTo>
                    <a:lnTo>
                      <a:pt x="330" y="0"/>
                    </a:lnTo>
                    <a:lnTo>
                      <a:pt x="304" y="6"/>
                    </a:lnTo>
                    <a:lnTo>
                      <a:pt x="287" y="0"/>
                    </a:lnTo>
                    <a:lnTo>
                      <a:pt x="261" y="6"/>
                    </a:lnTo>
                    <a:lnTo>
                      <a:pt x="229" y="16"/>
                    </a:lnTo>
                    <a:lnTo>
                      <a:pt x="203" y="54"/>
                    </a:lnTo>
                    <a:lnTo>
                      <a:pt x="170" y="59"/>
                    </a:lnTo>
                    <a:lnTo>
                      <a:pt x="138" y="59"/>
                    </a:lnTo>
                    <a:lnTo>
                      <a:pt x="122" y="59"/>
                    </a:lnTo>
                    <a:lnTo>
                      <a:pt x="107" y="75"/>
                    </a:lnTo>
                    <a:lnTo>
                      <a:pt x="48" y="75"/>
                    </a:lnTo>
                    <a:lnTo>
                      <a:pt x="27" y="70"/>
                    </a:lnTo>
                    <a:lnTo>
                      <a:pt x="27" y="54"/>
                    </a:lnTo>
                    <a:lnTo>
                      <a:pt x="5" y="43"/>
                    </a:lnTo>
                    <a:lnTo>
                      <a:pt x="0" y="59"/>
                    </a:lnTo>
                    <a:lnTo>
                      <a:pt x="5" y="81"/>
                    </a:lnTo>
                    <a:lnTo>
                      <a:pt x="16" y="102"/>
                    </a:lnTo>
                    <a:lnTo>
                      <a:pt x="43" y="123"/>
                    </a:lnTo>
                    <a:lnTo>
                      <a:pt x="32" y="150"/>
                    </a:lnTo>
                    <a:lnTo>
                      <a:pt x="21" y="156"/>
                    </a:lnTo>
                    <a:lnTo>
                      <a:pt x="21" y="177"/>
                    </a:lnTo>
                    <a:lnTo>
                      <a:pt x="32" y="182"/>
                    </a:lnTo>
                    <a:lnTo>
                      <a:pt x="27" y="204"/>
                    </a:lnTo>
                    <a:lnTo>
                      <a:pt x="32" y="215"/>
                    </a:lnTo>
                    <a:lnTo>
                      <a:pt x="59" y="225"/>
                    </a:lnTo>
                    <a:lnTo>
                      <a:pt x="69" y="247"/>
                    </a:lnTo>
                    <a:lnTo>
                      <a:pt x="69" y="274"/>
                    </a:lnTo>
                    <a:lnTo>
                      <a:pt x="69" y="268"/>
                    </a:lnTo>
                    <a:lnTo>
                      <a:pt x="96" y="268"/>
                    </a:lnTo>
                    <a:lnTo>
                      <a:pt x="122" y="257"/>
                    </a:lnTo>
                    <a:lnTo>
                      <a:pt x="155" y="236"/>
                    </a:lnTo>
                    <a:lnTo>
                      <a:pt x="175" y="247"/>
                    </a:lnTo>
                    <a:lnTo>
                      <a:pt x="197" y="247"/>
                    </a:lnTo>
                    <a:lnTo>
                      <a:pt x="213" y="247"/>
                    </a:lnTo>
                    <a:lnTo>
                      <a:pt x="250" y="236"/>
                    </a:lnTo>
                    <a:lnTo>
                      <a:pt x="271" y="225"/>
                    </a:lnTo>
                    <a:lnTo>
                      <a:pt x="266" y="199"/>
                    </a:lnTo>
                    <a:lnTo>
                      <a:pt x="282" y="199"/>
                    </a:lnTo>
                    <a:lnTo>
                      <a:pt x="287" y="188"/>
                    </a:lnTo>
                    <a:lnTo>
                      <a:pt x="287" y="17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5" name="Freeform 455"/>
              <p:cNvSpPr>
                <a:spLocks/>
              </p:cNvSpPr>
              <p:nvPr/>
            </p:nvSpPr>
            <p:spPr bwMode="auto">
              <a:xfrm>
                <a:off x="2691" y="3055"/>
                <a:ext cx="373" cy="274"/>
              </a:xfrm>
              <a:custGeom>
                <a:avLst/>
                <a:gdLst>
                  <a:gd name="T0" fmla="*/ 287 w 373"/>
                  <a:gd name="T1" fmla="*/ 172 h 274"/>
                  <a:gd name="T2" fmla="*/ 309 w 373"/>
                  <a:gd name="T3" fmla="*/ 166 h 274"/>
                  <a:gd name="T4" fmla="*/ 325 w 373"/>
                  <a:gd name="T5" fmla="*/ 156 h 274"/>
                  <a:gd name="T6" fmla="*/ 357 w 373"/>
                  <a:gd name="T7" fmla="*/ 161 h 274"/>
                  <a:gd name="T8" fmla="*/ 373 w 373"/>
                  <a:gd name="T9" fmla="*/ 156 h 274"/>
                  <a:gd name="T10" fmla="*/ 357 w 373"/>
                  <a:gd name="T11" fmla="*/ 134 h 274"/>
                  <a:gd name="T12" fmla="*/ 330 w 373"/>
                  <a:gd name="T13" fmla="*/ 118 h 274"/>
                  <a:gd name="T14" fmla="*/ 346 w 373"/>
                  <a:gd name="T15" fmla="*/ 97 h 274"/>
                  <a:gd name="T16" fmla="*/ 346 w 373"/>
                  <a:gd name="T17" fmla="*/ 70 h 274"/>
                  <a:gd name="T18" fmla="*/ 346 w 373"/>
                  <a:gd name="T19" fmla="*/ 48 h 274"/>
                  <a:gd name="T20" fmla="*/ 362 w 373"/>
                  <a:gd name="T21" fmla="*/ 43 h 274"/>
                  <a:gd name="T22" fmla="*/ 368 w 373"/>
                  <a:gd name="T23" fmla="*/ 32 h 274"/>
                  <a:gd name="T24" fmla="*/ 368 w 373"/>
                  <a:gd name="T25" fmla="*/ 22 h 274"/>
                  <a:gd name="T26" fmla="*/ 368 w 373"/>
                  <a:gd name="T27" fmla="*/ 11 h 274"/>
                  <a:gd name="T28" fmla="*/ 335 w 373"/>
                  <a:gd name="T29" fmla="*/ 11 h 274"/>
                  <a:gd name="T30" fmla="*/ 330 w 373"/>
                  <a:gd name="T31" fmla="*/ 0 h 274"/>
                  <a:gd name="T32" fmla="*/ 304 w 373"/>
                  <a:gd name="T33" fmla="*/ 6 h 274"/>
                  <a:gd name="T34" fmla="*/ 287 w 373"/>
                  <a:gd name="T35" fmla="*/ 0 h 274"/>
                  <a:gd name="T36" fmla="*/ 261 w 373"/>
                  <a:gd name="T37" fmla="*/ 6 h 274"/>
                  <a:gd name="T38" fmla="*/ 229 w 373"/>
                  <a:gd name="T39" fmla="*/ 16 h 274"/>
                  <a:gd name="T40" fmla="*/ 203 w 373"/>
                  <a:gd name="T41" fmla="*/ 54 h 274"/>
                  <a:gd name="T42" fmla="*/ 170 w 373"/>
                  <a:gd name="T43" fmla="*/ 59 h 274"/>
                  <a:gd name="T44" fmla="*/ 138 w 373"/>
                  <a:gd name="T45" fmla="*/ 59 h 274"/>
                  <a:gd name="T46" fmla="*/ 122 w 373"/>
                  <a:gd name="T47" fmla="*/ 59 h 274"/>
                  <a:gd name="T48" fmla="*/ 107 w 373"/>
                  <a:gd name="T49" fmla="*/ 75 h 274"/>
                  <a:gd name="T50" fmla="*/ 48 w 373"/>
                  <a:gd name="T51" fmla="*/ 75 h 274"/>
                  <a:gd name="T52" fmla="*/ 27 w 373"/>
                  <a:gd name="T53" fmla="*/ 70 h 274"/>
                  <a:gd name="T54" fmla="*/ 27 w 373"/>
                  <a:gd name="T55" fmla="*/ 54 h 274"/>
                  <a:gd name="T56" fmla="*/ 5 w 373"/>
                  <a:gd name="T57" fmla="*/ 43 h 274"/>
                  <a:gd name="T58" fmla="*/ 0 w 373"/>
                  <a:gd name="T59" fmla="*/ 59 h 274"/>
                  <a:gd name="T60" fmla="*/ 5 w 373"/>
                  <a:gd name="T61" fmla="*/ 81 h 274"/>
                  <a:gd name="T62" fmla="*/ 16 w 373"/>
                  <a:gd name="T63" fmla="*/ 102 h 274"/>
                  <a:gd name="T64" fmla="*/ 43 w 373"/>
                  <a:gd name="T65" fmla="*/ 123 h 274"/>
                  <a:gd name="T66" fmla="*/ 32 w 373"/>
                  <a:gd name="T67" fmla="*/ 150 h 274"/>
                  <a:gd name="T68" fmla="*/ 21 w 373"/>
                  <a:gd name="T69" fmla="*/ 156 h 274"/>
                  <a:gd name="T70" fmla="*/ 21 w 373"/>
                  <a:gd name="T71" fmla="*/ 177 h 274"/>
                  <a:gd name="T72" fmla="*/ 32 w 373"/>
                  <a:gd name="T73" fmla="*/ 182 h 274"/>
                  <a:gd name="T74" fmla="*/ 27 w 373"/>
                  <a:gd name="T75" fmla="*/ 204 h 274"/>
                  <a:gd name="T76" fmla="*/ 32 w 373"/>
                  <a:gd name="T77" fmla="*/ 215 h 274"/>
                  <a:gd name="T78" fmla="*/ 59 w 373"/>
                  <a:gd name="T79" fmla="*/ 225 h 274"/>
                  <a:gd name="T80" fmla="*/ 69 w 373"/>
                  <a:gd name="T81" fmla="*/ 247 h 274"/>
                  <a:gd name="T82" fmla="*/ 69 w 373"/>
                  <a:gd name="T83" fmla="*/ 274 h 274"/>
                  <a:gd name="T84" fmla="*/ 69 w 373"/>
                  <a:gd name="T85" fmla="*/ 268 h 274"/>
                  <a:gd name="T86" fmla="*/ 96 w 373"/>
                  <a:gd name="T87" fmla="*/ 268 h 274"/>
                  <a:gd name="T88" fmla="*/ 122 w 373"/>
                  <a:gd name="T89" fmla="*/ 257 h 274"/>
                  <a:gd name="T90" fmla="*/ 155 w 373"/>
                  <a:gd name="T91" fmla="*/ 236 h 274"/>
                  <a:gd name="T92" fmla="*/ 175 w 373"/>
                  <a:gd name="T93" fmla="*/ 247 h 274"/>
                  <a:gd name="T94" fmla="*/ 197 w 373"/>
                  <a:gd name="T95" fmla="*/ 247 h 274"/>
                  <a:gd name="T96" fmla="*/ 213 w 373"/>
                  <a:gd name="T97" fmla="*/ 247 h 274"/>
                  <a:gd name="T98" fmla="*/ 250 w 373"/>
                  <a:gd name="T99" fmla="*/ 236 h 274"/>
                  <a:gd name="T100" fmla="*/ 271 w 373"/>
                  <a:gd name="T101" fmla="*/ 225 h 274"/>
                  <a:gd name="T102" fmla="*/ 266 w 373"/>
                  <a:gd name="T103" fmla="*/ 199 h 274"/>
                  <a:gd name="T104" fmla="*/ 282 w 373"/>
                  <a:gd name="T105" fmla="*/ 199 h 274"/>
                  <a:gd name="T106" fmla="*/ 287 w 373"/>
                  <a:gd name="T107" fmla="*/ 188 h 274"/>
                  <a:gd name="T108" fmla="*/ 287 w 373"/>
                  <a:gd name="T109" fmla="*/ 172 h 2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373" h="274">
                    <a:moveTo>
                      <a:pt x="287" y="172"/>
                    </a:moveTo>
                    <a:lnTo>
                      <a:pt x="309" y="166"/>
                    </a:lnTo>
                    <a:lnTo>
                      <a:pt x="325" y="156"/>
                    </a:lnTo>
                    <a:lnTo>
                      <a:pt x="357" y="161"/>
                    </a:lnTo>
                    <a:lnTo>
                      <a:pt x="373" y="156"/>
                    </a:lnTo>
                    <a:lnTo>
                      <a:pt x="357" y="134"/>
                    </a:lnTo>
                    <a:lnTo>
                      <a:pt x="330" y="118"/>
                    </a:lnTo>
                    <a:lnTo>
                      <a:pt x="346" y="97"/>
                    </a:lnTo>
                    <a:lnTo>
                      <a:pt x="346" y="70"/>
                    </a:lnTo>
                    <a:lnTo>
                      <a:pt x="346" y="48"/>
                    </a:lnTo>
                    <a:lnTo>
                      <a:pt x="362" y="43"/>
                    </a:lnTo>
                    <a:lnTo>
                      <a:pt x="368" y="32"/>
                    </a:lnTo>
                    <a:lnTo>
                      <a:pt x="368" y="22"/>
                    </a:lnTo>
                    <a:lnTo>
                      <a:pt x="368" y="11"/>
                    </a:lnTo>
                    <a:lnTo>
                      <a:pt x="335" y="11"/>
                    </a:lnTo>
                    <a:lnTo>
                      <a:pt x="330" y="0"/>
                    </a:lnTo>
                    <a:lnTo>
                      <a:pt x="304" y="6"/>
                    </a:lnTo>
                    <a:lnTo>
                      <a:pt x="287" y="0"/>
                    </a:lnTo>
                    <a:lnTo>
                      <a:pt x="261" y="6"/>
                    </a:lnTo>
                    <a:lnTo>
                      <a:pt x="229" y="16"/>
                    </a:lnTo>
                    <a:lnTo>
                      <a:pt x="203" y="54"/>
                    </a:lnTo>
                    <a:lnTo>
                      <a:pt x="170" y="59"/>
                    </a:lnTo>
                    <a:lnTo>
                      <a:pt x="138" y="59"/>
                    </a:lnTo>
                    <a:lnTo>
                      <a:pt x="122" y="59"/>
                    </a:lnTo>
                    <a:lnTo>
                      <a:pt x="107" y="75"/>
                    </a:lnTo>
                    <a:lnTo>
                      <a:pt x="48" y="75"/>
                    </a:lnTo>
                    <a:lnTo>
                      <a:pt x="27" y="70"/>
                    </a:lnTo>
                    <a:lnTo>
                      <a:pt x="27" y="54"/>
                    </a:lnTo>
                    <a:lnTo>
                      <a:pt x="5" y="43"/>
                    </a:lnTo>
                    <a:lnTo>
                      <a:pt x="0" y="59"/>
                    </a:lnTo>
                    <a:lnTo>
                      <a:pt x="5" y="81"/>
                    </a:lnTo>
                    <a:lnTo>
                      <a:pt x="16" y="102"/>
                    </a:lnTo>
                    <a:lnTo>
                      <a:pt x="43" y="123"/>
                    </a:lnTo>
                    <a:lnTo>
                      <a:pt x="32" y="150"/>
                    </a:lnTo>
                    <a:lnTo>
                      <a:pt x="21" y="156"/>
                    </a:lnTo>
                    <a:lnTo>
                      <a:pt x="21" y="177"/>
                    </a:lnTo>
                    <a:lnTo>
                      <a:pt x="32" y="182"/>
                    </a:lnTo>
                    <a:lnTo>
                      <a:pt x="27" y="204"/>
                    </a:lnTo>
                    <a:lnTo>
                      <a:pt x="32" y="215"/>
                    </a:lnTo>
                    <a:lnTo>
                      <a:pt x="59" y="225"/>
                    </a:lnTo>
                    <a:lnTo>
                      <a:pt x="69" y="247"/>
                    </a:lnTo>
                    <a:lnTo>
                      <a:pt x="69" y="274"/>
                    </a:lnTo>
                    <a:lnTo>
                      <a:pt x="69" y="268"/>
                    </a:lnTo>
                    <a:lnTo>
                      <a:pt x="96" y="268"/>
                    </a:lnTo>
                    <a:lnTo>
                      <a:pt x="122" y="257"/>
                    </a:lnTo>
                    <a:lnTo>
                      <a:pt x="155" y="236"/>
                    </a:lnTo>
                    <a:lnTo>
                      <a:pt x="175" y="247"/>
                    </a:lnTo>
                    <a:lnTo>
                      <a:pt x="197" y="247"/>
                    </a:lnTo>
                    <a:lnTo>
                      <a:pt x="213" y="247"/>
                    </a:lnTo>
                    <a:lnTo>
                      <a:pt x="250" y="236"/>
                    </a:lnTo>
                    <a:lnTo>
                      <a:pt x="271" y="225"/>
                    </a:lnTo>
                    <a:lnTo>
                      <a:pt x="266" y="199"/>
                    </a:lnTo>
                    <a:lnTo>
                      <a:pt x="282" y="199"/>
                    </a:lnTo>
                    <a:lnTo>
                      <a:pt x="287" y="188"/>
                    </a:lnTo>
                    <a:lnTo>
                      <a:pt x="287" y="172"/>
                    </a:ln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79" name="Freeform 456"/>
            <p:cNvSpPr>
              <a:spLocks/>
            </p:cNvSpPr>
            <p:nvPr/>
          </p:nvSpPr>
          <p:spPr bwMode="auto">
            <a:xfrm>
              <a:off x="5270" y="3301"/>
              <a:ext cx="231" cy="413"/>
            </a:xfrm>
            <a:custGeom>
              <a:avLst/>
              <a:gdLst>
                <a:gd name="T0" fmla="*/ 139 w 231"/>
                <a:gd name="T1" fmla="*/ 27 h 413"/>
                <a:gd name="T2" fmla="*/ 96 w 231"/>
                <a:gd name="T3" fmla="*/ 0 h 413"/>
                <a:gd name="T4" fmla="*/ 48 w 231"/>
                <a:gd name="T5" fmla="*/ 0 h 413"/>
                <a:gd name="T6" fmla="*/ 11 w 231"/>
                <a:gd name="T7" fmla="*/ 17 h 413"/>
                <a:gd name="T8" fmla="*/ 5 w 231"/>
                <a:gd name="T9" fmla="*/ 43 h 413"/>
                <a:gd name="T10" fmla="*/ 11 w 231"/>
                <a:gd name="T11" fmla="*/ 91 h 413"/>
                <a:gd name="T12" fmla="*/ 0 w 231"/>
                <a:gd name="T13" fmla="*/ 129 h 413"/>
                <a:gd name="T14" fmla="*/ 43 w 231"/>
                <a:gd name="T15" fmla="*/ 124 h 413"/>
                <a:gd name="T16" fmla="*/ 21 w 231"/>
                <a:gd name="T17" fmla="*/ 172 h 413"/>
                <a:gd name="T18" fmla="*/ 75 w 231"/>
                <a:gd name="T19" fmla="*/ 209 h 413"/>
                <a:gd name="T20" fmla="*/ 102 w 231"/>
                <a:gd name="T21" fmla="*/ 257 h 413"/>
                <a:gd name="T22" fmla="*/ 107 w 231"/>
                <a:gd name="T23" fmla="*/ 289 h 413"/>
                <a:gd name="T24" fmla="*/ 64 w 231"/>
                <a:gd name="T25" fmla="*/ 295 h 413"/>
                <a:gd name="T26" fmla="*/ 80 w 231"/>
                <a:gd name="T27" fmla="*/ 332 h 413"/>
                <a:gd name="T28" fmla="*/ 107 w 231"/>
                <a:gd name="T29" fmla="*/ 322 h 413"/>
                <a:gd name="T30" fmla="*/ 139 w 231"/>
                <a:gd name="T31" fmla="*/ 338 h 413"/>
                <a:gd name="T32" fmla="*/ 149 w 231"/>
                <a:gd name="T33" fmla="*/ 375 h 413"/>
                <a:gd name="T34" fmla="*/ 155 w 231"/>
                <a:gd name="T35" fmla="*/ 397 h 413"/>
                <a:gd name="T36" fmla="*/ 166 w 231"/>
                <a:gd name="T37" fmla="*/ 402 h 413"/>
                <a:gd name="T38" fmla="*/ 214 w 231"/>
                <a:gd name="T39" fmla="*/ 413 h 413"/>
                <a:gd name="T40" fmla="*/ 228 w 231"/>
                <a:gd name="T41" fmla="*/ 387 h 413"/>
                <a:gd name="T42" fmla="*/ 192 w 231"/>
                <a:gd name="T43" fmla="*/ 38 h 413"/>
                <a:gd name="T44" fmla="*/ 203 w 231"/>
                <a:gd name="T45" fmla="*/ 102 h 413"/>
                <a:gd name="T46" fmla="*/ 155 w 231"/>
                <a:gd name="T47" fmla="*/ 113 h 413"/>
                <a:gd name="T48" fmla="*/ 96 w 231"/>
                <a:gd name="T49" fmla="*/ 134 h 413"/>
                <a:gd name="T50" fmla="*/ 59 w 231"/>
                <a:gd name="T51" fmla="*/ 140 h 413"/>
                <a:gd name="T52" fmla="*/ 27 w 231"/>
                <a:gd name="T53" fmla="*/ 177 h 413"/>
                <a:gd name="T54" fmla="*/ 38 w 231"/>
                <a:gd name="T55" fmla="*/ 156 h 413"/>
                <a:gd name="T56" fmla="*/ 80 w 231"/>
                <a:gd name="T57" fmla="*/ 113 h 413"/>
                <a:gd name="T58" fmla="*/ 118 w 231"/>
                <a:gd name="T59" fmla="*/ 70 h 413"/>
                <a:gd name="T60" fmla="*/ 181 w 231"/>
                <a:gd name="T61" fmla="*/ 54 h 413"/>
                <a:gd name="T62" fmla="*/ 192 w 231"/>
                <a:gd name="T63" fmla="*/ 65 h 413"/>
                <a:gd name="T64" fmla="*/ 208 w 231"/>
                <a:gd name="T65" fmla="*/ 75 h 413"/>
                <a:gd name="T66" fmla="*/ 192 w 231"/>
                <a:gd name="T67" fmla="*/ 38 h 41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1" h="413">
                  <a:moveTo>
                    <a:pt x="192" y="38"/>
                  </a:moveTo>
                  <a:lnTo>
                    <a:pt x="139" y="27"/>
                  </a:lnTo>
                  <a:lnTo>
                    <a:pt x="118" y="17"/>
                  </a:lnTo>
                  <a:lnTo>
                    <a:pt x="96" y="0"/>
                  </a:lnTo>
                  <a:lnTo>
                    <a:pt x="80" y="6"/>
                  </a:lnTo>
                  <a:lnTo>
                    <a:pt x="48" y="0"/>
                  </a:lnTo>
                  <a:lnTo>
                    <a:pt x="32" y="11"/>
                  </a:lnTo>
                  <a:lnTo>
                    <a:pt x="11" y="17"/>
                  </a:lnTo>
                  <a:lnTo>
                    <a:pt x="11" y="33"/>
                  </a:lnTo>
                  <a:lnTo>
                    <a:pt x="5" y="43"/>
                  </a:lnTo>
                  <a:lnTo>
                    <a:pt x="21" y="59"/>
                  </a:lnTo>
                  <a:lnTo>
                    <a:pt x="11" y="91"/>
                  </a:lnTo>
                  <a:lnTo>
                    <a:pt x="16" y="108"/>
                  </a:lnTo>
                  <a:lnTo>
                    <a:pt x="0" y="129"/>
                  </a:lnTo>
                  <a:lnTo>
                    <a:pt x="0" y="134"/>
                  </a:lnTo>
                  <a:lnTo>
                    <a:pt x="43" y="124"/>
                  </a:lnTo>
                  <a:lnTo>
                    <a:pt x="27" y="145"/>
                  </a:lnTo>
                  <a:lnTo>
                    <a:pt x="21" y="172"/>
                  </a:lnTo>
                  <a:lnTo>
                    <a:pt x="32" y="220"/>
                  </a:lnTo>
                  <a:lnTo>
                    <a:pt x="75" y="209"/>
                  </a:lnTo>
                  <a:lnTo>
                    <a:pt x="75" y="236"/>
                  </a:lnTo>
                  <a:lnTo>
                    <a:pt x="102" y="257"/>
                  </a:lnTo>
                  <a:lnTo>
                    <a:pt x="96" y="273"/>
                  </a:lnTo>
                  <a:lnTo>
                    <a:pt x="107" y="289"/>
                  </a:lnTo>
                  <a:lnTo>
                    <a:pt x="85" y="300"/>
                  </a:lnTo>
                  <a:lnTo>
                    <a:pt x="64" y="295"/>
                  </a:lnTo>
                  <a:lnTo>
                    <a:pt x="64" y="316"/>
                  </a:lnTo>
                  <a:lnTo>
                    <a:pt x="80" y="332"/>
                  </a:lnTo>
                  <a:lnTo>
                    <a:pt x="96" y="322"/>
                  </a:lnTo>
                  <a:lnTo>
                    <a:pt x="107" y="322"/>
                  </a:lnTo>
                  <a:lnTo>
                    <a:pt x="118" y="327"/>
                  </a:lnTo>
                  <a:lnTo>
                    <a:pt x="139" y="338"/>
                  </a:lnTo>
                  <a:lnTo>
                    <a:pt x="144" y="354"/>
                  </a:lnTo>
                  <a:lnTo>
                    <a:pt x="149" y="375"/>
                  </a:lnTo>
                  <a:lnTo>
                    <a:pt x="171" y="386"/>
                  </a:lnTo>
                  <a:lnTo>
                    <a:pt x="155" y="397"/>
                  </a:lnTo>
                  <a:lnTo>
                    <a:pt x="155" y="402"/>
                  </a:lnTo>
                  <a:lnTo>
                    <a:pt x="166" y="402"/>
                  </a:lnTo>
                  <a:lnTo>
                    <a:pt x="219" y="391"/>
                  </a:lnTo>
                  <a:lnTo>
                    <a:pt x="214" y="413"/>
                  </a:lnTo>
                  <a:lnTo>
                    <a:pt x="231" y="403"/>
                  </a:lnTo>
                  <a:lnTo>
                    <a:pt x="228" y="387"/>
                  </a:lnTo>
                  <a:lnTo>
                    <a:pt x="225" y="38"/>
                  </a:lnTo>
                  <a:lnTo>
                    <a:pt x="192" y="38"/>
                  </a:lnTo>
                  <a:lnTo>
                    <a:pt x="181" y="91"/>
                  </a:lnTo>
                  <a:lnTo>
                    <a:pt x="203" y="102"/>
                  </a:lnTo>
                  <a:lnTo>
                    <a:pt x="181" y="113"/>
                  </a:lnTo>
                  <a:lnTo>
                    <a:pt x="155" y="113"/>
                  </a:lnTo>
                  <a:lnTo>
                    <a:pt x="112" y="134"/>
                  </a:lnTo>
                  <a:lnTo>
                    <a:pt x="96" y="134"/>
                  </a:lnTo>
                  <a:lnTo>
                    <a:pt x="85" y="134"/>
                  </a:lnTo>
                  <a:lnTo>
                    <a:pt x="59" y="140"/>
                  </a:lnTo>
                  <a:lnTo>
                    <a:pt x="43" y="156"/>
                  </a:lnTo>
                  <a:lnTo>
                    <a:pt x="27" y="177"/>
                  </a:lnTo>
                  <a:lnTo>
                    <a:pt x="27" y="166"/>
                  </a:lnTo>
                  <a:lnTo>
                    <a:pt x="38" y="156"/>
                  </a:lnTo>
                  <a:lnTo>
                    <a:pt x="54" y="134"/>
                  </a:lnTo>
                  <a:lnTo>
                    <a:pt x="80" y="113"/>
                  </a:lnTo>
                  <a:lnTo>
                    <a:pt x="85" y="81"/>
                  </a:lnTo>
                  <a:lnTo>
                    <a:pt x="118" y="70"/>
                  </a:lnTo>
                  <a:lnTo>
                    <a:pt x="149" y="65"/>
                  </a:lnTo>
                  <a:lnTo>
                    <a:pt x="181" y="54"/>
                  </a:lnTo>
                  <a:lnTo>
                    <a:pt x="186" y="54"/>
                  </a:lnTo>
                  <a:lnTo>
                    <a:pt x="192" y="65"/>
                  </a:lnTo>
                  <a:lnTo>
                    <a:pt x="219" y="70"/>
                  </a:lnTo>
                  <a:lnTo>
                    <a:pt x="208" y="75"/>
                  </a:lnTo>
                  <a:lnTo>
                    <a:pt x="181" y="91"/>
                  </a:lnTo>
                  <a:lnTo>
                    <a:pt x="19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80" name="Group 457"/>
            <p:cNvGrpSpPr>
              <a:grpSpLocks/>
            </p:cNvGrpSpPr>
            <p:nvPr/>
          </p:nvGrpSpPr>
          <p:grpSpPr bwMode="auto">
            <a:xfrm>
              <a:off x="5270" y="3301"/>
              <a:ext cx="243" cy="413"/>
              <a:chOff x="2968" y="3210"/>
              <a:chExt cx="243" cy="413"/>
            </a:xfrm>
          </p:grpSpPr>
          <p:sp>
            <p:nvSpPr>
              <p:cNvPr id="242" name="Freeform 458"/>
              <p:cNvSpPr>
                <a:spLocks/>
              </p:cNvSpPr>
              <p:nvPr/>
            </p:nvSpPr>
            <p:spPr bwMode="auto">
              <a:xfrm>
                <a:off x="2968" y="3210"/>
                <a:ext cx="243" cy="413"/>
              </a:xfrm>
              <a:custGeom>
                <a:avLst/>
                <a:gdLst>
                  <a:gd name="T0" fmla="*/ 192 w 243"/>
                  <a:gd name="T1" fmla="*/ 38 h 413"/>
                  <a:gd name="T2" fmla="*/ 139 w 243"/>
                  <a:gd name="T3" fmla="*/ 27 h 413"/>
                  <a:gd name="T4" fmla="*/ 117 w 243"/>
                  <a:gd name="T5" fmla="*/ 16 h 413"/>
                  <a:gd name="T6" fmla="*/ 96 w 243"/>
                  <a:gd name="T7" fmla="*/ 0 h 413"/>
                  <a:gd name="T8" fmla="*/ 81 w 243"/>
                  <a:gd name="T9" fmla="*/ 5 h 413"/>
                  <a:gd name="T10" fmla="*/ 48 w 243"/>
                  <a:gd name="T11" fmla="*/ 0 h 413"/>
                  <a:gd name="T12" fmla="*/ 32 w 243"/>
                  <a:gd name="T13" fmla="*/ 11 h 413"/>
                  <a:gd name="T14" fmla="*/ 11 w 243"/>
                  <a:gd name="T15" fmla="*/ 16 h 413"/>
                  <a:gd name="T16" fmla="*/ 11 w 243"/>
                  <a:gd name="T17" fmla="*/ 32 h 413"/>
                  <a:gd name="T18" fmla="*/ 5 w 243"/>
                  <a:gd name="T19" fmla="*/ 43 h 413"/>
                  <a:gd name="T20" fmla="*/ 22 w 243"/>
                  <a:gd name="T21" fmla="*/ 59 h 413"/>
                  <a:gd name="T22" fmla="*/ 11 w 243"/>
                  <a:gd name="T23" fmla="*/ 92 h 413"/>
                  <a:gd name="T24" fmla="*/ 17 w 243"/>
                  <a:gd name="T25" fmla="*/ 108 h 413"/>
                  <a:gd name="T26" fmla="*/ 0 w 243"/>
                  <a:gd name="T27" fmla="*/ 129 h 413"/>
                  <a:gd name="T28" fmla="*/ 0 w 243"/>
                  <a:gd name="T29" fmla="*/ 135 h 413"/>
                  <a:gd name="T30" fmla="*/ 43 w 243"/>
                  <a:gd name="T31" fmla="*/ 124 h 413"/>
                  <a:gd name="T32" fmla="*/ 27 w 243"/>
                  <a:gd name="T33" fmla="*/ 145 h 413"/>
                  <a:gd name="T34" fmla="*/ 22 w 243"/>
                  <a:gd name="T35" fmla="*/ 171 h 413"/>
                  <a:gd name="T36" fmla="*/ 32 w 243"/>
                  <a:gd name="T37" fmla="*/ 220 h 413"/>
                  <a:gd name="T38" fmla="*/ 76 w 243"/>
                  <a:gd name="T39" fmla="*/ 209 h 413"/>
                  <a:gd name="T40" fmla="*/ 76 w 243"/>
                  <a:gd name="T41" fmla="*/ 236 h 413"/>
                  <a:gd name="T42" fmla="*/ 102 w 243"/>
                  <a:gd name="T43" fmla="*/ 258 h 413"/>
                  <a:gd name="T44" fmla="*/ 96 w 243"/>
                  <a:gd name="T45" fmla="*/ 274 h 413"/>
                  <a:gd name="T46" fmla="*/ 107 w 243"/>
                  <a:gd name="T47" fmla="*/ 289 h 413"/>
                  <a:gd name="T48" fmla="*/ 86 w 243"/>
                  <a:gd name="T49" fmla="*/ 300 h 413"/>
                  <a:gd name="T50" fmla="*/ 64 w 243"/>
                  <a:gd name="T51" fmla="*/ 294 h 413"/>
                  <a:gd name="T52" fmla="*/ 64 w 243"/>
                  <a:gd name="T53" fmla="*/ 316 h 413"/>
                  <a:gd name="T54" fmla="*/ 81 w 243"/>
                  <a:gd name="T55" fmla="*/ 332 h 413"/>
                  <a:gd name="T56" fmla="*/ 96 w 243"/>
                  <a:gd name="T57" fmla="*/ 321 h 413"/>
                  <a:gd name="T58" fmla="*/ 107 w 243"/>
                  <a:gd name="T59" fmla="*/ 321 h 413"/>
                  <a:gd name="T60" fmla="*/ 117 w 243"/>
                  <a:gd name="T61" fmla="*/ 327 h 413"/>
                  <a:gd name="T62" fmla="*/ 139 w 243"/>
                  <a:gd name="T63" fmla="*/ 338 h 413"/>
                  <a:gd name="T64" fmla="*/ 145 w 243"/>
                  <a:gd name="T65" fmla="*/ 354 h 413"/>
                  <a:gd name="T66" fmla="*/ 150 w 243"/>
                  <a:gd name="T67" fmla="*/ 375 h 413"/>
                  <a:gd name="T68" fmla="*/ 171 w 243"/>
                  <a:gd name="T69" fmla="*/ 386 h 413"/>
                  <a:gd name="T70" fmla="*/ 155 w 243"/>
                  <a:gd name="T71" fmla="*/ 397 h 413"/>
                  <a:gd name="T72" fmla="*/ 155 w 243"/>
                  <a:gd name="T73" fmla="*/ 402 h 413"/>
                  <a:gd name="T74" fmla="*/ 166 w 243"/>
                  <a:gd name="T75" fmla="*/ 402 h 413"/>
                  <a:gd name="T76" fmla="*/ 219 w 243"/>
                  <a:gd name="T77" fmla="*/ 391 h 413"/>
                  <a:gd name="T78" fmla="*/ 214 w 243"/>
                  <a:gd name="T79" fmla="*/ 413 h 413"/>
                  <a:gd name="T80" fmla="*/ 243 w 243"/>
                  <a:gd name="T81" fmla="*/ 405 h 413"/>
                  <a:gd name="T82" fmla="*/ 243 w 243"/>
                  <a:gd name="T83" fmla="*/ 29 h 413"/>
                  <a:gd name="T84" fmla="*/ 192 w 243"/>
                  <a:gd name="T85" fmla="*/ 38 h 4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43" h="413">
                    <a:moveTo>
                      <a:pt x="192" y="38"/>
                    </a:moveTo>
                    <a:lnTo>
                      <a:pt x="139" y="27"/>
                    </a:lnTo>
                    <a:lnTo>
                      <a:pt x="117" y="16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48" y="0"/>
                    </a:lnTo>
                    <a:lnTo>
                      <a:pt x="32" y="11"/>
                    </a:lnTo>
                    <a:lnTo>
                      <a:pt x="11" y="16"/>
                    </a:lnTo>
                    <a:lnTo>
                      <a:pt x="11" y="32"/>
                    </a:lnTo>
                    <a:lnTo>
                      <a:pt x="5" y="43"/>
                    </a:lnTo>
                    <a:lnTo>
                      <a:pt x="22" y="59"/>
                    </a:lnTo>
                    <a:lnTo>
                      <a:pt x="11" y="92"/>
                    </a:lnTo>
                    <a:lnTo>
                      <a:pt x="17" y="108"/>
                    </a:lnTo>
                    <a:lnTo>
                      <a:pt x="0" y="129"/>
                    </a:lnTo>
                    <a:lnTo>
                      <a:pt x="0" y="135"/>
                    </a:lnTo>
                    <a:lnTo>
                      <a:pt x="43" y="124"/>
                    </a:lnTo>
                    <a:lnTo>
                      <a:pt x="27" y="145"/>
                    </a:lnTo>
                    <a:lnTo>
                      <a:pt x="22" y="171"/>
                    </a:lnTo>
                    <a:lnTo>
                      <a:pt x="32" y="220"/>
                    </a:lnTo>
                    <a:lnTo>
                      <a:pt x="76" y="209"/>
                    </a:lnTo>
                    <a:lnTo>
                      <a:pt x="76" y="236"/>
                    </a:lnTo>
                    <a:lnTo>
                      <a:pt x="102" y="258"/>
                    </a:lnTo>
                    <a:lnTo>
                      <a:pt x="96" y="274"/>
                    </a:lnTo>
                    <a:lnTo>
                      <a:pt x="107" y="289"/>
                    </a:lnTo>
                    <a:lnTo>
                      <a:pt x="86" y="300"/>
                    </a:lnTo>
                    <a:lnTo>
                      <a:pt x="64" y="294"/>
                    </a:lnTo>
                    <a:lnTo>
                      <a:pt x="64" y="316"/>
                    </a:lnTo>
                    <a:lnTo>
                      <a:pt x="81" y="332"/>
                    </a:lnTo>
                    <a:lnTo>
                      <a:pt x="96" y="321"/>
                    </a:lnTo>
                    <a:lnTo>
                      <a:pt x="107" y="321"/>
                    </a:lnTo>
                    <a:lnTo>
                      <a:pt x="117" y="327"/>
                    </a:lnTo>
                    <a:lnTo>
                      <a:pt x="139" y="338"/>
                    </a:lnTo>
                    <a:lnTo>
                      <a:pt x="145" y="354"/>
                    </a:lnTo>
                    <a:lnTo>
                      <a:pt x="150" y="375"/>
                    </a:lnTo>
                    <a:lnTo>
                      <a:pt x="171" y="386"/>
                    </a:lnTo>
                    <a:lnTo>
                      <a:pt x="155" y="397"/>
                    </a:lnTo>
                    <a:lnTo>
                      <a:pt x="155" y="402"/>
                    </a:lnTo>
                    <a:lnTo>
                      <a:pt x="166" y="402"/>
                    </a:lnTo>
                    <a:lnTo>
                      <a:pt x="219" y="391"/>
                    </a:lnTo>
                    <a:lnTo>
                      <a:pt x="214" y="413"/>
                    </a:lnTo>
                    <a:lnTo>
                      <a:pt x="243" y="405"/>
                    </a:lnTo>
                    <a:lnTo>
                      <a:pt x="243" y="29"/>
                    </a:lnTo>
                    <a:lnTo>
                      <a:pt x="192" y="3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3" name="Freeform 459"/>
              <p:cNvSpPr>
                <a:spLocks/>
              </p:cNvSpPr>
              <p:nvPr/>
            </p:nvSpPr>
            <p:spPr bwMode="auto">
              <a:xfrm>
                <a:off x="2968" y="3210"/>
                <a:ext cx="243" cy="413"/>
              </a:xfrm>
              <a:custGeom>
                <a:avLst/>
                <a:gdLst>
                  <a:gd name="T0" fmla="*/ 192 w 243"/>
                  <a:gd name="T1" fmla="*/ 38 h 413"/>
                  <a:gd name="T2" fmla="*/ 139 w 243"/>
                  <a:gd name="T3" fmla="*/ 27 h 413"/>
                  <a:gd name="T4" fmla="*/ 117 w 243"/>
                  <a:gd name="T5" fmla="*/ 16 h 413"/>
                  <a:gd name="T6" fmla="*/ 96 w 243"/>
                  <a:gd name="T7" fmla="*/ 0 h 413"/>
                  <a:gd name="T8" fmla="*/ 81 w 243"/>
                  <a:gd name="T9" fmla="*/ 5 h 413"/>
                  <a:gd name="T10" fmla="*/ 48 w 243"/>
                  <a:gd name="T11" fmla="*/ 0 h 413"/>
                  <a:gd name="T12" fmla="*/ 32 w 243"/>
                  <a:gd name="T13" fmla="*/ 11 h 413"/>
                  <a:gd name="T14" fmla="*/ 11 w 243"/>
                  <a:gd name="T15" fmla="*/ 16 h 413"/>
                  <a:gd name="T16" fmla="*/ 11 w 243"/>
                  <a:gd name="T17" fmla="*/ 32 h 413"/>
                  <a:gd name="T18" fmla="*/ 5 w 243"/>
                  <a:gd name="T19" fmla="*/ 43 h 413"/>
                  <a:gd name="T20" fmla="*/ 22 w 243"/>
                  <a:gd name="T21" fmla="*/ 59 h 413"/>
                  <a:gd name="T22" fmla="*/ 11 w 243"/>
                  <a:gd name="T23" fmla="*/ 92 h 413"/>
                  <a:gd name="T24" fmla="*/ 17 w 243"/>
                  <a:gd name="T25" fmla="*/ 108 h 413"/>
                  <a:gd name="T26" fmla="*/ 0 w 243"/>
                  <a:gd name="T27" fmla="*/ 129 h 413"/>
                  <a:gd name="T28" fmla="*/ 0 w 243"/>
                  <a:gd name="T29" fmla="*/ 135 h 413"/>
                  <a:gd name="T30" fmla="*/ 43 w 243"/>
                  <a:gd name="T31" fmla="*/ 124 h 413"/>
                  <a:gd name="T32" fmla="*/ 27 w 243"/>
                  <a:gd name="T33" fmla="*/ 145 h 413"/>
                  <a:gd name="T34" fmla="*/ 22 w 243"/>
                  <a:gd name="T35" fmla="*/ 171 h 413"/>
                  <a:gd name="T36" fmla="*/ 32 w 243"/>
                  <a:gd name="T37" fmla="*/ 220 h 413"/>
                  <a:gd name="T38" fmla="*/ 76 w 243"/>
                  <a:gd name="T39" fmla="*/ 209 h 413"/>
                  <a:gd name="T40" fmla="*/ 76 w 243"/>
                  <a:gd name="T41" fmla="*/ 236 h 413"/>
                  <a:gd name="T42" fmla="*/ 102 w 243"/>
                  <a:gd name="T43" fmla="*/ 258 h 413"/>
                  <a:gd name="T44" fmla="*/ 96 w 243"/>
                  <a:gd name="T45" fmla="*/ 274 h 413"/>
                  <a:gd name="T46" fmla="*/ 107 w 243"/>
                  <a:gd name="T47" fmla="*/ 289 h 413"/>
                  <a:gd name="T48" fmla="*/ 86 w 243"/>
                  <a:gd name="T49" fmla="*/ 300 h 413"/>
                  <a:gd name="T50" fmla="*/ 64 w 243"/>
                  <a:gd name="T51" fmla="*/ 294 h 413"/>
                  <a:gd name="T52" fmla="*/ 64 w 243"/>
                  <a:gd name="T53" fmla="*/ 316 h 413"/>
                  <a:gd name="T54" fmla="*/ 81 w 243"/>
                  <a:gd name="T55" fmla="*/ 332 h 413"/>
                  <a:gd name="T56" fmla="*/ 96 w 243"/>
                  <a:gd name="T57" fmla="*/ 321 h 413"/>
                  <a:gd name="T58" fmla="*/ 107 w 243"/>
                  <a:gd name="T59" fmla="*/ 321 h 413"/>
                  <a:gd name="T60" fmla="*/ 117 w 243"/>
                  <a:gd name="T61" fmla="*/ 327 h 413"/>
                  <a:gd name="T62" fmla="*/ 139 w 243"/>
                  <a:gd name="T63" fmla="*/ 338 h 413"/>
                  <a:gd name="T64" fmla="*/ 145 w 243"/>
                  <a:gd name="T65" fmla="*/ 354 h 413"/>
                  <a:gd name="T66" fmla="*/ 150 w 243"/>
                  <a:gd name="T67" fmla="*/ 375 h 413"/>
                  <a:gd name="T68" fmla="*/ 171 w 243"/>
                  <a:gd name="T69" fmla="*/ 386 h 413"/>
                  <a:gd name="T70" fmla="*/ 155 w 243"/>
                  <a:gd name="T71" fmla="*/ 397 h 413"/>
                  <a:gd name="T72" fmla="*/ 155 w 243"/>
                  <a:gd name="T73" fmla="*/ 402 h 413"/>
                  <a:gd name="T74" fmla="*/ 166 w 243"/>
                  <a:gd name="T75" fmla="*/ 402 h 413"/>
                  <a:gd name="T76" fmla="*/ 219 w 243"/>
                  <a:gd name="T77" fmla="*/ 391 h 413"/>
                  <a:gd name="T78" fmla="*/ 214 w 243"/>
                  <a:gd name="T79" fmla="*/ 413 h 413"/>
                  <a:gd name="T80" fmla="*/ 243 w 243"/>
                  <a:gd name="T81" fmla="*/ 405 h 413"/>
                  <a:gd name="T82" fmla="*/ 243 w 243"/>
                  <a:gd name="T83" fmla="*/ 29 h 413"/>
                  <a:gd name="T84" fmla="*/ 192 w 243"/>
                  <a:gd name="T85" fmla="*/ 38 h 41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43" h="413">
                    <a:moveTo>
                      <a:pt x="192" y="38"/>
                    </a:moveTo>
                    <a:lnTo>
                      <a:pt x="139" y="27"/>
                    </a:lnTo>
                    <a:lnTo>
                      <a:pt x="117" y="16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48" y="0"/>
                    </a:lnTo>
                    <a:lnTo>
                      <a:pt x="32" y="11"/>
                    </a:lnTo>
                    <a:lnTo>
                      <a:pt x="11" y="16"/>
                    </a:lnTo>
                    <a:lnTo>
                      <a:pt x="11" y="32"/>
                    </a:lnTo>
                    <a:lnTo>
                      <a:pt x="5" y="43"/>
                    </a:lnTo>
                    <a:lnTo>
                      <a:pt x="22" y="59"/>
                    </a:lnTo>
                    <a:lnTo>
                      <a:pt x="11" y="92"/>
                    </a:lnTo>
                    <a:lnTo>
                      <a:pt x="17" y="108"/>
                    </a:lnTo>
                    <a:lnTo>
                      <a:pt x="0" y="129"/>
                    </a:lnTo>
                    <a:lnTo>
                      <a:pt x="0" y="135"/>
                    </a:lnTo>
                    <a:lnTo>
                      <a:pt x="43" y="124"/>
                    </a:lnTo>
                    <a:lnTo>
                      <a:pt x="27" y="145"/>
                    </a:lnTo>
                    <a:lnTo>
                      <a:pt x="22" y="171"/>
                    </a:lnTo>
                    <a:lnTo>
                      <a:pt x="32" y="220"/>
                    </a:lnTo>
                    <a:lnTo>
                      <a:pt x="76" y="209"/>
                    </a:lnTo>
                    <a:lnTo>
                      <a:pt x="76" y="236"/>
                    </a:lnTo>
                    <a:lnTo>
                      <a:pt x="102" y="258"/>
                    </a:lnTo>
                    <a:lnTo>
                      <a:pt x="96" y="274"/>
                    </a:lnTo>
                    <a:lnTo>
                      <a:pt x="107" y="289"/>
                    </a:lnTo>
                    <a:lnTo>
                      <a:pt x="86" y="300"/>
                    </a:lnTo>
                    <a:lnTo>
                      <a:pt x="64" y="294"/>
                    </a:lnTo>
                    <a:lnTo>
                      <a:pt x="64" y="316"/>
                    </a:lnTo>
                    <a:lnTo>
                      <a:pt x="81" y="332"/>
                    </a:lnTo>
                    <a:lnTo>
                      <a:pt x="96" y="321"/>
                    </a:lnTo>
                    <a:lnTo>
                      <a:pt x="107" y="321"/>
                    </a:lnTo>
                    <a:lnTo>
                      <a:pt x="117" y="327"/>
                    </a:lnTo>
                    <a:lnTo>
                      <a:pt x="139" y="338"/>
                    </a:lnTo>
                    <a:lnTo>
                      <a:pt x="145" y="354"/>
                    </a:lnTo>
                    <a:lnTo>
                      <a:pt x="150" y="375"/>
                    </a:lnTo>
                    <a:lnTo>
                      <a:pt x="171" y="386"/>
                    </a:lnTo>
                    <a:lnTo>
                      <a:pt x="155" y="397"/>
                    </a:lnTo>
                    <a:lnTo>
                      <a:pt x="155" y="402"/>
                    </a:lnTo>
                    <a:lnTo>
                      <a:pt x="166" y="402"/>
                    </a:lnTo>
                    <a:lnTo>
                      <a:pt x="219" y="391"/>
                    </a:lnTo>
                    <a:lnTo>
                      <a:pt x="214" y="413"/>
                    </a:lnTo>
                    <a:lnTo>
                      <a:pt x="243" y="405"/>
                    </a:lnTo>
                    <a:lnTo>
                      <a:pt x="243" y="29"/>
                    </a:lnTo>
                    <a:lnTo>
                      <a:pt x="192" y="38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81" name="Group 460"/>
            <p:cNvGrpSpPr>
              <a:grpSpLocks/>
            </p:cNvGrpSpPr>
            <p:nvPr/>
          </p:nvGrpSpPr>
          <p:grpSpPr bwMode="auto">
            <a:xfrm>
              <a:off x="5298" y="3355"/>
              <a:ext cx="194" cy="123"/>
              <a:chOff x="2996" y="3264"/>
              <a:chExt cx="194" cy="123"/>
            </a:xfrm>
          </p:grpSpPr>
          <p:sp>
            <p:nvSpPr>
              <p:cNvPr id="240" name="Freeform 461"/>
              <p:cNvSpPr>
                <a:spLocks/>
              </p:cNvSpPr>
              <p:nvPr/>
            </p:nvSpPr>
            <p:spPr bwMode="auto">
              <a:xfrm>
                <a:off x="2996" y="3264"/>
                <a:ext cx="194" cy="123"/>
              </a:xfrm>
              <a:custGeom>
                <a:avLst/>
                <a:gdLst>
                  <a:gd name="T0" fmla="*/ 153 w 194"/>
                  <a:gd name="T1" fmla="*/ 38 h 123"/>
                  <a:gd name="T2" fmla="*/ 175 w 194"/>
                  <a:gd name="T3" fmla="*/ 48 h 123"/>
                  <a:gd name="T4" fmla="*/ 153 w 194"/>
                  <a:gd name="T5" fmla="*/ 59 h 123"/>
                  <a:gd name="T6" fmla="*/ 127 w 194"/>
                  <a:gd name="T7" fmla="*/ 59 h 123"/>
                  <a:gd name="T8" fmla="*/ 84 w 194"/>
                  <a:gd name="T9" fmla="*/ 80 h 123"/>
                  <a:gd name="T10" fmla="*/ 68 w 194"/>
                  <a:gd name="T11" fmla="*/ 80 h 123"/>
                  <a:gd name="T12" fmla="*/ 58 w 194"/>
                  <a:gd name="T13" fmla="*/ 80 h 123"/>
                  <a:gd name="T14" fmla="*/ 31 w 194"/>
                  <a:gd name="T15" fmla="*/ 86 h 123"/>
                  <a:gd name="T16" fmla="*/ 15 w 194"/>
                  <a:gd name="T17" fmla="*/ 102 h 123"/>
                  <a:gd name="T18" fmla="*/ 0 w 194"/>
                  <a:gd name="T19" fmla="*/ 123 h 123"/>
                  <a:gd name="T20" fmla="*/ 0 w 194"/>
                  <a:gd name="T21" fmla="*/ 112 h 123"/>
                  <a:gd name="T22" fmla="*/ 10 w 194"/>
                  <a:gd name="T23" fmla="*/ 102 h 123"/>
                  <a:gd name="T24" fmla="*/ 26 w 194"/>
                  <a:gd name="T25" fmla="*/ 80 h 123"/>
                  <a:gd name="T26" fmla="*/ 53 w 194"/>
                  <a:gd name="T27" fmla="*/ 59 h 123"/>
                  <a:gd name="T28" fmla="*/ 58 w 194"/>
                  <a:gd name="T29" fmla="*/ 27 h 123"/>
                  <a:gd name="T30" fmla="*/ 90 w 194"/>
                  <a:gd name="T31" fmla="*/ 16 h 123"/>
                  <a:gd name="T32" fmla="*/ 121 w 194"/>
                  <a:gd name="T33" fmla="*/ 11 h 123"/>
                  <a:gd name="T34" fmla="*/ 153 w 194"/>
                  <a:gd name="T35" fmla="*/ 0 h 123"/>
                  <a:gd name="T36" fmla="*/ 158 w 194"/>
                  <a:gd name="T37" fmla="*/ 0 h 123"/>
                  <a:gd name="T38" fmla="*/ 164 w 194"/>
                  <a:gd name="T39" fmla="*/ 11 h 123"/>
                  <a:gd name="T40" fmla="*/ 190 w 194"/>
                  <a:gd name="T41" fmla="*/ 16 h 123"/>
                  <a:gd name="T42" fmla="*/ 194 w 194"/>
                  <a:gd name="T43" fmla="*/ 16 h 123"/>
                  <a:gd name="T44" fmla="*/ 180 w 194"/>
                  <a:gd name="T45" fmla="*/ 22 h 123"/>
                  <a:gd name="T46" fmla="*/ 153 w 194"/>
                  <a:gd name="T47" fmla="*/ 38 h 123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4" h="123">
                    <a:moveTo>
                      <a:pt x="153" y="38"/>
                    </a:moveTo>
                    <a:lnTo>
                      <a:pt x="175" y="48"/>
                    </a:lnTo>
                    <a:lnTo>
                      <a:pt x="153" y="59"/>
                    </a:lnTo>
                    <a:lnTo>
                      <a:pt x="127" y="59"/>
                    </a:lnTo>
                    <a:lnTo>
                      <a:pt x="84" y="80"/>
                    </a:lnTo>
                    <a:lnTo>
                      <a:pt x="68" y="80"/>
                    </a:lnTo>
                    <a:lnTo>
                      <a:pt x="58" y="80"/>
                    </a:lnTo>
                    <a:lnTo>
                      <a:pt x="31" y="86"/>
                    </a:lnTo>
                    <a:lnTo>
                      <a:pt x="15" y="102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10" y="102"/>
                    </a:lnTo>
                    <a:lnTo>
                      <a:pt x="26" y="80"/>
                    </a:lnTo>
                    <a:lnTo>
                      <a:pt x="53" y="59"/>
                    </a:lnTo>
                    <a:lnTo>
                      <a:pt x="58" y="27"/>
                    </a:lnTo>
                    <a:lnTo>
                      <a:pt x="90" y="16"/>
                    </a:lnTo>
                    <a:lnTo>
                      <a:pt x="121" y="11"/>
                    </a:lnTo>
                    <a:lnTo>
                      <a:pt x="153" y="0"/>
                    </a:lnTo>
                    <a:lnTo>
                      <a:pt x="158" y="0"/>
                    </a:lnTo>
                    <a:lnTo>
                      <a:pt x="164" y="11"/>
                    </a:lnTo>
                    <a:lnTo>
                      <a:pt x="190" y="16"/>
                    </a:lnTo>
                    <a:lnTo>
                      <a:pt x="194" y="16"/>
                    </a:lnTo>
                    <a:lnTo>
                      <a:pt x="180" y="22"/>
                    </a:lnTo>
                    <a:lnTo>
                      <a:pt x="153" y="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1" name="Freeform 462"/>
              <p:cNvSpPr>
                <a:spLocks/>
              </p:cNvSpPr>
              <p:nvPr/>
            </p:nvSpPr>
            <p:spPr bwMode="auto">
              <a:xfrm>
                <a:off x="2996" y="3264"/>
                <a:ext cx="194" cy="123"/>
              </a:xfrm>
              <a:custGeom>
                <a:avLst/>
                <a:gdLst>
                  <a:gd name="T0" fmla="*/ 153 w 194"/>
                  <a:gd name="T1" fmla="*/ 38 h 123"/>
                  <a:gd name="T2" fmla="*/ 175 w 194"/>
                  <a:gd name="T3" fmla="*/ 48 h 123"/>
                  <a:gd name="T4" fmla="*/ 153 w 194"/>
                  <a:gd name="T5" fmla="*/ 59 h 123"/>
                  <a:gd name="T6" fmla="*/ 127 w 194"/>
                  <a:gd name="T7" fmla="*/ 59 h 123"/>
                  <a:gd name="T8" fmla="*/ 84 w 194"/>
                  <a:gd name="T9" fmla="*/ 80 h 123"/>
                  <a:gd name="T10" fmla="*/ 68 w 194"/>
                  <a:gd name="T11" fmla="*/ 80 h 123"/>
                  <a:gd name="T12" fmla="*/ 58 w 194"/>
                  <a:gd name="T13" fmla="*/ 80 h 123"/>
                  <a:gd name="T14" fmla="*/ 31 w 194"/>
                  <a:gd name="T15" fmla="*/ 86 h 123"/>
                  <a:gd name="T16" fmla="*/ 15 w 194"/>
                  <a:gd name="T17" fmla="*/ 102 h 123"/>
                  <a:gd name="T18" fmla="*/ 0 w 194"/>
                  <a:gd name="T19" fmla="*/ 123 h 123"/>
                  <a:gd name="T20" fmla="*/ 0 w 194"/>
                  <a:gd name="T21" fmla="*/ 112 h 123"/>
                  <a:gd name="T22" fmla="*/ 10 w 194"/>
                  <a:gd name="T23" fmla="*/ 102 h 123"/>
                  <a:gd name="T24" fmla="*/ 26 w 194"/>
                  <a:gd name="T25" fmla="*/ 80 h 123"/>
                  <a:gd name="T26" fmla="*/ 53 w 194"/>
                  <a:gd name="T27" fmla="*/ 59 h 123"/>
                  <a:gd name="T28" fmla="*/ 58 w 194"/>
                  <a:gd name="T29" fmla="*/ 27 h 123"/>
                  <a:gd name="T30" fmla="*/ 90 w 194"/>
                  <a:gd name="T31" fmla="*/ 16 h 123"/>
                  <a:gd name="T32" fmla="*/ 121 w 194"/>
                  <a:gd name="T33" fmla="*/ 11 h 123"/>
                  <a:gd name="T34" fmla="*/ 153 w 194"/>
                  <a:gd name="T35" fmla="*/ 0 h 123"/>
                  <a:gd name="T36" fmla="*/ 158 w 194"/>
                  <a:gd name="T37" fmla="*/ 0 h 123"/>
                  <a:gd name="T38" fmla="*/ 164 w 194"/>
                  <a:gd name="T39" fmla="*/ 11 h 123"/>
                  <a:gd name="T40" fmla="*/ 190 w 194"/>
                  <a:gd name="T41" fmla="*/ 16 h 123"/>
                  <a:gd name="T42" fmla="*/ 194 w 194"/>
                  <a:gd name="T43" fmla="*/ 16 h 123"/>
                  <a:gd name="T44" fmla="*/ 180 w 194"/>
                  <a:gd name="T45" fmla="*/ 22 h 123"/>
                  <a:gd name="T46" fmla="*/ 153 w 194"/>
                  <a:gd name="T47" fmla="*/ 38 h 123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4" h="123">
                    <a:moveTo>
                      <a:pt x="153" y="38"/>
                    </a:moveTo>
                    <a:lnTo>
                      <a:pt x="175" y="48"/>
                    </a:lnTo>
                    <a:lnTo>
                      <a:pt x="153" y="59"/>
                    </a:lnTo>
                    <a:lnTo>
                      <a:pt x="127" y="59"/>
                    </a:lnTo>
                    <a:lnTo>
                      <a:pt x="84" y="80"/>
                    </a:lnTo>
                    <a:lnTo>
                      <a:pt x="68" y="80"/>
                    </a:lnTo>
                    <a:lnTo>
                      <a:pt x="58" y="80"/>
                    </a:lnTo>
                    <a:lnTo>
                      <a:pt x="31" y="86"/>
                    </a:lnTo>
                    <a:lnTo>
                      <a:pt x="15" y="102"/>
                    </a:lnTo>
                    <a:lnTo>
                      <a:pt x="0" y="123"/>
                    </a:lnTo>
                    <a:lnTo>
                      <a:pt x="0" y="112"/>
                    </a:lnTo>
                    <a:lnTo>
                      <a:pt x="10" y="102"/>
                    </a:lnTo>
                    <a:lnTo>
                      <a:pt x="26" y="80"/>
                    </a:lnTo>
                    <a:lnTo>
                      <a:pt x="53" y="59"/>
                    </a:lnTo>
                    <a:lnTo>
                      <a:pt x="58" y="27"/>
                    </a:lnTo>
                    <a:lnTo>
                      <a:pt x="90" y="16"/>
                    </a:lnTo>
                    <a:lnTo>
                      <a:pt x="121" y="11"/>
                    </a:lnTo>
                    <a:lnTo>
                      <a:pt x="153" y="0"/>
                    </a:lnTo>
                    <a:lnTo>
                      <a:pt x="158" y="0"/>
                    </a:lnTo>
                    <a:lnTo>
                      <a:pt x="164" y="11"/>
                    </a:lnTo>
                    <a:lnTo>
                      <a:pt x="190" y="16"/>
                    </a:lnTo>
                    <a:lnTo>
                      <a:pt x="194" y="16"/>
                    </a:lnTo>
                    <a:lnTo>
                      <a:pt x="180" y="22"/>
                    </a:lnTo>
                    <a:lnTo>
                      <a:pt x="153" y="38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82" name="Freeform 463"/>
            <p:cNvSpPr>
              <a:spLocks/>
            </p:cNvSpPr>
            <p:nvPr/>
          </p:nvSpPr>
          <p:spPr bwMode="auto">
            <a:xfrm>
              <a:off x="4838" y="2825"/>
              <a:ext cx="566" cy="397"/>
            </a:xfrm>
            <a:custGeom>
              <a:avLst/>
              <a:gdLst>
                <a:gd name="T0" fmla="*/ 497 w 566"/>
                <a:gd name="T1" fmla="*/ 209 h 397"/>
                <a:gd name="T2" fmla="*/ 459 w 566"/>
                <a:gd name="T3" fmla="*/ 188 h 397"/>
                <a:gd name="T4" fmla="*/ 448 w 566"/>
                <a:gd name="T5" fmla="*/ 140 h 397"/>
                <a:gd name="T6" fmla="*/ 448 w 566"/>
                <a:gd name="T7" fmla="*/ 113 h 397"/>
                <a:gd name="T8" fmla="*/ 422 w 566"/>
                <a:gd name="T9" fmla="*/ 80 h 397"/>
                <a:gd name="T10" fmla="*/ 400 w 566"/>
                <a:gd name="T11" fmla="*/ 64 h 397"/>
                <a:gd name="T12" fmla="*/ 368 w 566"/>
                <a:gd name="T13" fmla="*/ 38 h 397"/>
                <a:gd name="T14" fmla="*/ 347 w 566"/>
                <a:gd name="T15" fmla="*/ 11 h 397"/>
                <a:gd name="T16" fmla="*/ 321 w 566"/>
                <a:gd name="T17" fmla="*/ 0 h 397"/>
                <a:gd name="T18" fmla="*/ 299 w 566"/>
                <a:gd name="T19" fmla="*/ 32 h 397"/>
                <a:gd name="T20" fmla="*/ 251 w 566"/>
                <a:gd name="T21" fmla="*/ 48 h 397"/>
                <a:gd name="T22" fmla="*/ 235 w 566"/>
                <a:gd name="T23" fmla="*/ 64 h 397"/>
                <a:gd name="T24" fmla="*/ 214 w 566"/>
                <a:gd name="T25" fmla="*/ 54 h 397"/>
                <a:gd name="T26" fmla="*/ 182 w 566"/>
                <a:gd name="T27" fmla="*/ 59 h 397"/>
                <a:gd name="T28" fmla="*/ 160 w 566"/>
                <a:gd name="T29" fmla="*/ 59 h 397"/>
                <a:gd name="T30" fmla="*/ 139 w 566"/>
                <a:gd name="T31" fmla="*/ 54 h 397"/>
                <a:gd name="T32" fmla="*/ 117 w 566"/>
                <a:gd name="T33" fmla="*/ 70 h 397"/>
                <a:gd name="T34" fmla="*/ 101 w 566"/>
                <a:gd name="T35" fmla="*/ 86 h 397"/>
                <a:gd name="T36" fmla="*/ 86 w 566"/>
                <a:gd name="T37" fmla="*/ 113 h 397"/>
                <a:gd name="T38" fmla="*/ 70 w 566"/>
                <a:gd name="T39" fmla="*/ 150 h 397"/>
                <a:gd name="T40" fmla="*/ 53 w 566"/>
                <a:gd name="T41" fmla="*/ 172 h 397"/>
                <a:gd name="T42" fmla="*/ 48 w 566"/>
                <a:gd name="T43" fmla="*/ 188 h 397"/>
                <a:gd name="T44" fmla="*/ 43 w 566"/>
                <a:gd name="T45" fmla="*/ 215 h 397"/>
                <a:gd name="T46" fmla="*/ 33 w 566"/>
                <a:gd name="T47" fmla="*/ 220 h 397"/>
                <a:gd name="T48" fmla="*/ 16 w 566"/>
                <a:gd name="T49" fmla="*/ 231 h 397"/>
                <a:gd name="T50" fmla="*/ 0 w 566"/>
                <a:gd name="T51" fmla="*/ 236 h 397"/>
                <a:gd name="T52" fmla="*/ 11 w 566"/>
                <a:gd name="T53" fmla="*/ 247 h 397"/>
                <a:gd name="T54" fmla="*/ 33 w 566"/>
                <a:gd name="T55" fmla="*/ 263 h 397"/>
                <a:gd name="T56" fmla="*/ 38 w 566"/>
                <a:gd name="T57" fmla="*/ 279 h 397"/>
                <a:gd name="T58" fmla="*/ 59 w 566"/>
                <a:gd name="T59" fmla="*/ 295 h 397"/>
                <a:gd name="T60" fmla="*/ 86 w 566"/>
                <a:gd name="T61" fmla="*/ 306 h 397"/>
                <a:gd name="T62" fmla="*/ 75 w 566"/>
                <a:gd name="T63" fmla="*/ 327 h 397"/>
                <a:gd name="T64" fmla="*/ 101 w 566"/>
                <a:gd name="T65" fmla="*/ 333 h 397"/>
                <a:gd name="T66" fmla="*/ 128 w 566"/>
                <a:gd name="T67" fmla="*/ 343 h 397"/>
                <a:gd name="T68" fmla="*/ 155 w 566"/>
                <a:gd name="T69" fmla="*/ 327 h 397"/>
                <a:gd name="T70" fmla="*/ 155 w 566"/>
                <a:gd name="T71" fmla="*/ 354 h 397"/>
                <a:gd name="T72" fmla="*/ 165 w 566"/>
                <a:gd name="T73" fmla="*/ 359 h 397"/>
                <a:gd name="T74" fmla="*/ 160 w 566"/>
                <a:gd name="T75" fmla="*/ 365 h 397"/>
                <a:gd name="T76" fmla="*/ 182 w 566"/>
                <a:gd name="T77" fmla="*/ 376 h 397"/>
                <a:gd name="T78" fmla="*/ 182 w 566"/>
                <a:gd name="T79" fmla="*/ 392 h 397"/>
                <a:gd name="T80" fmla="*/ 203 w 566"/>
                <a:gd name="T81" fmla="*/ 397 h 397"/>
                <a:gd name="T82" fmla="*/ 262 w 566"/>
                <a:gd name="T83" fmla="*/ 397 h 397"/>
                <a:gd name="T84" fmla="*/ 278 w 566"/>
                <a:gd name="T85" fmla="*/ 381 h 397"/>
                <a:gd name="T86" fmla="*/ 293 w 566"/>
                <a:gd name="T87" fmla="*/ 381 h 397"/>
                <a:gd name="T88" fmla="*/ 326 w 566"/>
                <a:gd name="T89" fmla="*/ 381 h 397"/>
                <a:gd name="T90" fmla="*/ 358 w 566"/>
                <a:gd name="T91" fmla="*/ 376 h 397"/>
                <a:gd name="T92" fmla="*/ 384 w 566"/>
                <a:gd name="T93" fmla="*/ 338 h 397"/>
                <a:gd name="T94" fmla="*/ 416 w 566"/>
                <a:gd name="T95" fmla="*/ 327 h 397"/>
                <a:gd name="T96" fmla="*/ 443 w 566"/>
                <a:gd name="T97" fmla="*/ 322 h 397"/>
                <a:gd name="T98" fmla="*/ 459 w 566"/>
                <a:gd name="T99" fmla="*/ 327 h 397"/>
                <a:gd name="T100" fmla="*/ 486 w 566"/>
                <a:gd name="T101" fmla="*/ 322 h 397"/>
                <a:gd name="T102" fmla="*/ 491 w 566"/>
                <a:gd name="T103" fmla="*/ 333 h 397"/>
                <a:gd name="T104" fmla="*/ 523 w 566"/>
                <a:gd name="T105" fmla="*/ 333 h 397"/>
                <a:gd name="T106" fmla="*/ 528 w 566"/>
                <a:gd name="T107" fmla="*/ 279 h 397"/>
                <a:gd name="T108" fmla="*/ 539 w 566"/>
                <a:gd name="T109" fmla="*/ 252 h 397"/>
                <a:gd name="T110" fmla="*/ 560 w 566"/>
                <a:gd name="T111" fmla="*/ 225 h 397"/>
                <a:gd name="T112" fmla="*/ 566 w 566"/>
                <a:gd name="T113" fmla="*/ 209 h 397"/>
                <a:gd name="T114" fmla="*/ 555 w 566"/>
                <a:gd name="T115" fmla="*/ 193 h 397"/>
                <a:gd name="T116" fmla="*/ 528 w 566"/>
                <a:gd name="T117" fmla="*/ 193 h 397"/>
                <a:gd name="T118" fmla="*/ 497 w 566"/>
                <a:gd name="T119" fmla="*/ 209 h 3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66" h="397">
                  <a:moveTo>
                    <a:pt x="497" y="209"/>
                  </a:moveTo>
                  <a:lnTo>
                    <a:pt x="459" y="188"/>
                  </a:lnTo>
                  <a:lnTo>
                    <a:pt x="448" y="140"/>
                  </a:lnTo>
                  <a:lnTo>
                    <a:pt x="448" y="113"/>
                  </a:lnTo>
                  <a:lnTo>
                    <a:pt x="422" y="80"/>
                  </a:lnTo>
                  <a:lnTo>
                    <a:pt x="400" y="64"/>
                  </a:lnTo>
                  <a:lnTo>
                    <a:pt x="368" y="38"/>
                  </a:lnTo>
                  <a:lnTo>
                    <a:pt x="347" y="11"/>
                  </a:lnTo>
                  <a:lnTo>
                    <a:pt x="321" y="0"/>
                  </a:lnTo>
                  <a:lnTo>
                    <a:pt x="299" y="32"/>
                  </a:lnTo>
                  <a:lnTo>
                    <a:pt x="251" y="48"/>
                  </a:lnTo>
                  <a:lnTo>
                    <a:pt x="235" y="64"/>
                  </a:lnTo>
                  <a:lnTo>
                    <a:pt x="214" y="54"/>
                  </a:lnTo>
                  <a:lnTo>
                    <a:pt x="182" y="59"/>
                  </a:lnTo>
                  <a:lnTo>
                    <a:pt x="160" y="59"/>
                  </a:lnTo>
                  <a:lnTo>
                    <a:pt x="139" y="54"/>
                  </a:lnTo>
                  <a:lnTo>
                    <a:pt x="117" y="70"/>
                  </a:lnTo>
                  <a:lnTo>
                    <a:pt x="101" y="86"/>
                  </a:lnTo>
                  <a:lnTo>
                    <a:pt x="86" y="113"/>
                  </a:lnTo>
                  <a:lnTo>
                    <a:pt x="70" y="150"/>
                  </a:lnTo>
                  <a:lnTo>
                    <a:pt x="53" y="172"/>
                  </a:lnTo>
                  <a:lnTo>
                    <a:pt x="48" y="188"/>
                  </a:lnTo>
                  <a:lnTo>
                    <a:pt x="43" y="215"/>
                  </a:lnTo>
                  <a:lnTo>
                    <a:pt x="33" y="220"/>
                  </a:lnTo>
                  <a:lnTo>
                    <a:pt x="16" y="231"/>
                  </a:lnTo>
                  <a:lnTo>
                    <a:pt x="0" y="236"/>
                  </a:lnTo>
                  <a:lnTo>
                    <a:pt x="11" y="247"/>
                  </a:lnTo>
                  <a:lnTo>
                    <a:pt x="33" y="263"/>
                  </a:lnTo>
                  <a:lnTo>
                    <a:pt x="38" y="279"/>
                  </a:lnTo>
                  <a:lnTo>
                    <a:pt x="59" y="295"/>
                  </a:lnTo>
                  <a:lnTo>
                    <a:pt x="86" y="306"/>
                  </a:lnTo>
                  <a:lnTo>
                    <a:pt x="75" y="327"/>
                  </a:lnTo>
                  <a:lnTo>
                    <a:pt x="101" y="333"/>
                  </a:lnTo>
                  <a:lnTo>
                    <a:pt x="128" y="343"/>
                  </a:lnTo>
                  <a:lnTo>
                    <a:pt x="155" y="327"/>
                  </a:lnTo>
                  <a:lnTo>
                    <a:pt x="155" y="354"/>
                  </a:lnTo>
                  <a:lnTo>
                    <a:pt x="165" y="359"/>
                  </a:lnTo>
                  <a:lnTo>
                    <a:pt x="160" y="365"/>
                  </a:lnTo>
                  <a:lnTo>
                    <a:pt x="182" y="376"/>
                  </a:lnTo>
                  <a:lnTo>
                    <a:pt x="182" y="392"/>
                  </a:lnTo>
                  <a:lnTo>
                    <a:pt x="203" y="397"/>
                  </a:lnTo>
                  <a:lnTo>
                    <a:pt x="262" y="397"/>
                  </a:lnTo>
                  <a:lnTo>
                    <a:pt x="278" y="381"/>
                  </a:lnTo>
                  <a:lnTo>
                    <a:pt x="293" y="381"/>
                  </a:lnTo>
                  <a:lnTo>
                    <a:pt x="326" y="381"/>
                  </a:lnTo>
                  <a:lnTo>
                    <a:pt x="358" y="376"/>
                  </a:lnTo>
                  <a:lnTo>
                    <a:pt x="384" y="338"/>
                  </a:lnTo>
                  <a:lnTo>
                    <a:pt x="416" y="327"/>
                  </a:lnTo>
                  <a:lnTo>
                    <a:pt x="443" y="322"/>
                  </a:lnTo>
                  <a:lnTo>
                    <a:pt x="459" y="327"/>
                  </a:lnTo>
                  <a:lnTo>
                    <a:pt x="486" y="322"/>
                  </a:lnTo>
                  <a:lnTo>
                    <a:pt x="491" y="333"/>
                  </a:lnTo>
                  <a:lnTo>
                    <a:pt x="523" y="333"/>
                  </a:lnTo>
                  <a:lnTo>
                    <a:pt x="528" y="279"/>
                  </a:lnTo>
                  <a:lnTo>
                    <a:pt x="539" y="252"/>
                  </a:lnTo>
                  <a:lnTo>
                    <a:pt x="560" y="225"/>
                  </a:lnTo>
                  <a:lnTo>
                    <a:pt x="566" y="209"/>
                  </a:lnTo>
                  <a:lnTo>
                    <a:pt x="555" y="193"/>
                  </a:lnTo>
                  <a:lnTo>
                    <a:pt x="528" y="193"/>
                  </a:lnTo>
                  <a:lnTo>
                    <a:pt x="497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464"/>
            <p:cNvSpPr>
              <a:spLocks/>
            </p:cNvSpPr>
            <p:nvPr/>
          </p:nvSpPr>
          <p:spPr bwMode="auto">
            <a:xfrm>
              <a:off x="5163" y="2799"/>
              <a:ext cx="225" cy="224"/>
            </a:xfrm>
            <a:custGeom>
              <a:avLst/>
              <a:gdLst>
                <a:gd name="T0" fmla="*/ 171 w 225"/>
                <a:gd name="T1" fmla="*/ 165 h 224"/>
                <a:gd name="T2" fmla="*/ 161 w 225"/>
                <a:gd name="T3" fmla="*/ 149 h 224"/>
                <a:gd name="T4" fmla="*/ 177 w 225"/>
                <a:gd name="T5" fmla="*/ 133 h 224"/>
                <a:gd name="T6" fmla="*/ 225 w 225"/>
                <a:gd name="T7" fmla="*/ 123 h 224"/>
                <a:gd name="T8" fmla="*/ 214 w 225"/>
                <a:gd name="T9" fmla="*/ 101 h 224"/>
                <a:gd name="T10" fmla="*/ 192 w 225"/>
                <a:gd name="T11" fmla="*/ 80 h 224"/>
                <a:gd name="T12" fmla="*/ 182 w 225"/>
                <a:gd name="T13" fmla="*/ 58 h 224"/>
                <a:gd name="T14" fmla="*/ 150 w 225"/>
                <a:gd name="T15" fmla="*/ 48 h 224"/>
                <a:gd name="T16" fmla="*/ 134 w 225"/>
                <a:gd name="T17" fmla="*/ 16 h 224"/>
                <a:gd name="T18" fmla="*/ 97 w 225"/>
                <a:gd name="T19" fmla="*/ 16 h 224"/>
                <a:gd name="T20" fmla="*/ 53 w 225"/>
                <a:gd name="T21" fmla="*/ 0 h 224"/>
                <a:gd name="T22" fmla="*/ 38 w 225"/>
                <a:gd name="T23" fmla="*/ 16 h 224"/>
                <a:gd name="T24" fmla="*/ 5 w 225"/>
                <a:gd name="T25" fmla="*/ 21 h 224"/>
                <a:gd name="T26" fmla="*/ 0 w 225"/>
                <a:gd name="T27" fmla="*/ 26 h 224"/>
                <a:gd name="T28" fmla="*/ 22 w 225"/>
                <a:gd name="T29" fmla="*/ 37 h 224"/>
                <a:gd name="T30" fmla="*/ 43 w 225"/>
                <a:gd name="T31" fmla="*/ 64 h 224"/>
                <a:gd name="T32" fmla="*/ 75 w 225"/>
                <a:gd name="T33" fmla="*/ 91 h 224"/>
                <a:gd name="T34" fmla="*/ 97 w 225"/>
                <a:gd name="T35" fmla="*/ 107 h 224"/>
                <a:gd name="T36" fmla="*/ 123 w 225"/>
                <a:gd name="T37" fmla="*/ 139 h 224"/>
                <a:gd name="T38" fmla="*/ 123 w 225"/>
                <a:gd name="T39" fmla="*/ 165 h 224"/>
                <a:gd name="T40" fmla="*/ 134 w 225"/>
                <a:gd name="T41" fmla="*/ 214 h 224"/>
                <a:gd name="T42" fmla="*/ 150 w 225"/>
                <a:gd name="T43" fmla="*/ 224 h 224"/>
                <a:gd name="T44" fmla="*/ 161 w 225"/>
                <a:gd name="T45" fmla="*/ 208 h 224"/>
                <a:gd name="T46" fmla="*/ 171 w 225"/>
                <a:gd name="T47" fmla="*/ 165 h 22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5" h="224">
                  <a:moveTo>
                    <a:pt x="171" y="165"/>
                  </a:moveTo>
                  <a:lnTo>
                    <a:pt x="161" y="149"/>
                  </a:lnTo>
                  <a:lnTo>
                    <a:pt x="177" y="133"/>
                  </a:lnTo>
                  <a:lnTo>
                    <a:pt x="225" y="123"/>
                  </a:lnTo>
                  <a:lnTo>
                    <a:pt x="214" y="101"/>
                  </a:lnTo>
                  <a:lnTo>
                    <a:pt x="192" y="80"/>
                  </a:lnTo>
                  <a:lnTo>
                    <a:pt x="182" y="58"/>
                  </a:lnTo>
                  <a:lnTo>
                    <a:pt x="150" y="48"/>
                  </a:lnTo>
                  <a:lnTo>
                    <a:pt x="134" y="16"/>
                  </a:lnTo>
                  <a:lnTo>
                    <a:pt x="97" y="16"/>
                  </a:lnTo>
                  <a:lnTo>
                    <a:pt x="53" y="0"/>
                  </a:lnTo>
                  <a:lnTo>
                    <a:pt x="38" y="16"/>
                  </a:lnTo>
                  <a:lnTo>
                    <a:pt x="5" y="21"/>
                  </a:lnTo>
                  <a:lnTo>
                    <a:pt x="0" y="26"/>
                  </a:lnTo>
                  <a:lnTo>
                    <a:pt x="22" y="37"/>
                  </a:lnTo>
                  <a:lnTo>
                    <a:pt x="43" y="64"/>
                  </a:lnTo>
                  <a:lnTo>
                    <a:pt x="75" y="91"/>
                  </a:lnTo>
                  <a:lnTo>
                    <a:pt x="97" y="107"/>
                  </a:lnTo>
                  <a:lnTo>
                    <a:pt x="123" y="139"/>
                  </a:lnTo>
                  <a:lnTo>
                    <a:pt x="123" y="165"/>
                  </a:lnTo>
                  <a:lnTo>
                    <a:pt x="134" y="214"/>
                  </a:lnTo>
                  <a:lnTo>
                    <a:pt x="150" y="224"/>
                  </a:lnTo>
                  <a:lnTo>
                    <a:pt x="161" y="208"/>
                  </a:lnTo>
                  <a:lnTo>
                    <a:pt x="171" y="1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84" name="Group 465"/>
            <p:cNvGrpSpPr>
              <a:grpSpLocks/>
            </p:cNvGrpSpPr>
            <p:nvPr/>
          </p:nvGrpSpPr>
          <p:grpSpPr bwMode="auto">
            <a:xfrm>
              <a:off x="4838" y="2825"/>
              <a:ext cx="566" cy="397"/>
              <a:chOff x="2536" y="2734"/>
              <a:chExt cx="566" cy="397"/>
            </a:xfrm>
          </p:grpSpPr>
          <p:sp>
            <p:nvSpPr>
              <p:cNvPr id="238" name="Freeform 466"/>
              <p:cNvSpPr>
                <a:spLocks/>
              </p:cNvSpPr>
              <p:nvPr/>
            </p:nvSpPr>
            <p:spPr bwMode="auto">
              <a:xfrm>
                <a:off x="2536" y="2734"/>
                <a:ext cx="566" cy="397"/>
              </a:xfrm>
              <a:custGeom>
                <a:avLst/>
                <a:gdLst>
                  <a:gd name="T0" fmla="*/ 497 w 566"/>
                  <a:gd name="T1" fmla="*/ 209 h 397"/>
                  <a:gd name="T2" fmla="*/ 459 w 566"/>
                  <a:gd name="T3" fmla="*/ 188 h 397"/>
                  <a:gd name="T4" fmla="*/ 448 w 566"/>
                  <a:gd name="T5" fmla="*/ 140 h 397"/>
                  <a:gd name="T6" fmla="*/ 448 w 566"/>
                  <a:gd name="T7" fmla="*/ 113 h 397"/>
                  <a:gd name="T8" fmla="*/ 422 w 566"/>
                  <a:gd name="T9" fmla="*/ 80 h 397"/>
                  <a:gd name="T10" fmla="*/ 400 w 566"/>
                  <a:gd name="T11" fmla="*/ 64 h 397"/>
                  <a:gd name="T12" fmla="*/ 368 w 566"/>
                  <a:gd name="T13" fmla="*/ 38 h 397"/>
                  <a:gd name="T14" fmla="*/ 347 w 566"/>
                  <a:gd name="T15" fmla="*/ 11 h 397"/>
                  <a:gd name="T16" fmla="*/ 321 w 566"/>
                  <a:gd name="T17" fmla="*/ 0 h 397"/>
                  <a:gd name="T18" fmla="*/ 299 w 566"/>
                  <a:gd name="T19" fmla="*/ 32 h 397"/>
                  <a:gd name="T20" fmla="*/ 251 w 566"/>
                  <a:gd name="T21" fmla="*/ 48 h 397"/>
                  <a:gd name="T22" fmla="*/ 235 w 566"/>
                  <a:gd name="T23" fmla="*/ 64 h 397"/>
                  <a:gd name="T24" fmla="*/ 214 w 566"/>
                  <a:gd name="T25" fmla="*/ 54 h 397"/>
                  <a:gd name="T26" fmla="*/ 182 w 566"/>
                  <a:gd name="T27" fmla="*/ 59 h 397"/>
                  <a:gd name="T28" fmla="*/ 160 w 566"/>
                  <a:gd name="T29" fmla="*/ 59 h 397"/>
                  <a:gd name="T30" fmla="*/ 139 w 566"/>
                  <a:gd name="T31" fmla="*/ 54 h 397"/>
                  <a:gd name="T32" fmla="*/ 117 w 566"/>
                  <a:gd name="T33" fmla="*/ 70 h 397"/>
                  <a:gd name="T34" fmla="*/ 101 w 566"/>
                  <a:gd name="T35" fmla="*/ 86 h 397"/>
                  <a:gd name="T36" fmla="*/ 86 w 566"/>
                  <a:gd name="T37" fmla="*/ 113 h 397"/>
                  <a:gd name="T38" fmla="*/ 70 w 566"/>
                  <a:gd name="T39" fmla="*/ 150 h 397"/>
                  <a:gd name="T40" fmla="*/ 53 w 566"/>
                  <a:gd name="T41" fmla="*/ 172 h 397"/>
                  <a:gd name="T42" fmla="*/ 48 w 566"/>
                  <a:gd name="T43" fmla="*/ 188 h 397"/>
                  <a:gd name="T44" fmla="*/ 43 w 566"/>
                  <a:gd name="T45" fmla="*/ 215 h 397"/>
                  <a:gd name="T46" fmla="*/ 33 w 566"/>
                  <a:gd name="T47" fmla="*/ 220 h 397"/>
                  <a:gd name="T48" fmla="*/ 16 w 566"/>
                  <a:gd name="T49" fmla="*/ 231 h 397"/>
                  <a:gd name="T50" fmla="*/ 0 w 566"/>
                  <a:gd name="T51" fmla="*/ 236 h 397"/>
                  <a:gd name="T52" fmla="*/ 11 w 566"/>
                  <a:gd name="T53" fmla="*/ 247 h 397"/>
                  <a:gd name="T54" fmla="*/ 33 w 566"/>
                  <a:gd name="T55" fmla="*/ 263 h 397"/>
                  <a:gd name="T56" fmla="*/ 38 w 566"/>
                  <a:gd name="T57" fmla="*/ 279 h 397"/>
                  <a:gd name="T58" fmla="*/ 59 w 566"/>
                  <a:gd name="T59" fmla="*/ 295 h 397"/>
                  <a:gd name="T60" fmla="*/ 86 w 566"/>
                  <a:gd name="T61" fmla="*/ 306 h 397"/>
                  <a:gd name="T62" fmla="*/ 75 w 566"/>
                  <a:gd name="T63" fmla="*/ 327 h 397"/>
                  <a:gd name="T64" fmla="*/ 101 w 566"/>
                  <a:gd name="T65" fmla="*/ 333 h 397"/>
                  <a:gd name="T66" fmla="*/ 128 w 566"/>
                  <a:gd name="T67" fmla="*/ 343 h 397"/>
                  <a:gd name="T68" fmla="*/ 155 w 566"/>
                  <a:gd name="T69" fmla="*/ 327 h 397"/>
                  <a:gd name="T70" fmla="*/ 155 w 566"/>
                  <a:gd name="T71" fmla="*/ 354 h 397"/>
                  <a:gd name="T72" fmla="*/ 165 w 566"/>
                  <a:gd name="T73" fmla="*/ 359 h 397"/>
                  <a:gd name="T74" fmla="*/ 160 w 566"/>
                  <a:gd name="T75" fmla="*/ 365 h 397"/>
                  <a:gd name="T76" fmla="*/ 182 w 566"/>
                  <a:gd name="T77" fmla="*/ 376 h 397"/>
                  <a:gd name="T78" fmla="*/ 182 w 566"/>
                  <a:gd name="T79" fmla="*/ 392 h 397"/>
                  <a:gd name="T80" fmla="*/ 203 w 566"/>
                  <a:gd name="T81" fmla="*/ 397 h 397"/>
                  <a:gd name="T82" fmla="*/ 262 w 566"/>
                  <a:gd name="T83" fmla="*/ 397 h 397"/>
                  <a:gd name="T84" fmla="*/ 278 w 566"/>
                  <a:gd name="T85" fmla="*/ 381 h 397"/>
                  <a:gd name="T86" fmla="*/ 293 w 566"/>
                  <a:gd name="T87" fmla="*/ 381 h 397"/>
                  <a:gd name="T88" fmla="*/ 326 w 566"/>
                  <a:gd name="T89" fmla="*/ 381 h 397"/>
                  <a:gd name="T90" fmla="*/ 358 w 566"/>
                  <a:gd name="T91" fmla="*/ 376 h 397"/>
                  <a:gd name="T92" fmla="*/ 384 w 566"/>
                  <a:gd name="T93" fmla="*/ 338 h 397"/>
                  <a:gd name="T94" fmla="*/ 416 w 566"/>
                  <a:gd name="T95" fmla="*/ 327 h 397"/>
                  <a:gd name="T96" fmla="*/ 443 w 566"/>
                  <a:gd name="T97" fmla="*/ 322 h 397"/>
                  <a:gd name="T98" fmla="*/ 459 w 566"/>
                  <a:gd name="T99" fmla="*/ 327 h 397"/>
                  <a:gd name="T100" fmla="*/ 486 w 566"/>
                  <a:gd name="T101" fmla="*/ 322 h 397"/>
                  <a:gd name="T102" fmla="*/ 491 w 566"/>
                  <a:gd name="T103" fmla="*/ 333 h 397"/>
                  <a:gd name="T104" fmla="*/ 523 w 566"/>
                  <a:gd name="T105" fmla="*/ 333 h 397"/>
                  <a:gd name="T106" fmla="*/ 528 w 566"/>
                  <a:gd name="T107" fmla="*/ 279 h 397"/>
                  <a:gd name="T108" fmla="*/ 539 w 566"/>
                  <a:gd name="T109" fmla="*/ 252 h 397"/>
                  <a:gd name="T110" fmla="*/ 560 w 566"/>
                  <a:gd name="T111" fmla="*/ 225 h 397"/>
                  <a:gd name="T112" fmla="*/ 566 w 566"/>
                  <a:gd name="T113" fmla="*/ 209 h 397"/>
                  <a:gd name="T114" fmla="*/ 555 w 566"/>
                  <a:gd name="T115" fmla="*/ 193 h 397"/>
                  <a:gd name="T116" fmla="*/ 528 w 566"/>
                  <a:gd name="T117" fmla="*/ 193 h 397"/>
                  <a:gd name="T118" fmla="*/ 497 w 566"/>
                  <a:gd name="T119" fmla="*/ 209 h 39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66" h="397">
                    <a:moveTo>
                      <a:pt x="497" y="209"/>
                    </a:moveTo>
                    <a:lnTo>
                      <a:pt x="459" y="188"/>
                    </a:lnTo>
                    <a:lnTo>
                      <a:pt x="448" y="140"/>
                    </a:lnTo>
                    <a:lnTo>
                      <a:pt x="448" y="113"/>
                    </a:lnTo>
                    <a:lnTo>
                      <a:pt x="422" y="80"/>
                    </a:lnTo>
                    <a:lnTo>
                      <a:pt x="400" y="64"/>
                    </a:lnTo>
                    <a:lnTo>
                      <a:pt x="368" y="38"/>
                    </a:lnTo>
                    <a:lnTo>
                      <a:pt x="347" y="11"/>
                    </a:lnTo>
                    <a:lnTo>
                      <a:pt x="321" y="0"/>
                    </a:lnTo>
                    <a:lnTo>
                      <a:pt x="299" y="32"/>
                    </a:lnTo>
                    <a:lnTo>
                      <a:pt x="251" y="48"/>
                    </a:lnTo>
                    <a:lnTo>
                      <a:pt x="235" y="64"/>
                    </a:lnTo>
                    <a:lnTo>
                      <a:pt x="214" y="54"/>
                    </a:lnTo>
                    <a:lnTo>
                      <a:pt x="182" y="59"/>
                    </a:lnTo>
                    <a:lnTo>
                      <a:pt x="160" y="59"/>
                    </a:lnTo>
                    <a:lnTo>
                      <a:pt x="139" y="54"/>
                    </a:lnTo>
                    <a:lnTo>
                      <a:pt x="117" y="70"/>
                    </a:lnTo>
                    <a:lnTo>
                      <a:pt x="101" y="86"/>
                    </a:lnTo>
                    <a:lnTo>
                      <a:pt x="86" y="113"/>
                    </a:lnTo>
                    <a:lnTo>
                      <a:pt x="70" y="150"/>
                    </a:lnTo>
                    <a:lnTo>
                      <a:pt x="53" y="172"/>
                    </a:lnTo>
                    <a:lnTo>
                      <a:pt x="48" y="188"/>
                    </a:lnTo>
                    <a:lnTo>
                      <a:pt x="43" y="215"/>
                    </a:lnTo>
                    <a:lnTo>
                      <a:pt x="33" y="220"/>
                    </a:lnTo>
                    <a:lnTo>
                      <a:pt x="16" y="231"/>
                    </a:lnTo>
                    <a:lnTo>
                      <a:pt x="0" y="236"/>
                    </a:lnTo>
                    <a:lnTo>
                      <a:pt x="11" y="247"/>
                    </a:lnTo>
                    <a:lnTo>
                      <a:pt x="33" y="263"/>
                    </a:lnTo>
                    <a:lnTo>
                      <a:pt x="38" y="279"/>
                    </a:lnTo>
                    <a:lnTo>
                      <a:pt x="59" y="295"/>
                    </a:lnTo>
                    <a:lnTo>
                      <a:pt x="86" y="306"/>
                    </a:lnTo>
                    <a:lnTo>
                      <a:pt x="75" y="327"/>
                    </a:lnTo>
                    <a:lnTo>
                      <a:pt x="101" y="333"/>
                    </a:lnTo>
                    <a:lnTo>
                      <a:pt x="128" y="343"/>
                    </a:lnTo>
                    <a:lnTo>
                      <a:pt x="155" y="327"/>
                    </a:lnTo>
                    <a:lnTo>
                      <a:pt x="155" y="354"/>
                    </a:lnTo>
                    <a:lnTo>
                      <a:pt x="165" y="359"/>
                    </a:lnTo>
                    <a:lnTo>
                      <a:pt x="160" y="365"/>
                    </a:lnTo>
                    <a:lnTo>
                      <a:pt x="182" y="376"/>
                    </a:lnTo>
                    <a:lnTo>
                      <a:pt x="182" y="392"/>
                    </a:lnTo>
                    <a:lnTo>
                      <a:pt x="203" y="397"/>
                    </a:lnTo>
                    <a:lnTo>
                      <a:pt x="262" y="397"/>
                    </a:lnTo>
                    <a:lnTo>
                      <a:pt x="278" y="381"/>
                    </a:lnTo>
                    <a:lnTo>
                      <a:pt x="293" y="381"/>
                    </a:lnTo>
                    <a:lnTo>
                      <a:pt x="326" y="381"/>
                    </a:lnTo>
                    <a:lnTo>
                      <a:pt x="358" y="376"/>
                    </a:lnTo>
                    <a:lnTo>
                      <a:pt x="384" y="338"/>
                    </a:lnTo>
                    <a:lnTo>
                      <a:pt x="416" y="327"/>
                    </a:lnTo>
                    <a:lnTo>
                      <a:pt x="443" y="322"/>
                    </a:lnTo>
                    <a:lnTo>
                      <a:pt x="459" y="327"/>
                    </a:lnTo>
                    <a:lnTo>
                      <a:pt x="486" y="322"/>
                    </a:lnTo>
                    <a:lnTo>
                      <a:pt x="491" y="333"/>
                    </a:lnTo>
                    <a:lnTo>
                      <a:pt x="523" y="333"/>
                    </a:lnTo>
                    <a:lnTo>
                      <a:pt x="528" y="279"/>
                    </a:lnTo>
                    <a:lnTo>
                      <a:pt x="539" y="252"/>
                    </a:lnTo>
                    <a:lnTo>
                      <a:pt x="560" y="225"/>
                    </a:lnTo>
                    <a:lnTo>
                      <a:pt x="566" y="209"/>
                    </a:lnTo>
                    <a:lnTo>
                      <a:pt x="555" y="193"/>
                    </a:lnTo>
                    <a:lnTo>
                      <a:pt x="528" y="193"/>
                    </a:lnTo>
                    <a:lnTo>
                      <a:pt x="497" y="2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9" name="Freeform 467"/>
              <p:cNvSpPr>
                <a:spLocks/>
              </p:cNvSpPr>
              <p:nvPr/>
            </p:nvSpPr>
            <p:spPr bwMode="auto">
              <a:xfrm>
                <a:off x="2536" y="2734"/>
                <a:ext cx="566" cy="397"/>
              </a:xfrm>
              <a:custGeom>
                <a:avLst/>
                <a:gdLst>
                  <a:gd name="T0" fmla="*/ 497 w 566"/>
                  <a:gd name="T1" fmla="*/ 209 h 397"/>
                  <a:gd name="T2" fmla="*/ 459 w 566"/>
                  <a:gd name="T3" fmla="*/ 188 h 397"/>
                  <a:gd name="T4" fmla="*/ 448 w 566"/>
                  <a:gd name="T5" fmla="*/ 140 h 397"/>
                  <a:gd name="T6" fmla="*/ 448 w 566"/>
                  <a:gd name="T7" fmla="*/ 113 h 397"/>
                  <a:gd name="T8" fmla="*/ 422 w 566"/>
                  <a:gd name="T9" fmla="*/ 80 h 397"/>
                  <a:gd name="T10" fmla="*/ 400 w 566"/>
                  <a:gd name="T11" fmla="*/ 64 h 397"/>
                  <a:gd name="T12" fmla="*/ 368 w 566"/>
                  <a:gd name="T13" fmla="*/ 38 h 397"/>
                  <a:gd name="T14" fmla="*/ 347 w 566"/>
                  <a:gd name="T15" fmla="*/ 11 h 397"/>
                  <a:gd name="T16" fmla="*/ 321 w 566"/>
                  <a:gd name="T17" fmla="*/ 0 h 397"/>
                  <a:gd name="T18" fmla="*/ 299 w 566"/>
                  <a:gd name="T19" fmla="*/ 32 h 397"/>
                  <a:gd name="T20" fmla="*/ 251 w 566"/>
                  <a:gd name="T21" fmla="*/ 48 h 397"/>
                  <a:gd name="T22" fmla="*/ 235 w 566"/>
                  <a:gd name="T23" fmla="*/ 64 h 397"/>
                  <a:gd name="T24" fmla="*/ 214 w 566"/>
                  <a:gd name="T25" fmla="*/ 54 h 397"/>
                  <a:gd name="T26" fmla="*/ 182 w 566"/>
                  <a:gd name="T27" fmla="*/ 59 h 397"/>
                  <a:gd name="T28" fmla="*/ 160 w 566"/>
                  <a:gd name="T29" fmla="*/ 59 h 397"/>
                  <a:gd name="T30" fmla="*/ 139 w 566"/>
                  <a:gd name="T31" fmla="*/ 54 h 397"/>
                  <a:gd name="T32" fmla="*/ 117 w 566"/>
                  <a:gd name="T33" fmla="*/ 70 h 397"/>
                  <a:gd name="T34" fmla="*/ 101 w 566"/>
                  <a:gd name="T35" fmla="*/ 86 h 397"/>
                  <a:gd name="T36" fmla="*/ 86 w 566"/>
                  <a:gd name="T37" fmla="*/ 113 h 397"/>
                  <a:gd name="T38" fmla="*/ 70 w 566"/>
                  <a:gd name="T39" fmla="*/ 150 h 397"/>
                  <a:gd name="T40" fmla="*/ 53 w 566"/>
                  <a:gd name="T41" fmla="*/ 172 h 397"/>
                  <a:gd name="T42" fmla="*/ 48 w 566"/>
                  <a:gd name="T43" fmla="*/ 188 h 397"/>
                  <a:gd name="T44" fmla="*/ 43 w 566"/>
                  <a:gd name="T45" fmla="*/ 215 h 397"/>
                  <a:gd name="T46" fmla="*/ 33 w 566"/>
                  <a:gd name="T47" fmla="*/ 220 h 397"/>
                  <a:gd name="T48" fmla="*/ 16 w 566"/>
                  <a:gd name="T49" fmla="*/ 231 h 397"/>
                  <a:gd name="T50" fmla="*/ 0 w 566"/>
                  <a:gd name="T51" fmla="*/ 236 h 397"/>
                  <a:gd name="T52" fmla="*/ 11 w 566"/>
                  <a:gd name="T53" fmla="*/ 247 h 397"/>
                  <a:gd name="T54" fmla="*/ 33 w 566"/>
                  <a:gd name="T55" fmla="*/ 263 h 397"/>
                  <a:gd name="T56" fmla="*/ 38 w 566"/>
                  <a:gd name="T57" fmla="*/ 279 h 397"/>
                  <a:gd name="T58" fmla="*/ 59 w 566"/>
                  <a:gd name="T59" fmla="*/ 295 h 397"/>
                  <a:gd name="T60" fmla="*/ 86 w 566"/>
                  <a:gd name="T61" fmla="*/ 306 h 397"/>
                  <a:gd name="T62" fmla="*/ 75 w 566"/>
                  <a:gd name="T63" fmla="*/ 327 h 397"/>
                  <a:gd name="T64" fmla="*/ 101 w 566"/>
                  <a:gd name="T65" fmla="*/ 333 h 397"/>
                  <a:gd name="T66" fmla="*/ 128 w 566"/>
                  <a:gd name="T67" fmla="*/ 343 h 397"/>
                  <a:gd name="T68" fmla="*/ 155 w 566"/>
                  <a:gd name="T69" fmla="*/ 327 h 397"/>
                  <a:gd name="T70" fmla="*/ 155 w 566"/>
                  <a:gd name="T71" fmla="*/ 354 h 397"/>
                  <a:gd name="T72" fmla="*/ 165 w 566"/>
                  <a:gd name="T73" fmla="*/ 359 h 397"/>
                  <a:gd name="T74" fmla="*/ 160 w 566"/>
                  <a:gd name="T75" fmla="*/ 365 h 397"/>
                  <a:gd name="T76" fmla="*/ 182 w 566"/>
                  <a:gd name="T77" fmla="*/ 376 h 397"/>
                  <a:gd name="T78" fmla="*/ 182 w 566"/>
                  <a:gd name="T79" fmla="*/ 392 h 397"/>
                  <a:gd name="T80" fmla="*/ 203 w 566"/>
                  <a:gd name="T81" fmla="*/ 397 h 397"/>
                  <a:gd name="T82" fmla="*/ 262 w 566"/>
                  <a:gd name="T83" fmla="*/ 397 h 397"/>
                  <a:gd name="T84" fmla="*/ 278 w 566"/>
                  <a:gd name="T85" fmla="*/ 381 h 397"/>
                  <a:gd name="T86" fmla="*/ 293 w 566"/>
                  <a:gd name="T87" fmla="*/ 381 h 397"/>
                  <a:gd name="T88" fmla="*/ 326 w 566"/>
                  <a:gd name="T89" fmla="*/ 381 h 397"/>
                  <a:gd name="T90" fmla="*/ 358 w 566"/>
                  <a:gd name="T91" fmla="*/ 376 h 397"/>
                  <a:gd name="T92" fmla="*/ 384 w 566"/>
                  <a:gd name="T93" fmla="*/ 338 h 397"/>
                  <a:gd name="T94" fmla="*/ 416 w 566"/>
                  <a:gd name="T95" fmla="*/ 327 h 397"/>
                  <a:gd name="T96" fmla="*/ 443 w 566"/>
                  <a:gd name="T97" fmla="*/ 322 h 397"/>
                  <a:gd name="T98" fmla="*/ 459 w 566"/>
                  <a:gd name="T99" fmla="*/ 327 h 397"/>
                  <a:gd name="T100" fmla="*/ 486 w 566"/>
                  <a:gd name="T101" fmla="*/ 322 h 397"/>
                  <a:gd name="T102" fmla="*/ 491 w 566"/>
                  <a:gd name="T103" fmla="*/ 333 h 397"/>
                  <a:gd name="T104" fmla="*/ 523 w 566"/>
                  <a:gd name="T105" fmla="*/ 333 h 397"/>
                  <a:gd name="T106" fmla="*/ 528 w 566"/>
                  <a:gd name="T107" fmla="*/ 279 h 397"/>
                  <a:gd name="T108" fmla="*/ 539 w 566"/>
                  <a:gd name="T109" fmla="*/ 252 h 397"/>
                  <a:gd name="T110" fmla="*/ 560 w 566"/>
                  <a:gd name="T111" fmla="*/ 225 h 397"/>
                  <a:gd name="T112" fmla="*/ 566 w 566"/>
                  <a:gd name="T113" fmla="*/ 209 h 397"/>
                  <a:gd name="T114" fmla="*/ 555 w 566"/>
                  <a:gd name="T115" fmla="*/ 193 h 397"/>
                  <a:gd name="T116" fmla="*/ 528 w 566"/>
                  <a:gd name="T117" fmla="*/ 193 h 397"/>
                  <a:gd name="T118" fmla="*/ 497 w 566"/>
                  <a:gd name="T119" fmla="*/ 209 h 39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66" h="397">
                    <a:moveTo>
                      <a:pt x="497" y="209"/>
                    </a:moveTo>
                    <a:lnTo>
                      <a:pt x="459" y="188"/>
                    </a:lnTo>
                    <a:lnTo>
                      <a:pt x="448" y="140"/>
                    </a:lnTo>
                    <a:lnTo>
                      <a:pt x="448" y="113"/>
                    </a:lnTo>
                    <a:lnTo>
                      <a:pt x="422" y="80"/>
                    </a:lnTo>
                    <a:lnTo>
                      <a:pt x="400" y="64"/>
                    </a:lnTo>
                    <a:lnTo>
                      <a:pt x="368" y="38"/>
                    </a:lnTo>
                    <a:lnTo>
                      <a:pt x="347" y="11"/>
                    </a:lnTo>
                    <a:lnTo>
                      <a:pt x="321" y="0"/>
                    </a:lnTo>
                    <a:lnTo>
                      <a:pt x="299" y="32"/>
                    </a:lnTo>
                    <a:lnTo>
                      <a:pt x="251" y="48"/>
                    </a:lnTo>
                    <a:lnTo>
                      <a:pt x="235" y="64"/>
                    </a:lnTo>
                    <a:lnTo>
                      <a:pt x="214" y="54"/>
                    </a:lnTo>
                    <a:lnTo>
                      <a:pt x="182" y="59"/>
                    </a:lnTo>
                    <a:lnTo>
                      <a:pt x="160" y="59"/>
                    </a:lnTo>
                    <a:lnTo>
                      <a:pt x="139" y="54"/>
                    </a:lnTo>
                    <a:lnTo>
                      <a:pt x="117" y="70"/>
                    </a:lnTo>
                    <a:lnTo>
                      <a:pt x="101" y="86"/>
                    </a:lnTo>
                    <a:lnTo>
                      <a:pt x="86" y="113"/>
                    </a:lnTo>
                    <a:lnTo>
                      <a:pt x="70" y="150"/>
                    </a:lnTo>
                    <a:lnTo>
                      <a:pt x="53" y="172"/>
                    </a:lnTo>
                    <a:lnTo>
                      <a:pt x="48" y="188"/>
                    </a:lnTo>
                    <a:lnTo>
                      <a:pt x="43" y="215"/>
                    </a:lnTo>
                    <a:lnTo>
                      <a:pt x="33" y="220"/>
                    </a:lnTo>
                    <a:lnTo>
                      <a:pt x="16" y="231"/>
                    </a:lnTo>
                    <a:lnTo>
                      <a:pt x="0" y="236"/>
                    </a:lnTo>
                    <a:lnTo>
                      <a:pt x="11" y="247"/>
                    </a:lnTo>
                    <a:lnTo>
                      <a:pt x="33" y="263"/>
                    </a:lnTo>
                    <a:lnTo>
                      <a:pt x="38" y="279"/>
                    </a:lnTo>
                    <a:lnTo>
                      <a:pt x="59" y="295"/>
                    </a:lnTo>
                    <a:lnTo>
                      <a:pt x="86" y="306"/>
                    </a:lnTo>
                    <a:lnTo>
                      <a:pt x="75" y="327"/>
                    </a:lnTo>
                    <a:lnTo>
                      <a:pt x="101" y="333"/>
                    </a:lnTo>
                    <a:lnTo>
                      <a:pt x="128" y="343"/>
                    </a:lnTo>
                    <a:lnTo>
                      <a:pt x="155" y="327"/>
                    </a:lnTo>
                    <a:lnTo>
                      <a:pt x="155" y="354"/>
                    </a:lnTo>
                    <a:lnTo>
                      <a:pt x="165" y="359"/>
                    </a:lnTo>
                    <a:lnTo>
                      <a:pt x="160" y="365"/>
                    </a:lnTo>
                    <a:lnTo>
                      <a:pt x="182" y="376"/>
                    </a:lnTo>
                    <a:lnTo>
                      <a:pt x="182" y="392"/>
                    </a:lnTo>
                    <a:lnTo>
                      <a:pt x="203" y="397"/>
                    </a:lnTo>
                    <a:lnTo>
                      <a:pt x="262" y="397"/>
                    </a:lnTo>
                    <a:lnTo>
                      <a:pt x="278" y="381"/>
                    </a:lnTo>
                    <a:lnTo>
                      <a:pt x="293" y="381"/>
                    </a:lnTo>
                    <a:lnTo>
                      <a:pt x="326" y="381"/>
                    </a:lnTo>
                    <a:lnTo>
                      <a:pt x="358" y="376"/>
                    </a:lnTo>
                    <a:lnTo>
                      <a:pt x="384" y="338"/>
                    </a:lnTo>
                    <a:lnTo>
                      <a:pt x="416" y="327"/>
                    </a:lnTo>
                    <a:lnTo>
                      <a:pt x="443" y="322"/>
                    </a:lnTo>
                    <a:lnTo>
                      <a:pt x="459" y="327"/>
                    </a:lnTo>
                    <a:lnTo>
                      <a:pt x="486" y="322"/>
                    </a:lnTo>
                    <a:lnTo>
                      <a:pt x="491" y="333"/>
                    </a:lnTo>
                    <a:lnTo>
                      <a:pt x="523" y="333"/>
                    </a:lnTo>
                    <a:lnTo>
                      <a:pt x="528" y="279"/>
                    </a:lnTo>
                    <a:lnTo>
                      <a:pt x="539" y="252"/>
                    </a:lnTo>
                    <a:lnTo>
                      <a:pt x="560" y="225"/>
                    </a:lnTo>
                    <a:lnTo>
                      <a:pt x="566" y="209"/>
                    </a:lnTo>
                    <a:lnTo>
                      <a:pt x="555" y="193"/>
                    </a:lnTo>
                    <a:lnTo>
                      <a:pt x="528" y="193"/>
                    </a:lnTo>
                    <a:lnTo>
                      <a:pt x="497" y="209"/>
                    </a:ln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85" name="Group 468"/>
            <p:cNvGrpSpPr>
              <a:grpSpLocks/>
            </p:cNvGrpSpPr>
            <p:nvPr/>
          </p:nvGrpSpPr>
          <p:grpSpPr bwMode="auto">
            <a:xfrm>
              <a:off x="5163" y="2799"/>
              <a:ext cx="225" cy="224"/>
              <a:chOff x="2861" y="2708"/>
              <a:chExt cx="225" cy="224"/>
            </a:xfrm>
          </p:grpSpPr>
          <p:sp>
            <p:nvSpPr>
              <p:cNvPr id="236" name="Freeform 469"/>
              <p:cNvSpPr>
                <a:spLocks/>
              </p:cNvSpPr>
              <p:nvPr/>
            </p:nvSpPr>
            <p:spPr bwMode="auto">
              <a:xfrm>
                <a:off x="2861" y="2708"/>
                <a:ext cx="225" cy="224"/>
              </a:xfrm>
              <a:custGeom>
                <a:avLst/>
                <a:gdLst>
                  <a:gd name="T0" fmla="*/ 171 w 225"/>
                  <a:gd name="T1" fmla="*/ 165 h 224"/>
                  <a:gd name="T2" fmla="*/ 161 w 225"/>
                  <a:gd name="T3" fmla="*/ 149 h 224"/>
                  <a:gd name="T4" fmla="*/ 177 w 225"/>
                  <a:gd name="T5" fmla="*/ 133 h 224"/>
                  <a:gd name="T6" fmla="*/ 225 w 225"/>
                  <a:gd name="T7" fmla="*/ 123 h 224"/>
                  <a:gd name="T8" fmla="*/ 214 w 225"/>
                  <a:gd name="T9" fmla="*/ 101 h 224"/>
                  <a:gd name="T10" fmla="*/ 192 w 225"/>
                  <a:gd name="T11" fmla="*/ 80 h 224"/>
                  <a:gd name="T12" fmla="*/ 182 w 225"/>
                  <a:gd name="T13" fmla="*/ 58 h 224"/>
                  <a:gd name="T14" fmla="*/ 150 w 225"/>
                  <a:gd name="T15" fmla="*/ 48 h 224"/>
                  <a:gd name="T16" fmla="*/ 134 w 225"/>
                  <a:gd name="T17" fmla="*/ 16 h 224"/>
                  <a:gd name="T18" fmla="*/ 97 w 225"/>
                  <a:gd name="T19" fmla="*/ 16 h 224"/>
                  <a:gd name="T20" fmla="*/ 53 w 225"/>
                  <a:gd name="T21" fmla="*/ 0 h 224"/>
                  <a:gd name="T22" fmla="*/ 38 w 225"/>
                  <a:gd name="T23" fmla="*/ 16 h 224"/>
                  <a:gd name="T24" fmla="*/ 5 w 225"/>
                  <a:gd name="T25" fmla="*/ 21 h 224"/>
                  <a:gd name="T26" fmla="*/ 0 w 225"/>
                  <a:gd name="T27" fmla="*/ 26 h 224"/>
                  <a:gd name="T28" fmla="*/ 22 w 225"/>
                  <a:gd name="T29" fmla="*/ 37 h 224"/>
                  <a:gd name="T30" fmla="*/ 43 w 225"/>
                  <a:gd name="T31" fmla="*/ 64 h 224"/>
                  <a:gd name="T32" fmla="*/ 75 w 225"/>
                  <a:gd name="T33" fmla="*/ 91 h 224"/>
                  <a:gd name="T34" fmla="*/ 97 w 225"/>
                  <a:gd name="T35" fmla="*/ 107 h 224"/>
                  <a:gd name="T36" fmla="*/ 123 w 225"/>
                  <a:gd name="T37" fmla="*/ 139 h 224"/>
                  <a:gd name="T38" fmla="*/ 123 w 225"/>
                  <a:gd name="T39" fmla="*/ 165 h 224"/>
                  <a:gd name="T40" fmla="*/ 134 w 225"/>
                  <a:gd name="T41" fmla="*/ 214 h 224"/>
                  <a:gd name="T42" fmla="*/ 150 w 225"/>
                  <a:gd name="T43" fmla="*/ 224 h 224"/>
                  <a:gd name="T44" fmla="*/ 161 w 225"/>
                  <a:gd name="T45" fmla="*/ 208 h 224"/>
                  <a:gd name="T46" fmla="*/ 171 w 225"/>
                  <a:gd name="T47" fmla="*/ 165 h 22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25" h="224">
                    <a:moveTo>
                      <a:pt x="171" y="165"/>
                    </a:moveTo>
                    <a:lnTo>
                      <a:pt x="161" y="149"/>
                    </a:lnTo>
                    <a:lnTo>
                      <a:pt x="177" y="133"/>
                    </a:lnTo>
                    <a:lnTo>
                      <a:pt x="225" y="123"/>
                    </a:lnTo>
                    <a:lnTo>
                      <a:pt x="214" y="101"/>
                    </a:lnTo>
                    <a:lnTo>
                      <a:pt x="192" y="80"/>
                    </a:lnTo>
                    <a:lnTo>
                      <a:pt x="182" y="58"/>
                    </a:lnTo>
                    <a:lnTo>
                      <a:pt x="150" y="48"/>
                    </a:lnTo>
                    <a:lnTo>
                      <a:pt x="134" y="16"/>
                    </a:lnTo>
                    <a:lnTo>
                      <a:pt x="97" y="16"/>
                    </a:lnTo>
                    <a:lnTo>
                      <a:pt x="53" y="0"/>
                    </a:lnTo>
                    <a:lnTo>
                      <a:pt x="38" y="16"/>
                    </a:lnTo>
                    <a:lnTo>
                      <a:pt x="5" y="21"/>
                    </a:lnTo>
                    <a:lnTo>
                      <a:pt x="0" y="26"/>
                    </a:lnTo>
                    <a:lnTo>
                      <a:pt x="22" y="37"/>
                    </a:lnTo>
                    <a:lnTo>
                      <a:pt x="43" y="64"/>
                    </a:lnTo>
                    <a:lnTo>
                      <a:pt x="75" y="91"/>
                    </a:lnTo>
                    <a:lnTo>
                      <a:pt x="97" y="107"/>
                    </a:lnTo>
                    <a:lnTo>
                      <a:pt x="123" y="139"/>
                    </a:lnTo>
                    <a:lnTo>
                      <a:pt x="123" y="165"/>
                    </a:lnTo>
                    <a:lnTo>
                      <a:pt x="134" y="214"/>
                    </a:lnTo>
                    <a:lnTo>
                      <a:pt x="150" y="224"/>
                    </a:lnTo>
                    <a:lnTo>
                      <a:pt x="161" y="208"/>
                    </a:lnTo>
                    <a:lnTo>
                      <a:pt x="171" y="1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7" name="Freeform 470"/>
              <p:cNvSpPr>
                <a:spLocks/>
              </p:cNvSpPr>
              <p:nvPr/>
            </p:nvSpPr>
            <p:spPr bwMode="auto">
              <a:xfrm>
                <a:off x="2861" y="2708"/>
                <a:ext cx="225" cy="224"/>
              </a:xfrm>
              <a:custGeom>
                <a:avLst/>
                <a:gdLst>
                  <a:gd name="T0" fmla="*/ 171 w 225"/>
                  <a:gd name="T1" fmla="*/ 165 h 224"/>
                  <a:gd name="T2" fmla="*/ 161 w 225"/>
                  <a:gd name="T3" fmla="*/ 149 h 224"/>
                  <a:gd name="T4" fmla="*/ 177 w 225"/>
                  <a:gd name="T5" fmla="*/ 133 h 224"/>
                  <a:gd name="T6" fmla="*/ 225 w 225"/>
                  <a:gd name="T7" fmla="*/ 123 h 224"/>
                  <a:gd name="T8" fmla="*/ 214 w 225"/>
                  <a:gd name="T9" fmla="*/ 101 h 224"/>
                  <a:gd name="T10" fmla="*/ 192 w 225"/>
                  <a:gd name="T11" fmla="*/ 80 h 224"/>
                  <a:gd name="T12" fmla="*/ 182 w 225"/>
                  <a:gd name="T13" fmla="*/ 58 h 224"/>
                  <a:gd name="T14" fmla="*/ 150 w 225"/>
                  <a:gd name="T15" fmla="*/ 48 h 224"/>
                  <a:gd name="T16" fmla="*/ 134 w 225"/>
                  <a:gd name="T17" fmla="*/ 16 h 224"/>
                  <a:gd name="T18" fmla="*/ 97 w 225"/>
                  <a:gd name="T19" fmla="*/ 16 h 224"/>
                  <a:gd name="T20" fmla="*/ 53 w 225"/>
                  <a:gd name="T21" fmla="*/ 0 h 224"/>
                  <a:gd name="T22" fmla="*/ 38 w 225"/>
                  <a:gd name="T23" fmla="*/ 16 h 224"/>
                  <a:gd name="T24" fmla="*/ 5 w 225"/>
                  <a:gd name="T25" fmla="*/ 21 h 224"/>
                  <a:gd name="T26" fmla="*/ 0 w 225"/>
                  <a:gd name="T27" fmla="*/ 26 h 224"/>
                  <a:gd name="T28" fmla="*/ 22 w 225"/>
                  <a:gd name="T29" fmla="*/ 37 h 224"/>
                  <a:gd name="T30" fmla="*/ 43 w 225"/>
                  <a:gd name="T31" fmla="*/ 64 h 224"/>
                  <a:gd name="T32" fmla="*/ 75 w 225"/>
                  <a:gd name="T33" fmla="*/ 91 h 224"/>
                  <a:gd name="T34" fmla="*/ 97 w 225"/>
                  <a:gd name="T35" fmla="*/ 107 h 224"/>
                  <a:gd name="T36" fmla="*/ 123 w 225"/>
                  <a:gd name="T37" fmla="*/ 139 h 224"/>
                  <a:gd name="T38" fmla="*/ 123 w 225"/>
                  <a:gd name="T39" fmla="*/ 165 h 224"/>
                  <a:gd name="T40" fmla="*/ 134 w 225"/>
                  <a:gd name="T41" fmla="*/ 214 h 224"/>
                  <a:gd name="T42" fmla="*/ 150 w 225"/>
                  <a:gd name="T43" fmla="*/ 224 h 224"/>
                  <a:gd name="T44" fmla="*/ 161 w 225"/>
                  <a:gd name="T45" fmla="*/ 208 h 224"/>
                  <a:gd name="T46" fmla="*/ 171 w 225"/>
                  <a:gd name="T47" fmla="*/ 165 h 22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25" h="224">
                    <a:moveTo>
                      <a:pt x="171" y="165"/>
                    </a:moveTo>
                    <a:lnTo>
                      <a:pt x="161" y="149"/>
                    </a:lnTo>
                    <a:lnTo>
                      <a:pt x="177" y="133"/>
                    </a:lnTo>
                    <a:lnTo>
                      <a:pt x="225" y="123"/>
                    </a:lnTo>
                    <a:lnTo>
                      <a:pt x="214" y="101"/>
                    </a:lnTo>
                    <a:lnTo>
                      <a:pt x="192" y="80"/>
                    </a:lnTo>
                    <a:lnTo>
                      <a:pt x="182" y="58"/>
                    </a:lnTo>
                    <a:lnTo>
                      <a:pt x="150" y="48"/>
                    </a:lnTo>
                    <a:lnTo>
                      <a:pt x="134" y="16"/>
                    </a:lnTo>
                    <a:lnTo>
                      <a:pt x="97" y="16"/>
                    </a:lnTo>
                    <a:lnTo>
                      <a:pt x="53" y="0"/>
                    </a:lnTo>
                    <a:lnTo>
                      <a:pt x="38" y="16"/>
                    </a:lnTo>
                    <a:lnTo>
                      <a:pt x="5" y="21"/>
                    </a:lnTo>
                    <a:lnTo>
                      <a:pt x="0" y="26"/>
                    </a:lnTo>
                    <a:lnTo>
                      <a:pt x="22" y="37"/>
                    </a:lnTo>
                    <a:lnTo>
                      <a:pt x="43" y="64"/>
                    </a:lnTo>
                    <a:lnTo>
                      <a:pt x="75" y="91"/>
                    </a:lnTo>
                    <a:lnTo>
                      <a:pt x="97" y="107"/>
                    </a:lnTo>
                    <a:lnTo>
                      <a:pt x="123" y="139"/>
                    </a:lnTo>
                    <a:lnTo>
                      <a:pt x="123" y="165"/>
                    </a:lnTo>
                    <a:lnTo>
                      <a:pt x="134" y="214"/>
                    </a:lnTo>
                    <a:lnTo>
                      <a:pt x="150" y="224"/>
                    </a:lnTo>
                    <a:lnTo>
                      <a:pt x="161" y="208"/>
                    </a:lnTo>
                    <a:lnTo>
                      <a:pt x="171" y="16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86" name="Freeform 471"/>
            <p:cNvSpPr>
              <a:spLocks/>
            </p:cNvSpPr>
            <p:nvPr/>
          </p:nvSpPr>
          <p:spPr bwMode="auto">
            <a:xfrm>
              <a:off x="4437" y="2381"/>
              <a:ext cx="546" cy="438"/>
            </a:xfrm>
            <a:custGeom>
              <a:avLst/>
              <a:gdLst>
                <a:gd name="T0" fmla="*/ 492 w 546"/>
                <a:gd name="T1" fmla="*/ 374 h 438"/>
                <a:gd name="T2" fmla="*/ 524 w 546"/>
                <a:gd name="T3" fmla="*/ 310 h 438"/>
                <a:gd name="T4" fmla="*/ 546 w 546"/>
                <a:gd name="T5" fmla="*/ 305 h 438"/>
                <a:gd name="T6" fmla="*/ 540 w 546"/>
                <a:gd name="T7" fmla="*/ 278 h 438"/>
                <a:gd name="T8" fmla="*/ 519 w 546"/>
                <a:gd name="T9" fmla="*/ 235 h 438"/>
                <a:gd name="T10" fmla="*/ 503 w 546"/>
                <a:gd name="T11" fmla="*/ 214 h 438"/>
                <a:gd name="T12" fmla="*/ 498 w 546"/>
                <a:gd name="T13" fmla="*/ 177 h 438"/>
                <a:gd name="T14" fmla="*/ 476 w 546"/>
                <a:gd name="T15" fmla="*/ 171 h 438"/>
                <a:gd name="T16" fmla="*/ 476 w 546"/>
                <a:gd name="T17" fmla="*/ 155 h 438"/>
                <a:gd name="T18" fmla="*/ 503 w 546"/>
                <a:gd name="T19" fmla="*/ 123 h 438"/>
                <a:gd name="T20" fmla="*/ 476 w 546"/>
                <a:gd name="T21" fmla="*/ 70 h 438"/>
                <a:gd name="T22" fmla="*/ 460 w 546"/>
                <a:gd name="T23" fmla="*/ 27 h 438"/>
                <a:gd name="T24" fmla="*/ 423 w 546"/>
                <a:gd name="T25" fmla="*/ 11 h 438"/>
                <a:gd name="T26" fmla="*/ 337 w 546"/>
                <a:gd name="T27" fmla="*/ 27 h 438"/>
                <a:gd name="T28" fmla="*/ 284 w 546"/>
                <a:gd name="T29" fmla="*/ 16 h 438"/>
                <a:gd name="T30" fmla="*/ 257 w 546"/>
                <a:gd name="T31" fmla="*/ 32 h 438"/>
                <a:gd name="T32" fmla="*/ 230 w 546"/>
                <a:gd name="T33" fmla="*/ 27 h 438"/>
                <a:gd name="T34" fmla="*/ 209 w 546"/>
                <a:gd name="T35" fmla="*/ 16 h 438"/>
                <a:gd name="T36" fmla="*/ 188 w 546"/>
                <a:gd name="T37" fmla="*/ 0 h 438"/>
                <a:gd name="T38" fmla="*/ 161 w 546"/>
                <a:gd name="T39" fmla="*/ 6 h 438"/>
                <a:gd name="T40" fmla="*/ 113 w 546"/>
                <a:gd name="T41" fmla="*/ 27 h 438"/>
                <a:gd name="T42" fmla="*/ 108 w 546"/>
                <a:gd name="T43" fmla="*/ 49 h 438"/>
                <a:gd name="T44" fmla="*/ 80 w 546"/>
                <a:gd name="T45" fmla="*/ 59 h 438"/>
                <a:gd name="T46" fmla="*/ 16 w 546"/>
                <a:gd name="T47" fmla="*/ 86 h 438"/>
                <a:gd name="T48" fmla="*/ 6 w 546"/>
                <a:gd name="T49" fmla="*/ 86 h 438"/>
                <a:gd name="T50" fmla="*/ 11 w 546"/>
                <a:gd name="T51" fmla="*/ 118 h 438"/>
                <a:gd name="T52" fmla="*/ 16 w 546"/>
                <a:gd name="T53" fmla="*/ 139 h 438"/>
                <a:gd name="T54" fmla="*/ 0 w 546"/>
                <a:gd name="T55" fmla="*/ 171 h 438"/>
                <a:gd name="T56" fmla="*/ 33 w 546"/>
                <a:gd name="T57" fmla="*/ 193 h 438"/>
                <a:gd name="T58" fmla="*/ 33 w 546"/>
                <a:gd name="T59" fmla="*/ 214 h 438"/>
                <a:gd name="T60" fmla="*/ 49 w 546"/>
                <a:gd name="T61" fmla="*/ 241 h 438"/>
                <a:gd name="T62" fmla="*/ 38 w 546"/>
                <a:gd name="T63" fmla="*/ 267 h 438"/>
                <a:gd name="T64" fmla="*/ 54 w 546"/>
                <a:gd name="T65" fmla="*/ 289 h 438"/>
                <a:gd name="T66" fmla="*/ 54 w 546"/>
                <a:gd name="T67" fmla="*/ 316 h 438"/>
                <a:gd name="T68" fmla="*/ 80 w 546"/>
                <a:gd name="T69" fmla="*/ 331 h 438"/>
                <a:gd name="T70" fmla="*/ 108 w 546"/>
                <a:gd name="T71" fmla="*/ 342 h 438"/>
                <a:gd name="T72" fmla="*/ 134 w 546"/>
                <a:gd name="T73" fmla="*/ 342 h 438"/>
                <a:gd name="T74" fmla="*/ 129 w 546"/>
                <a:gd name="T75" fmla="*/ 364 h 438"/>
                <a:gd name="T76" fmla="*/ 155 w 546"/>
                <a:gd name="T77" fmla="*/ 385 h 438"/>
                <a:gd name="T78" fmla="*/ 172 w 546"/>
                <a:gd name="T79" fmla="*/ 374 h 438"/>
                <a:gd name="T80" fmla="*/ 172 w 546"/>
                <a:gd name="T81" fmla="*/ 358 h 438"/>
                <a:gd name="T82" fmla="*/ 203 w 546"/>
                <a:gd name="T83" fmla="*/ 369 h 438"/>
                <a:gd name="T84" fmla="*/ 214 w 546"/>
                <a:gd name="T85" fmla="*/ 385 h 438"/>
                <a:gd name="T86" fmla="*/ 241 w 546"/>
                <a:gd name="T87" fmla="*/ 390 h 438"/>
                <a:gd name="T88" fmla="*/ 267 w 546"/>
                <a:gd name="T89" fmla="*/ 396 h 438"/>
                <a:gd name="T90" fmla="*/ 278 w 546"/>
                <a:gd name="T91" fmla="*/ 417 h 438"/>
                <a:gd name="T92" fmla="*/ 295 w 546"/>
                <a:gd name="T93" fmla="*/ 428 h 438"/>
                <a:gd name="T94" fmla="*/ 316 w 546"/>
                <a:gd name="T95" fmla="*/ 412 h 438"/>
                <a:gd name="T96" fmla="*/ 332 w 546"/>
                <a:gd name="T97" fmla="*/ 428 h 438"/>
                <a:gd name="T98" fmla="*/ 337 w 546"/>
                <a:gd name="T99" fmla="*/ 438 h 438"/>
                <a:gd name="T100" fmla="*/ 353 w 546"/>
                <a:gd name="T101" fmla="*/ 438 h 438"/>
                <a:gd name="T102" fmla="*/ 369 w 546"/>
                <a:gd name="T103" fmla="*/ 422 h 438"/>
                <a:gd name="T104" fmla="*/ 390 w 546"/>
                <a:gd name="T105" fmla="*/ 422 h 438"/>
                <a:gd name="T106" fmla="*/ 406 w 546"/>
                <a:gd name="T107" fmla="*/ 412 h 438"/>
                <a:gd name="T108" fmla="*/ 434 w 546"/>
                <a:gd name="T109" fmla="*/ 412 h 438"/>
                <a:gd name="T110" fmla="*/ 449 w 546"/>
                <a:gd name="T111" fmla="*/ 417 h 438"/>
                <a:gd name="T112" fmla="*/ 487 w 546"/>
                <a:gd name="T113" fmla="*/ 422 h 438"/>
                <a:gd name="T114" fmla="*/ 481 w 546"/>
                <a:gd name="T115" fmla="*/ 428 h 438"/>
                <a:gd name="T116" fmla="*/ 503 w 546"/>
                <a:gd name="T117" fmla="*/ 422 h 438"/>
                <a:gd name="T118" fmla="*/ 492 w 546"/>
                <a:gd name="T119" fmla="*/ 374 h 4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46" h="438">
                  <a:moveTo>
                    <a:pt x="492" y="374"/>
                  </a:moveTo>
                  <a:lnTo>
                    <a:pt x="524" y="310"/>
                  </a:lnTo>
                  <a:lnTo>
                    <a:pt x="546" y="305"/>
                  </a:lnTo>
                  <a:lnTo>
                    <a:pt x="540" y="278"/>
                  </a:lnTo>
                  <a:lnTo>
                    <a:pt x="519" y="235"/>
                  </a:lnTo>
                  <a:lnTo>
                    <a:pt x="503" y="214"/>
                  </a:lnTo>
                  <a:lnTo>
                    <a:pt x="498" y="177"/>
                  </a:lnTo>
                  <a:lnTo>
                    <a:pt x="476" y="171"/>
                  </a:lnTo>
                  <a:lnTo>
                    <a:pt x="476" y="155"/>
                  </a:lnTo>
                  <a:lnTo>
                    <a:pt x="503" y="123"/>
                  </a:lnTo>
                  <a:lnTo>
                    <a:pt x="476" y="70"/>
                  </a:lnTo>
                  <a:lnTo>
                    <a:pt x="460" y="27"/>
                  </a:lnTo>
                  <a:lnTo>
                    <a:pt x="423" y="11"/>
                  </a:lnTo>
                  <a:lnTo>
                    <a:pt x="337" y="27"/>
                  </a:lnTo>
                  <a:lnTo>
                    <a:pt x="284" y="16"/>
                  </a:lnTo>
                  <a:lnTo>
                    <a:pt x="257" y="32"/>
                  </a:lnTo>
                  <a:lnTo>
                    <a:pt x="230" y="27"/>
                  </a:lnTo>
                  <a:lnTo>
                    <a:pt x="209" y="16"/>
                  </a:lnTo>
                  <a:lnTo>
                    <a:pt x="188" y="0"/>
                  </a:lnTo>
                  <a:lnTo>
                    <a:pt x="161" y="6"/>
                  </a:lnTo>
                  <a:lnTo>
                    <a:pt x="113" y="27"/>
                  </a:lnTo>
                  <a:lnTo>
                    <a:pt x="108" y="49"/>
                  </a:lnTo>
                  <a:lnTo>
                    <a:pt x="80" y="59"/>
                  </a:lnTo>
                  <a:lnTo>
                    <a:pt x="16" y="86"/>
                  </a:lnTo>
                  <a:lnTo>
                    <a:pt x="6" y="86"/>
                  </a:lnTo>
                  <a:lnTo>
                    <a:pt x="11" y="118"/>
                  </a:lnTo>
                  <a:lnTo>
                    <a:pt x="16" y="139"/>
                  </a:lnTo>
                  <a:lnTo>
                    <a:pt x="0" y="171"/>
                  </a:lnTo>
                  <a:lnTo>
                    <a:pt x="33" y="193"/>
                  </a:lnTo>
                  <a:lnTo>
                    <a:pt x="33" y="214"/>
                  </a:lnTo>
                  <a:lnTo>
                    <a:pt x="49" y="241"/>
                  </a:lnTo>
                  <a:lnTo>
                    <a:pt x="38" y="267"/>
                  </a:lnTo>
                  <a:lnTo>
                    <a:pt x="54" y="289"/>
                  </a:lnTo>
                  <a:lnTo>
                    <a:pt x="54" y="316"/>
                  </a:lnTo>
                  <a:lnTo>
                    <a:pt x="80" y="331"/>
                  </a:lnTo>
                  <a:lnTo>
                    <a:pt x="108" y="342"/>
                  </a:lnTo>
                  <a:lnTo>
                    <a:pt x="134" y="342"/>
                  </a:lnTo>
                  <a:lnTo>
                    <a:pt x="129" y="364"/>
                  </a:lnTo>
                  <a:lnTo>
                    <a:pt x="155" y="385"/>
                  </a:lnTo>
                  <a:lnTo>
                    <a:pt x="172" y="374"/>
                  </a:lnTo>
                  <a:lnTo>
                    <a:pt x="172" y="358"/>
                  </a:lnTo>
                  <a:lnTo>
                    <a:pt x="203" y="369"/>
                  </a:lnTo>
                  <a:lnTo>
                    <a:pt x="214" y="385"/>
                  </a:lnTo>
                  <a:lnTo>
                    <a:pt x="241" y="390"/>
                  </a:lnTo>
                  <a:lnTo>
                    <a:pt x="267" y="396"/>
                  </a:lnTo>
                  <a:lnTo>
                    <a:pt x="278" y="417"/>
                  </a:lnTo>
                  <a:lnTo>
                    <a:pt x="295" y="428"/>
                  </a:lnTo>
                  <a:lnTo>
                    <a:pt x="316" y="412"/>
                  </a:lnTo>
                  <a:lnTo>
                    <a:pt x="332" y="428"/>
                  </a:lnTo>
                  <a:lnTo>
                    <a:pt x="337" y="438"/>
                  </a:lnTo>
                  <a:lnTo>
                    <a:pt x="353" y="438"/>
                  </a:lnTo>
                  <a:lnTo>
                    <a:pt x="369" y="422"/>
                  </a:lnTo>
                  <a:lnTo>
                    <a:pt x="390" y="422"/>
                  </a:lnTo>
                  <a:lnTo>
                    <a:pt x="406" y="412"/>
                  </a:lnTo>
                  <a:lnTo>
                    <a:pt x="434" y="412"/>
                  </a:lnTo>
                  <a:lnTo>
                    <a:pt x="449" y="417"/>
                  </a:lnTo>
                  <a:lnTo>
                    <a:pt x="487" y="422"/>
                  </a:lnTo>
                  <a:lnTo>
                    <a:pt x="481" y="428"/>
                  </a:lnTo>
                  <a:lnTo>
                    <a:pt x="503" y="422"/>
                  </a:lnTo>
                  <a:lnTo>
                    <a:pt x="492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472"/>
            <p:cNvSpPr>
              <a:spLocks/>
            </p:cNvSpPr>
            <p:nvPr/>
          </p:nvSpPr>
          <p:spPr bwMode="auto">
            <a:xfrm>
              <a:off x="4722" y="2337"/>
              <a:ext cx="133" cy="76"/>
            </a:xfrm>
            <a:custGeom>
              <a:avLst/>
              <a:gdLst>
                <a:gd name="T0" fmla="*/ 106 w 133"/>
                <a:gd name="T1" fmla="*/ 6 h 76"/>
                <a:gd name="T2" fmla="*/ 69 w 133"/>
                <a:gd name="T3" fmla="*/ 6 h 76"/>
                <a:gd name="T4" fmla="*/ 48 w 133"/>
                <a:gd name="T5" fmla="*/ 0 h 76"/>
                <a:gd name="T6" fmla="*/ 42 w 133"/>
                <a:gd name="T7" fmla="*/ 16 h 76"/>
                <a:gd name="T8" fmla="*/ 26 w 133"/>
                <a:gd name="T9" fmla="*/ 22 h 76"/>
                <a:gd name="T10" fmla="*/ 5 w 133"/>
                <a:gd name="T11" fmla="*/ 33 h 76"/>
                <a:gd name="T12" fmla="*/ 5 w 133"/>
                <a:gd name="T13" fmla="*/ 49 h 76"/>
                <a:gd name="T14" fmla="*/ 0 w 133"/>
                <a:gd name="T15" fmla="*/ 65 h 76"/>
                <a:gd name="T16" fmla="*/ 53 w 133"/>
                <a:gd name="T17" fmla="*/ 76 h 76"/>
                <a:gd name="T18" fmla="*/ 133 w 133"/>
                <a:gd name="T19" fmla="*/ 60 h 76"/>
                <a:gd name="T20" fmla="*/ 122 w 133"/>
                <a:gd name="T21" fmla="*/ 11 h 76"/>
                <a:gd name="T22" fmla="*/ 106 w 133"/>
                <a:gd name="T23" fmla="*/ 6 h 7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3" h="76">
                  <a:moveTo>
                    <a:pt x="106" y="6"/>
                  </a:moveTo>
                  <a:lnTo>
                    <a:pt x="69" y="6"/>
                  </a:lnTo>
                  <a:lnTo>
                    <a:pt x="48" y="0"/>
                  </a:lnTo>
                  <a:lnTo>
                    <a:pt x="42" y="16"/>
                  </a:lnTo>
                  <a:lnTo>
                    <a:pt x="26" y="22"/>
                  </a:lnTo>
                  <a:lnTo>
                    <a:pt x="5" y="33"/>
                  </a:lnTo>
                  <a:lnTo>
                    <a:pt x="5" y="49"/>
                  </a:lnTo>
                  <a:lnTo>
                    <a:pt x="0" y="65"/>
                  </a:lnTo>
                  <a:lnTo>
                    <a:pt x="53" y="76"/>
                  </a:lnTo>
                  <a:lnTo>
                    <a:pt x="133" y="60"/>
                  </a:lnTo>
                  <a:lnTo>
                    <a:pt x="122" y="11"/>
                  </a:lnTo>
                  <a:lnTo>
                    <a:pt x="10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88" name="Group 473"/>
            <p:cNvGrpSpPr>
              <a:grpSpLocks/>
            </p:cNvGrpSpPr>
            <p:nvPr/>
          </p:nvGrpSpPr>
          <p:grpSpPr bwMode="auto">
            <a:xfrm>
              <a:off x="4437" y="2381"/>
              <a:ext cx="546" cy="438"/>
              <a:chOff x="2135" y="2290"/>
              <a:chExt cx="546" cy="438"/>
            </a:xfrm>
          </p:grpSpPr>
          <p:sp>
            <p:nvSpPr>
              <p:cNvPr id="234" name="Freeform 474"/>
              <p:cNvSpPr>
                <a:spLocks/>
              </p:cNvSpPr>
              <p:nvPr/>
            </p:nvSpPr>
            <p:spPr bwMode="auto">
              <a:xfrm>
                <a:off x="2135" y="2290"/>
                <a:ext cx="546" cy="438"/>
              </a:xfrm>
              <a:custGeom>
                <a:avLst/>
                <a:gdLst>
                  <a:gd name="T0" fmla="*/ 492 w 546"/>
                  <a:gd name="T1" fmla="*/ 374 h 438"/>
                  <a:gd name="T2" fmla="*/ 524 w 546"/>
                  <a:gd name="T3" fmla="*/ 310 h 438"/>
                  <a:gd name="T4" fmla="*/ 546 w 546"/>
                  <a:gd name="T5" fmla="*/ 305 h 438"/>
                  <a:gd name="T6" fmla="*/ 540 w 546"/>
                  <a:gd name="T7" fmla="*/ 278 h 438"/>
                  <a:gd name="T8" fmla="*/ 519 w 546"/>
                  <a:gd name="T9" fmla="*/ 235 h 438"/>
                  <a:gd name="T10" fmla="*/ 503 w 546"/>
                  <a:gd name="T11" fmla="*/ 214 h 438"/>
                  <a:gd name="T12" fmla="*/ 498 w 546"/>
                  <a:gd name="T13" fmla="*/ 177 h 438"/>
                  <a:gd name="T14" fmla="*/ 476 w 546"/>
                  <a:gd name="T15" fmla="*/ 171 h 438"/>
                  <a:gd name="T16" fmla="*/ 476 w 546"/>
                  <a:gd name="T17" fmla="*/ 155 h 438"/>
                  <a:gd name="T18" fmla="*/ 503 w 546"/>
                  <a:gd name="T19" fmla="*/ 123 h 438"/>
                  <a:gd name="T20" fmla="*/ 476 w 546"/>
                  <a:gd name="T21" fmla="*/ 70 h 438"/>
                  <a:gd name="T22" fmla="*/ 460 w 546"/>
                  <a:gd name="T23" fmla="*/ 27 h 438"/>
                  <a:gd name="T24" fmla="*/ 423 w 546"/>
                  <a:gd name="T25" fmla="*/ 11 h 438"/>
                  <a:gd name="T26" fmla="*/ 337 w 546"/>
                  <a:gd name="T27" fmla="*/ 27 h 438"/>
                  <a:gd name="T28" fmla="*/ 284 w 546"/>
                  <a:gd name="T29" fmla="*/ 16 h 438"/>
                  <a:gd name="T30" fmla="*/ 257 w 546"/>
                  <a:gd name="T31" fmla="*/ 32 h 438"/>
                  <a:gd name="T32" fmla="*/ 230 w 546"/>
                  <a:gd name="T33" fmla="*/ 27 h 438"/>
                  <a:gd name="T34" fmla="*/ 209 w 546"/>
                  <a:gd name="T35" fmla="*/ 16 h 438"/>
                  <a:gd name="T36" fmla="*/ 188 w 546"/>
                  <a:gd name="T37" fmla="*/ 0 h 438"/>
                  <a:gd name="T38" fmla="*/ 161 w 546"/>
                  <a:gd name="T39" fmla="*/ 6 h 438"/>
                  <a:gd name="T40" fmla="*/ 113 w 546"/>
                  <a:gd name="T41" fmla="*/ 27 h 438"/>
                  <a:gd name="T42" fmla="*/ 108 w 546"/>
                  <a:gd name="T43" fmla="*/ 49 h 438"/>
                  <a:gd name="T44" fmla="*/ 80 w 546"/>
                  <a:gd name="T45" fmla="*/ 59 h 438"/>
                  <a:gd name="T46" fmla="*/ 16 w 546"/>
                  <a:gd name="T47" fmla="*/ 86 h 438"/>
                  <a:gd name="T48" fmla="*/ 6 w 546"/>
                  <a:gd name="T49" fmla="*/ 86 h 438"/>
                  <a:gd name="T50" fmla="*/ 11 w 546"/>
                  <a:gd name="T51" fmla="*/ 118 h 438"/>
                  <a:gd name="T52" fmla="*/ 16 w 546"/>
                  <a:gd name="T53" fmla="*/ 139 h 438"/>
                  <a:gd name="T54" fmla="*/ 0 w 546"/>
                  <a:gd name="T55" fmla="*/ 171 h 438"/>
                  <a:gd name="T56" fmla="*/ 33 w 546"/>
                  <a:gd name="T57" fmla="*/ 193 h 438"/>
                  <a:gd name="T58" fmla="*/ 33 w 546"/>
                  <a:gd name="T59" fmla="*/ 214 h 438"/>
                  <a:gd name="T60" fmla="*/ 49 w 546"/>
                  <a:gd name="T61" fmla="*/ 241 h 438"/>
                  <a:gd name="T62" fmla="*/ 38 w 546"/>
                  <a:gd name="T63" fmla="*/ 267 h 438"/>
                  <a:gd name="T64" fmla="*/ 54 w 546"/>
                  <a:gd name="T65" fmla="*/ 289 h 438"/>
                  <a:gd name="T66" fmla="*/ 54 w 546"/>
                  <a:gd name="T67" fmla="*/ 316 h 438"/>
                  <a:gd name="T68" fmla="*/ 80 w 546"/>
                  <a:gd name="T69" fmla="*/ 331 h 438"/>
                  <a:gd name="T70" fmla="*/ 108 w 546"/>
                  <a:gd name="T71" fmla="*/ 342 h 438"/>
                  <a:gd name="T72" fmla="*/ 134 w 546"/>
                  <a:gd name="T73" fmla="*/ 342 h 438"/>
                  <a:gd name="T74" fmla="*/ 129 w 546"/>
                  <a:gd name="T75" fmla="*/ 364 h 438"/>
                  <a:gd name="T76" fmla="*/ 155 w 546"/>
                  <a:gd name="T77" fmla="*/ 385 h 438"/>
                  <a:gd name="T78" fmla="*/ 172 w 546"/>
                  <a:gd name="T79" fmla="*/ 374 h 438"/>
                  <a:gd name="T80" fmla="*/ 172 w 546"/>
                  <a:gd name="T81" fmla="*/ 358 h 438"/>
                  <a:gd name="T82" fmla="*/ 203 w 546"/>
                  <a:gd name="T83" fmla="*/ 369 h 438"/>
                  <a:gd name="T84" fmla="*/ 214 w 546"/>
                  <a:gd name="T85" fmla="*/ 385 h 438"/>
                  <a:gd name="T86" fmla="*/ 241 w 546"/>
                  <a:gd name="T87" fmla="*/ 390 h 438"/>
                  <a:gd name="T88" fmla="*/ 267 w 546"/>
                  <a:gd name="T89" fmla="*/ 396 h 438"/>
                  <a:gd name="T90" fmla="*/ 278 w 546"/>
                  <a:gd name="T91" fmla="*/ 417 h 438"/>
                  <a:gd name="T92" fmla="*/ 295 w 546"/>
                  <a:gd name="T93" fmla="*/ 428 h 438"/>
                  <a:gd name="T94" fmla="*/ 316 w 546"/>
                  <a:gd name="T95" fmla="*/ 412 h 438"/>
                  <a:gd name="T96" fmla="*/ 332 w 546"/>
                  <a:gd name="T97" fmla="*/ 428 h 438"/>
                  <a:gd name="T98" fmla="*/ 337 w 546"/>
                  <a:gd name="T99" fmla="*/ 438 h 438"/>
                  <a:gd name="T100" fmla="*/ 353 w 546"/>
                  <a:gd name="T101" fmla="*/ 438 h 438"/>
                  <a:gd name="T102" fmla="*/ 369 w 546"/>
                  <a:gd name="T103" fmla="*/ 422 h 438"/>
                  <a:gd name="T104" fmla="*/ 390 w 546"/>
                  <a:gd name="T105" fmla="*/ 422 h 438"/>
                  <a:gd name="T106" fmla="*/ 406 w 546"/>
                  <a:gd name="T107" fmla="*/ 412 h 438"/>
                  <a:gd name="T108" fmla="*/ 434 w 546"/>
                  <a:gd name="T109" fmla="*/ 412 h 438"/>
                  <a:gd name="T110" fmla="*/ 449 w 546"/>
                  <a:gd name="T111" fmla="*/ 417 h 438"/>
                  <a:gd name="T112" fmla="*/ 487 w 546"/>
                  <a:gd name="T113" fmla="*/ 422 h 438"/>
                  <a:gd name="T114" fmla="*/ 481 w 546"/>
                  <a:gd name="T115" fmla="*/ 428 h 438"/>
                  <a:gd name="T116" fmla="*/ 503 w 546"/>
                  <a:gd name="T117" fmla="*/ 422 h 438"/>
                  <a:gd name="T118" fmla="*/ 492 w 546"/>
                  <a:gd name="T119" fmla="*/ 374 h 4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46" h="438">
                    <a:moveTo>
                      <a:pt x="492" y="374"/>
                    </a:moveTo>
                    <a:lnTo>
                      <a:pt x="524" y="310"/>
                    </a:lnTo>
                    <a:lnTo>
                      <a:pt x="546" y="305"/>
                    </a:lnTo>
                    <a:lnTo>
                      <a:pt x="540" y="278"/>
                    </a:lnTo>
                    <a:lnTo>
                      <a:pt x="519" y="235"/>
                    </a:lnTo>
                    <a:lnTo>
                      <a:pt x="503" y="214"/>
                    </a:lnTo>
                    <a:lnTo>
                      <a:pt x="498" y="177"/>
                    </a:lnTo>
                    <a:lnTo>
                      <a:pt x="476" y="171"/>
                    </a:lnTo>
                    <a:lnTo>
                      <a:pt x="476" y="155"/>
                    </a:lnTo>
                    <a:lnTo>
                      <a:pt x="503" y="123"/>
                    </a:lnTo>
                    <a:lnTo>
                      <a:pt x="476" y="70"/>
                    </a:lnTo>
                    <a:lnTo>
                      <a:pt x="460" y="27"/>
                    </a:lnTo>
                    <a:lnTo>
                      <a:pt x="423" y="11"/>
                    </a:lnTo>
                    <a:lnTo>
                      <a:pt x="337" y="27"/>
                    </a:lnTo>
                    <a:lnTo>
                      <a:pt x="284" y="16"/>
                    </a:lnTo>
                    <a:lnTo>
                      <a:pt x="257" y="32"/>
                    </a:lnTo>
                    <a:lnTo>
                      <a:pt x="230" y="27"/>
                    </a:lnTo>
                    <a:lnTo>
                      <a:pt x="209" y="16"/>
                    </a:lnTo>
                    <a:lnTo>
                      <a:pt x="188" y="0"/>
                    </a:lnTo>
                    <a:lnTo>
                      <a:pt x="161" y="6"/>
                    </a:lnTo>
                    <a:lnTo>
                      <a:pt x="113" y="27"/>
                    </a:lnTo>
                    <a:lnTo>
                      <a:pt x="108" y="49"/>
                    </a:lnTo>
                    <a:lnTo>
                      <a:pt x="80" y="59"/>
                    </a:lnTo>
                    <a:lnTo>
                      <a:pt x="16" y="86"/>
                    </a:lnTo>
                    <a:lnTo>
                      <a:pt x="6" y="86"/>
                    </a:lnTo>
                    <a:lnTo>
                      <a:pt x="11" y="118"/>
                    </a:lnTo>
                    <a:lnTo>
                      <a:pt x="16" y="139"/>
                    </a:lnTo>
                    <a:lnTo>
                      <a:pt x="0" y="171"/>
                    </a:lnTo>
                    <a:lnTo>
                      <a:pt x="33" y="193"/>
                    </a:lnTo>
                    <a:lnTo>
                      <a:pt x="33" y="214"/>
                    </a:lnTo>
                    <a:lnTo>
                      <a:pt x="49" y="241"/>
                    </a:lnTo>
                    <a:lnTo>
                      <a:pt x="38" y="267"/>
                    </a:lnTo>
                    <a:lnTo>
                      <a:pt x="54" y="289"/>
                    </a:lnTo>
                    <a:lnTo>
                      <a:pt x="54" y="316"/>
                    </a:lnTo>
                    <a:lnTo>
                      <a:pt x="80" y="331"/>
                    </a:lnTo>
                    <a:lnTo>
                      <a:pt x="108" y="342"/>
                    </a:lnTo>
                    <a:lnTo>
                      <a:pt x="134" y="342"/>
                    </a:lnTo>
                    <a:lnTo>
                      <a:pt x="129" y="364"/>
                    </a:lnTo>
                    <a:lnTo>
                      <a:pt x="155" y="385"/>
                    </a:lnTo>
                    <a:lnTo>
                      <a:pt x="172" y="374"/>
                    </a:lnTo>
                    <a:lnTo>
                      <a:pt x="172" y="358"/>
                    </a:lnTo>
                    <a:lnTo>
                      <a:pt x="203" y="369"/>
                    </a:lnTo>
                    <a:lnTo>
                      <a:pt x="214" y="385"/>
                    </a:lnTo>
                    <a:lnTo>
                      <a:pt x="241" y="390"/>
                    </a:lnTo>
                    <a:lnTo>
                      <a:pt x="267" y="396"/>
                    </a:lnTo>
                    <a:lnTo>
                      <a:pt x="278" y="417"/>
                    </a:lnTo>
                    <a:lnTo>
                      <a:pt x="295" y="428"/>
                    </a:lnTo>
                    <a:lnTo>
                      <a:pt x="316" y="412"/>
                    </a:lnTo>
                    <a:lnTo>
                      <a:pt x="332" y="428"/>
                    </a:lnTo>
                    <a:lnTo>
                      <a:pt x="337" y="438"/>
                    </a:lnTo>
                    <a:lnTo>
                      <a:pt x="353" y="438"/>
                    </a:lnTo>
                    <a:lnTo>
                      <a:pt x="369" y="422"/>
                    </a:lnTo>
                    <a:lnTo>
                      <a:pt x="390" y="422"/>
                    </a:lnTo>
                    <a:lnTo>
                      <a:pt x="406" y="412"/>
                    </a:lnTo>
                    <a:lnTo>
                      <a:pt x="434" y="412"/>
                    </a:lnTo>
                    <a:lnTo>
                      <a:pt x="449" y="417"/>
                    </a:lnTo>
                    <a:lnTo>
                      <a:pt x="487" y="422"/>
                    </a:lnTo>
                    <a:lnTo>
                      <a:pt x="481" y="428"/>
                    </a:lnTo>
                    <a:lnTo>
                      <a:pt x="503" y="422"/>
                    </a:lnTo>
                    <a:lnTo>
                      <a:pt x="492" y="374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5" name="Freeform 475"/>
              <p:cNvSpPr>
                <a:spLocks/>
              </p:cNvSpPr>
              <p:nvPr/>
            </p:nvSpPr>
            <p:spPr bwMode="auto">
              <a:xfrm>
                <a:off x="2135" y="2290"/>
                <a:ext cx="546" cy="438"/>
              </a:xfrm>
              <a:custGeom>
                <a:avLst/>
                <a:gdLst>
                  <a:gd name="T0" fmla="*/ 492 w 546"/>
                  <a:gd name="T1" fmla="*/ 374 h 438"/>
                  <a:gd name="T2" fmla="*/ 524 w 546"/>
                  <a:gd name="T3" fmla="*/ 310 h 438"/>
                  <a:gd name="T4" fmla="*/ 546 w 546"/>
                  <a:gd name="T5" fmla="*/ 305 h 438"/>
                  <a:gd name="T6" fmla="*/ 540 w 546"/>
                  <a:gd name="T7" fmla="*/ 278 h 438"/>
                  <a:gd name="T8" fmla="*/ 519 w 546"/>
                  <a:gd name="T9" fmla="*/ 235 h 438"/>
                  <a:gd name="T10" fmla="*/ 503 w 546"/>
                  <a:gd name="T11" fmla="*/ 214 h 438"/>
                  <a:gd name="T12" fmla="*/ 498 w 546"/>
                  <a:gd name="T13" fmla="*/ 177 h 438"/>
                  <a:gd name="T14" fmla="*/ 476 w 546"/>
                  <a:gd name="T15" fmla="*/ 171 h 438"/>
                  <a:gd name="T16" fmla="*/ 476 w 546"/>
                  <a:gd name="T17" fmla="*/ 155 h 438"/>
                  <a:gd name="T18" fmla="*/ 503 w 546"/>
                  <a:gd name="T19" fmla="*/ 123 h 438"/>
                  <a:gd name="T20" fmla="*/ 476 w 546"/>
                  <a:gd name="T21" fmla="*/ 70 h 438"/>
                  <a:gd name="T22" fmla="*/ 460 w 546"/>
                  <a:gd name="T23" fmla="*/ 27 h 438"/>
                  <a:gd name="T24" fmla="*/ 423 w 546"/>
                  <a:gd name="T25" fmla="*/ 11 h 438"/>
                  <a:gd name="T26" fmla="*/ 337 w 546"/>
                  <a:gd name="T27" fmla="*/ 27 h 438"/>
                  <a:gd name="T28" fmla="*/ 284 w 546"/>
                  <a:gd name="T29" fmla="*/ 16 h 438"/>
                  <a:gd name="T30" fmla="*/ 257 w 546"/>
                  <a:gd name="T31" fmla="*/ 32 h 438"/>
                  <a:gd name="T32" fmla="*/ 230 w 546"/>
                  <a:gd name="T33" fmla="*/ 27 h 438"/>
                  <a:gd name="T34" fmla="*/ 209 w 546"/>
                  <a:gd name="T35" fmla="*/ 16 h 438"/>
                  <a:gd name="T36" fmla="*/ 188 w 546"/>
                  <a:gd name="T37" fmla="*/ 0 h 438"/>
                  <a:gd name="T38" fmla="*/ 161 w 546"/>
                  <a:gd name="T39" fmla="*/ 6 h 438"/>
                  <a:gd name="T40" fmla="*/ 113 w 546"/>
                  <a:gd name="T41" fmla="*/ 27 h 438"/>
                  <a:gd name="T42" fmla="*/ 108 w 546"/>
                  <a:gd name="T43" fmla="*/ 49 h 438"/>
                  <a:gd name="T44" fmla="*/ 80 w 546"/>
                  <a:gd name="T45" fmla="*/ 59 h 438"/>
                  <a:gd name="T46" fmla="*/ 16 w 546"/>
                  <a:gd name="T47" fmla="*/ 86 h 438"/>
                  <a:gd name="T48" fmla="*/ 6 w 546"/>
                  <a:gd name="T49" fmla="*/ 86 h 438"/>
                  <a:gd name="T50" fmla="*/ 11 w 546"/>
                  <a:gd name="T51" fmla="*/ 118 h 438"/>
                  <a:gd name="T52" fmla="*/ 16 w 546"/>
                  <a:gd name="T53" fmla="*/ 139 h 438"/>
                  <a:gd name="T54" fmla="*/ 0 w 546"/>
                  <a:gd name="T55" fmla="*/ 171 h 438"/>
                  <a:gd name="T56" fmla="*/ 33 w 546"/>
                  <a:gd name="T57" fmla="*/ 193 h 438"/>
                  <a:gd name="T58" fmla="*/ 33 w 546"/>
                  <a:gd name="T59" fmla="*/ 214 h 438"/>
                  <a:gd name="T60" fmla="*/ 49 w 546"/>
                  <a:gd name="T61" fmla="*/ 241 h 438"/>
                  <a:gd name="T62" fmla="*/ 38 w 546"/>
                  <a:gd name="T63" fmla="*/ 267 h 438"/>
                  <a:gd name="T64" fmla="*/ 54 w 546"/>
                  <a:gd name="T65" fmla="*/ 289 h 438"/>
                  <a:gd name="T66" fmla="*/ 54 w 546"/>
                  <a:gd name="T67" fmla="*/ 316 h 438"/>
                  <a:gd name="T68" fmla="*/ 80 w 546"/>
                  <a:gd name="T69" fmla="*/ 331 h 438"/>
                  <a:gd name="T70" fmla="*/ 108 w 546"/>
                  <a:gd name="T71" fmla="*/ 342 h 438"/>
                  <a:gd name="T72" fmla="*/ 134 w 546"/>
                  <a:gd name="T73" fmla="*/ 342 h 438"/>
                  <a:gd name="T74" fmla="*/ 129 w 546"/>
                  <a:gd name="T75" fmla="*/ 364 h 438"/>
                  <a:gd name="T76" fmla="*/ 155 w 546"/>
                  <a:gd name="T77" fmla="*/ 385 h 438"/>
                  <a:gd name="T78" fmla="*/ 172 w 546"/>
                  <a:gd name="T79" fmla="*/ 374 h 438"/>
                  <a:gd name="T80" fmla="*/ 172 w 546"/>
                  <a:gd name="T81" fmla="*/ 358 h 438"/>
                  <a:gd name="T82" fmla="*/ 203 w 546"/>
                  <a:gd name="T83" fmla="*/ 369 h 438"/>
                  <a:gd name="T84" fmla="*/ 214 w 546"/>
                  <a:gd name="T85" fmla="*/ 385 h 438"/>
                  <a:gd name="T86" fmla="*/ 241 w 546"/>
                  <a:gd name="T87" fmla="*/ 390 h 438"/>
                  <a:gd name="T88" fmla="*/ 267 w 546"/>
                  <a:gd name="T89" fmla="*/ 396 h 438"/>
                  <a:gd name="T90" fmla="*/ 278 w 546"/>
                  <a:gd name="T91" fmla="*/ 417 h 438"/>
                  <a:gd name="T92" fmla="*/ 295 w 546"/>
                  <a:gd name="T93" fmla="*/ 428 h 438"/>
                  <a:gd name="T94" fmla="*/ 316 w 546"/>
                  <a:gd name="T95" fmla="*/ 412 h 438"/>
                  <a:gd name="T96" fmla="*/ 332 w 546"/>
                  <a:gd name="T97" fmla="*/ 428 h 438"/>
                  <a:gd name="T98" fmla="*/ 337 w 546"/>
                  <a:gd name="T99" fmla="*/ 438 h 438"/>
                  <a:gd name="T100" fmla="*/ 353 w 546"/>
                  <a:gd name="T101" fmla="*/ 438 h 438"/>
                  <a:gd name="T102" fmla="*/ 369 w 546"/>
                  <a:gd name="T103" fmla="*/ 422 h 438"/>
                  <a:gd name="T104" fmla="*/ 390 w 546"/>
                  <a:gd name="T105" fmla="*/ 422 h 438"/>
                  <a:gd name="T106" fmla="*/ 406 w 546"/>
                  <a:gd name="T107" fmla="*/ 412 h 438"/>
                  <a:gd name="T108" fmla="*/ 434 w 546"/>
                  <a:gd name="T109" fmla="*/ 412 h 438"/>
                  <a:gd name="T110" fmla="*/ 449 w 546"/>
                  <a:gd name="T111" fmla="*/ 417 h 438"/>
                  <a:gd name="T112" fmla="*/ 487 w 546"/>
                  <a:gd name="T113" fmla="*/ 422 h 438"/>
                  <a:gd name="T114" fmla="*/ 481 w 546"/>
                  <a:gd name="T115" fmla="*/ 428 h 438"/>
                  <a:gd name="T116" fmla="*/ 503 w 546"/>
                  <a:gd name="T117" fmla="*/ 422 h 438"/>
                  <a:gd name="T118" fmla="*/ 492 w 546"/>
                  <a:gd name="T119" fmla="*/ 374 h 4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546" h="438">
                    <a:moveTo>
                      <a:pt x="492" y="374"/>
                    </a:moveTo>
                    <a:lnTo>
                      <a:pt x="524" y="310"/>
                    </a:lnTo>
                    <a:lnTo>
                      <a:pt x="546" y="305"/>
                    </a:lnTo>
                    <a:lnTo>
                      <a:pt x="540" y="278"/>
                    </a:lnTo>
                    <a:lnTo>
                      <a:pt x="519" y="235"/>
                    </a:lnTo>
                    <a:lnTo>
                      <a:pt x="503" y="214"/>
                    </a:lnTo>
                    <a:lnTo>
                      <a:pt x="498" y="177"/>
                    </a:lnTo>
                    <a:lnTo>
                      <a:pt x="476" y="171"/>
                    </a:lnTo>
                    <a:lnTo>
                      <a:pt x="476" y="155"/>
                    </a:lnTo>
                    <a:lnTo>
                      <a:pt x="503" y="123"/>
                    </a:lnTo>
                    <a:lnTo>
                      <a:pt x="476" y="70"/>
                    </a:lnTo>
                    <a:lnTo>
                      <a:pt x="460" y="27"/>
                    </a:lnTo>
                    <a:lnTo>
                      <a:pt x="423" y="11"/>
                    </a:lnTo>
                    <a:lnTo>
                      <a:pt x="337" y="27"/>
                    </a:lnTo>
                    <a:lnTo>
                      <a:pt x="284" y="16"/>
                    </a:lnTo>
                    <a:lnTo>
                      <a:pt x="257" y="32"/>
                    </a:lnTo>
                    <a:lnTo>
                      <a:pt x="230" y="27"/>
                    </a:lnTo>
                    <a:lnTo>
                      <a:pt x="209" y="16"/>
                    </a:lnTo>
                    <a:lnTo>
                      <a:pt x="188" y="0"/>
                    </a:lnTo>
                    <a:lnTo>
                      <a:pt x="161" y="6"/>
                    </a:lnTo>
                    <a:lnTo>
                      <a:pt x="113" y="27"/>
                    </a:lnTo>
                    <a:lnTo>
                      <a:pt x="108" y="49"/>
                    </a:lnTo>
                    <a:lnTo>
                      <a:pt x="80" y="59"/>
                    </a:lnTo>
                    <a:lnTo>
                      <a:pt x="16" y="86"/>
                    </a:lnTo>
                    <a:lnTo>
                      <a:pt x="6" y="86"/>
                    </a:lnTo>
                    <a:lnTo>
                      <a:pt x="11" y="118"/>
                    </a:lnTo>
                    <a:lnTo>
                      <a:pt x="16" y="139"/>
                    </a:lnTo>
                    <a:lnTo>
                      <a:pt x="0" y="171"/>
                    </a:lnTo>
                    <a:lnTo>
                      <a:pt x="33" y="193"/>
                    </a:lnTo>
                    <a:lnTo>
                      <a:pt x="33" y="214"/>
                    </a:lnTo>
                    <a:lnTo>
                      <a:pt x="49" y="241"/>
                    </a:lnTo>
                    <a:lnTo>
                      <a:pt x="38" y="267"/>
                    </a:lnTo>
                    <a:lnTo>
                      <a:pt x="54" y="289"/>
                    </a:lnTo>
                    <a:lnTo>
                      <a:pt x="54" y="316"/>
                    </a:lnTo>
                    <a:lnTo>
                      <a:pt x="80" y="331"/>
                    </a:lnTo>
                    <a:lnTo>
                      <a:pt x="108" y="342"/>
                    </a:lnTo>
                    <a:lnTo>
                      <a:pt x="134" y="342"/>
                    </a:lnTo>
                    <a:lnTo>
                      <a:pt x="129" y="364"/>
                    </a:lnTo>
                    <a:lnTo>
                      <a:pt x="155" y="385"/>
                    </a:lnTo>
                    <a:lnTo>
                      <a:pt x="172" y="374"/>
                    </a:lnTo>
                    <a:lnTo>
                      <a:pt x="172" y="358"/>
                    </a:lnTo>
                    <a:lnTo>
                      <a:pt x="203" y="369"/>
                    </a:lnTo>
                    <a:lnTo>
                      <a:pt x="214" y="385"/>
                    </a:lnTo>
                    <a:lnTo>
                      <a:pt x="241" y="390"/>
                    </a:lnTo>
                    <a:lnTo>
                      <a:pt x="267" y="396"/>
                    </a:lnTo>
                    <a:lnTo>
                      <a:pt x="278" y="417"/>
                    </a:lnTo>
                    <a:lnTo>
                      <a:pt x="295" y="428"/>
                    </a:lnTo>
                    <a:lnTo>
                      <a:pt x="316" y="412"/>
                    </a:lnTo>
                    <a:lnTo>
                      <a:pt x="332" y="428"/>
                    </a:lnTo>
                    <a:lnTo>
                      <a:pt x="337" y="438"/>
                    </a:lnTo>
                    <a:lnTo>
                      <a:pt x="353" y="438"/>
                    </a:lnTo>
                    <a:lnTo>
                      <a:pt x="369" y="422"/>
                    </a:lnTo>
                    <a:lnTo>
                      <a:pt x="390" y="422"/>
                    </a:lnTo>
                    <a:lnTo>
                      <a:pt x="406" y="412"/>
                    </a:lnTo>
                    <a:lnTo>
                      <a:pt x="434" y="412"/>
                    </a:lnTo>
                    <a:lnTo>
                      <a:pt x="449" y="417"/>
                    </a:lnTo>
                    <a:lnTo>
                      <a:pt x="487" y="422"/>
                    </a:lnTo>
                    <a:lnTo>
                      <a:pt x="481" y="428"/>
                    </a:lnTo>
                    <a:lnTo>
                      <a:pt x="503" y="422"/>
                    </a:lnTo>
                    <a:lnTo>
                      <a:pt x="492" y="374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89" name="Group 476"/>
            <p:cNvGrpSpPr>
              <a:grpSpLocks/>
            </p:cNvGrpSpPr>
            <p:nvPr/>
          </p:nvGrpSpPr>
          <p:grpSpPr bwMode="auto">
            <a:xfrm>
              <a:off x="4722" y="2332"/>
              <a:ext cx="133" cy="75"/>
              <a:chOff x="2420" y="2241"/>
              <a:chExt cx="133" cy="75"/>
            </a:xfrm>
          </p:grpSpPr>
          <p:sp>
            <p:nvSpPr>
              <p:cNvPr id="232" name="Freeform 477"/>
              <p:cNvSpPr>
                <a:spLocks/>
              </p:cNvSpPr>
              <p:nvPr/>
            </p:nvSpPr>
            <p:spPr bwMode="auto">
              <a:xfrm>
                <a:off x="2420" y="2241"/>
                <a:ext cx="133" cy="75"/>
              </a:xfrm>
              <a:custGeom>
                <a:avLst/>
                <a:gdLst>
                  <a:gd name="T0" fmla="*/ 106 w 133"/>
                  <a:gd name="T1" fmla="*/ 5 h 75"/>
                  <a:gd name="T2" fmla="*/ 69 w 133"/>
                  <a:gd name="T3" fmla="*/ 5 h 75"/>
                  <a:gd name="T4" fmla="*/ 48 w 133"/>
                  <a:gd name="T5" fmla="*/ 0 h 75"/>
                  <a:gd name="T6" fmla="*/ 42 w 133"/>
                  <a:gd name="T7" fmla="*/ 16 h 75"/>
                  <a:gd name="T8" fmla="*/ 26 w 133"/>
                  <a:gd name="T9" fmla="*/ 22 h 75"/>
                  <a:gd name="T10" fmla="*/ 5 w 133"/>
                  <a:gd name="T11" fmla="*/ 32 h 75"/>
                  <a:gd name="T12" fmla="*/ 5 w 133"/>
                  <a:gd name="T13" fmla="*/ 48 h 75"/>
                  <a:gd name="T14" fmla="*/ 0 w 133"/>
                  <a:gd name="T15" fmla="*/ 64 h 75"/>
                  <a:gd name="T16" fmla="*/ 53 w 133"/>
                  <a:gd name="T17" fmla="*/ 75 h 75"/>
                  <a:gd name="T18" fmla="*/ 133 w 133"/>
                  <a:gd name="T19" fmla="*/ 59 h 75"/>
                  <a:gd name="T20" fmla="*/ 122 w 133"/>
                  <a:gd name="T21" fmla="*/ 11 h 75"/>
                  <a:gd name="T22" fmla="*/ 106 w 133"/>
                  <a:gd name="T23" fmla="*/ 5 h 7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33" h="75">
                    <a:moveTo>
                      <a:pt x="106" y="5"/>
                    </a:moveTo>
                    <a:lnTo>
                      <a:pt x="69" y="5"/>
                    </a:lnTo>
                    <a:lnTo>
                      <a:pt x="48" y="0"/>
                    </a:lnTo>
                    <a:lnTo>
                      <a:pt x="42" y="16"/>
                    </a:lnTo>
                    <a:lnTo>
                      <a:pt x="26" y="22"/>
                    </a:lnTo>
                    <a:lnTo>
                      <a:pt x="5" y="32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3" y="75"/>
                    </a:lnTo>
                    <a:lnTo>
                      <a:pt x="133" y="59"/>
                    </a:lnTo>
                    <a:lnTo>
                      <a:pt x="122" y="11"/>
                    </a:lnTo>
                    <a:lnTo>
                      <a:pt x="106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3" name="Freeform 478"/>
              <p:cNvSpPr>
                <a:spLocks/>
              </p:cNvSpPr>
              <p:nvPr/>
            </p:nvSpPr>
            <p:spPr bwMode="auto">
              <a:xfrm>
                <a:off x="2420" y="2241"/>
                <a:ext cx="133" cy="75"/>
              </a:xfrm>
              <a:custGeom>
                <a:avLst/>
                <a:gdLst>
                  <a:gd name="T0" fmla="*/ 106 w 133"/>
                  <a:gd name="T1" fmla="*/ 5 h 75"/>
                  <a:gd name="T2" fmla="*/ 69 w 133"/>
                  <a:gd name="T3" fmla="*/ 5 h 75"/>
                  <a:gd name="T4" fmla="*/ 48 w 133"/>
                  <a:gd name="T5" fmla="*/ 0 h 75"/>
                  <a:gd name="T6" fmla="*/ 42 w 133"/>
                  <a:gd name="T7" fmla="*/ 16 h 75"/>
                  <a:gd name="T8" fmla="*/ 26 w 133"/>
                  <a:gd name="T9" fmla="*/ 22 h 75"/>
                  <a:gd name="T10" fmla="*/ 5 w 133"/>
                  <a:gd name="T11" fmla="*/ 32 h 75"/>
                  <a:gd name="T12" fmla="*/ 5 w 133"/>
                  <a:gd name="T13" fmla="*/ 48 h 75"/>
                  <a:gd name="T14" fmla="*/ 0 w 133"/>
                  <a:gd name="T15" fmla="*/ 64 h 75"/>
                  <a:gd name="T16" fmla="*/ 53 w 133"/>
                  <a:gd name="T17" fmla="*/ 75 h 75"/>
                  <a:gd name="T18" fmla="*/ 133 w 133"/>
                  <a:gd name="T19" fmla="*/ 59 h 75"/>
                  <a:gd name="T20" fmla="*/ 122 w 133"/>
                  <a:gd name="T21" fmla="*/ 11 h 75"/>
                  <a:gd name="T22" fmla="*/ 106 w 133"/>
                  <a:gd name="T23" fmla="*/ 5 h 7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33" h="75">
                    <a:moveTo>
                      <a:pt x="106" y="5"/>
                    </a:moveTo>
                    <a:lnTo>
                      <a:pt x="69" y="5"/>
                    </a:lnTo>
                    <a:lnTo>
                      <a:pt x="48" y="0"/>
                    </a:lnTo>
                    <a:lnTo>
                      <a:pt x="42" y="16"/>
                    </a:lnTo>
                    <a:lnTo>
                      <a:pt x="26" y="22"/>
                    </a:lnTo>
                    <a:lnTo>
                      <a:pt x="5" y="32"/>
                    </a:lnTo>
                    <a:lnTo>
                      <a:pt x="5" y="48"/>
                    </a:lnTo>
                    <a:lnTo>
                      <a:pt x="0" y="64"/>
                    </a:lnTo>
                    <a:lnTo>
                      <a:pt x="53" y="75"/>
                    </a:lnTo>
                    <a:lnTo>
                      <a:pt x="133" y="59"/>
                    </a:lnTo>
                    <a:lnTo>
                      <a:pt x="122" y="11"/>
                    </a:lnTo>
                    <a:lnTo>
                      <a:pt x="106" y="5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90" name="Freeform 479"/>
            <p:cNvSpPr>
              <a:spLocks/>
            </p:cNvSpPr>
            <p:nvPr/>
          </p:nvSpPr>
          <p:spPr bwMode="auto">
            <a:xfrm>
              <a:off x="4748" y="2214"/>
              <a:ext cx="287" cy="215"/>
            </a:xfrm>
            <a:custGeom>
              <a:avLst/>
              <a:gdLst>
                <a:gd name="T0" fmla="*/ 197 w 287"/>
                <a:gd name="T1" fmla="*/ 204 h 215"/>
                <a:gd name="T2" fmla="*/ 207 w 287"/>
                <a:gd name="T3" fmla="*/ 199 h 215"/>
                <a:gd name="T4" fmla="*/ 202 w 287"/>
                <a:gd name="T5" fmla="*/ 182 h 215"/>
                <a:gd name="T6" fmla="*/ 223 w 287"/>
                <a:gd name="T7" fmla="*/ 177 h 215"/>
                <a:gd name="T8" fmla="*/ 239 w 287"/>
                <a:gd name="T9" fmla="*/ 166 h 215"/>
                <a:gd name="T10" fmla="*/ 255 w 287"/>
                <a:gd name="T11" fmla="*/ 172 h 215"/>
                <a:gd name="T12" fmla="*/ 244 w 287"/>
                <a:gd name="T13" fmla="*/ 150 h 215"/>
                <a:gd name="T14" fmla="*/ 244 w 287"/>
                <a:gd name="T15" fmla="*/ 129 h 215"/>
                <a:gd name="T16" fmla="*/ 244 w 287"/>
                <a:gd name="T17" fmla="*/ 107 h 215"/>
                <a:gd name="T18" fmla="*/ 261 w 287"/>
                <a:gd name="T19" fmla="*/ 102 h 215"/>
                <a:gd name="T20" fmla="*/ 266 w 287"/>
                <a:gd name="T21" fmla="*/ 86 h 215"/>
                <a:gd name="T22" fmla="*/ 281 w 287"/>
                <a:gd name="T23" fmla="*/ 81 h 215"/>
                <a:gd name="T24" fmla="*/ 287 w 287"/>
                <a:gd name="T25" fmla="*/ 70 h 215"/>
                <a:gd name="T26" fmla="*/ 271 w 287"/>
                <a:gd name="T27" fmla="*/ 64 h 215"/>
                <a:gd name="T28" fmla="*/ 271 w 287"/>
                <a:gd name="T29" fmla="*/ 43 h 215"/>
                <a:gd name="T30" fmla="*/ 250 w 287"/>
                <a:gd name="T31" fmla="*/ 38 h 215"/>
                <a:gd name="T32" fmla="*/ 234 w 287"/>
                <a:gd name="T33" fmla="*/ 27 h 215"/>
                <a:gd name="T34" fmla="*/ 213 w 287"/>
                <a:gd name="T35" fmla="*/ 16 h 215"/>
                <a:gd name="T36" fmla="*/ 180 w 287"/>
                <a:gd name="T37" fmla="*/ 11 h 215"/>
                <a:gd name="T38" fmla="*/ 175 w 287"/>
                <a:gd name="T39" fmla="*/ 0 h 215"/>
                <a:gd name="T40" fmla="*/ 143 w 287"/>
                <a:gd name="T41" fmla="*/ 22 h 215"/>
                <a:gd name="T42" fmla="*/ 117 w 287"/>
                <a:gd name="T43" fmla="*/ 16 h 215"/>
                <a:gd name="T44" fmla="*/ 90 w 287"/>
                <a:gd name="T45" fmla="*/ 22 h 215"/>
                <a:gd name="T46" fmla="*/ 53 w 287"/>
                <a:gd name="T47" fmla="*/ 22 h 215"/>
                <a:gd name="T48" fmla="*/ 16 w 287"/>
                <a:gd name="T49" fmla="*/ 43 h 215"/>
                <a:gd name="T50" fmla="*/ 0 w 287"/>
                <a:gd name="T51" fmla="*/ 59 h 215"/>
                <a:gd name="T52" fmla="*/ 5 w 287"/>
                <a:gd name="T53" fmla="*/ 70 h 215"/>
                <a:gd name="T54" fmla="*/ 16 w 287"/>
                <a:gd name="T55" fmla="*/ 113 h 215"/>
                <a:gd name="T56" fmla="*/ 22 w 287"/>
                <a:gd name="T57" fmla="*/ 123 h 215"/>
                <a:gd name="T58" fmla="*/ 42 w 287"/>
                <a:gd name="T59" fmla="*/ 129 h 215"/>
                <a:gd name="T60" fmla="*/ 79 w 287"/>
                <a:gd name="T61" fmla="*/ 129 h 215"/>
                <a:gd name="T62" fmla="*/ 95 w 287"/>
                <a:gd name="T63" fmla="*/ 134 h 215"/>
                <a:gd name="T64" fmla="*/ 106 w 287"/>
                <a:gd name="T65" fmla="*/ 182 h 215"/>
                <a:gd name="T66" fmla="*/ 112 w 287"/>
                <a:gd name="T67" fmla="*/ 182 h 215"/>
                <a:gd name="T68" fmla="*/ 149 w 287"/>
                <a:gd name="T69" fmla="*/ 199 h 215"/>
                <a:gd name="T70" fmla="*/ 154 w 287"/>
                <a:gd name="T71" fmla="*/ 215 h 215"/>
                <a:gd name="T72" fmla="*/ 175 w 287"/>
                <a:gd name="T73" fmla="*/ 199 h 215"/>
                <a:gd name="T74" fmla="*/ 197 w 287"/>
                <a:gd name="T75" fmla="*/ 204 h 21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87" h="215">
                  <a:moveTo>
                    <a:pt x="197" y="204"/>
                  </a:moveTo>
                  <a:lnTo>
                    <a:pt x="207" y="199"/>
                  </a:lnTo>
                  <a:lnTo>
                    <a:pt x="202" y="182"/>
                  </a:lnTo>
                  <a:lnTo>
                    <a:pt x="223" y="177"/>
                  </a:lnTo>
                  <a:lnTo>
                    <a:pt x="239" y="166"/>
                  </a:lnTo>
                  <a:lnTo>
                    <a:pt x="255" y="172"/>
                  </a:lnTo>
                  <a:lnTo>
                    <a:pt x="244" y="150"/>
                  </a:lnTo>
                  <a:lnTo>
                    <a:pt x="244" y="129"/>
                  </a:lnTo>
                  <a:lnTo>
                    <a:pt x="244" y="107"/>
                  </a:lnTo>
                  <a:lnTo>
                    <a:pt x="261" y="102"/>
                  </a:lnTo>
                  <a:lnTo>
                    <a:pt x="266" y="86"/>
                  </a:lnTo>
                  <a:lnTo>
                    <a:pt x="281" y="81"/>
                  </a:lnTo>
                  <a:lnTo>
                    <a:pt x="287" y="70"/>
                  </a:lnTo>
                  <a:lnTo>
                    <a:pt x="271" y="64"/>
                  </a:lnTo>
                  <a:lnTo>
                    <a:pt x="271" y="43"/>
                  </a:lnTo>
                  <a:lnTo>
                    <a:pt x="250" y="38"/>
                  </a:lnTo>
                  <a:lnTo>
                    <a:pt x="234" y="27"/>
                  </a:lnTo>
                  <a:lnTo>
                    <a:pt x="213" y="16"/>
                  </a:lnTo>
                  <a:lnTo>
                    <a:pt x="180" y="11"/>
                  </a:lnTo>
                  <a:lnTo>
                    <a:pt x="175" y="0"/>
                  </a:lnTo>
                  <a:lnTo>
                    <a:pt x="143" y="22"/>
                  </a:lnTo>
                  <a:lnTo>
                    <a:pt x="117" y="16"/>
                  </a:lnTo>
                  <a:lnTo>
                    <a:pt x="90" y="22"/>
                  </a:lnTo>
                  <a:lnTo>
                    <a:pt x="53" y="22"/>
                  </a:lnTo>
                  <a:lnTo>
                    <a:pt x="16" y="43"/>
                  </a:lnTo>
                  <a:lnTo>
                    <a:pt x="0" y="59"/>
                  </a:lnTo>
                  <a:lnTo>
                    <a:pt x="5" y="70"/>
                  </a:lnTo>
                  <a:lnTo>
                    <a:pt x="16" y="113"/>
                  </a:lnTo>
                  <a:lnTo>
                    <a:pt x="22" y="123"/>
                  </a:lnTo>
                  <a:lnTo>
                    <a:pt x="42" y="129"/>
                  </a:lnTo>
                  <a:lnTo>
                    <a:pt x="79" y="129"/>
                  </a:lnTo>
                  <a:lnTo>
                    <a:pt x="95" y="134"/>
                  </a:lnTo>
                  <a:lnTo>
                    <a:pt x="106" y="182"/>
                  </a:lnTo>
                  <a:lnTo>
                    <a:pt x="112" y="182"/>
                  </a:lnTo>
                  <a:lnTo>
                    <a:pt x="149" y="199"/>
                  </a:lnTo>
                  <a:lnTo>
                    <a:pt x="154" y="215"/>
                  </a:lnTo>
                  <a:lnTo>
                    <a:pt x="175" y="199"/>
                  </a:lnTo>
                  <a:lnTo>
                    <a:pt x="197" y="2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480"/>
            <p:cNvSpPr>
              <a:spLocks/>
            </p:cNvSpPr>
            <p:nvPr/>
          </p:nvSpPr>
          <p:spPr bwMode="auto">
            <a:xfrm>
              <a:off x="4907" y="2418"/>
              <a:ext cx="614" cy="621"/>
            </a:xfrm>
            <a:custGeom>
              <a:avLst/>
              <a:gdLst>
                <a:gd name="T0" fmla="*/ 576 w 614"/>
                <a:gd name="T1" fmla="*/ 64 h 621"/>
                <a:gd name="T2" fmla="*/ 576 w 614"/>
                <a:gd name="T3" fmla="*/ 27 h 621"/>
                <a:gd name="T4" fmla="*/ 523 w 614"/>
                <a:gd name="T5" fmla="*/ 0 h 621"/>
                <a:gd name="T6" fmla="*/ 464 w 614"/>
                <a:gd name="T7" fmla="*/ 21 h 621"/>
                <a:gd name="T8" fmla="*/ 438 w 614"/>
                <a:gd name="T9" fmla="*/ 48 h 621"/>
                <a:gd name="T10" fmla="*/ 390 w 614"/>
                <a:gd name="T11" fmla="*/ 107 h 621"/>
                <a:gd name="T12" fmla="*/ 363 w 614"/>
                <a:gd name="T13" fmla="*/ 118 h 621"/>
                <a:gd name="T14" fmla="*/ 320 w 614"/>
                <a:gd name="T15" fmla="*/ 123 h 621"/>
                <a:gd name="T16" fmla="*/ 283 w 614"/>
                <a:gd name="T17" fmla="*/ 134 h 621"/>
                <a:gd name="T18" fmla="*/ 245 w 614"/>
                <a:gd name="T19" fmla="*/ 150 h 621"/>
                <a:gd name="T20" fmla="*/ 186 w 614"/>
                <a:gd name="T21" fmla="*/ 139 h 621"/>
                <a:gd name="T22" fmla="*/ 91 w 614"/>
                <a:gd name="T23" fmla="*/ 150 h 621"/>
                <a:gd name="T24" fmla="*/ 53 w 614"/>
                <a:gd name="T25" fmla="*/ 182 h 621"/>
                <a:gd name="T26" fmla="*/ 47 w 614"/>
                <a:gd name="T27" fmla="*/ 203 h 621"/>
                <a:gd name="T28" fmla="*/ 75 w 614"/>
                <a:gd name="T29" fmla="*/ 273 h 621"/>
                <a:gd name="T30" fmla="*/ 21 w 614"/>
                <a:gd name="T31" fmla="*/ 343 h 621"/>
                <a:gd name="T32" fmla="*/ 10 w 614"/>
                <a:gd name="T33" fmla="*/ 396 h 621"/>
                <a:gd name="T34" fmla="*/ 0 w 614"/>
                <a:gd name="T35" fmla="*/ 455 h 621"/>
                <a:gd name="T36" fmla="*/ 32 w 614"/>
                <a:gd name="T37" fmla="*/ 466 h 621"/>
                <a:gd name="T38" fmla="*/ 69 w 614"/>
                <a:gd name="T39" fmla="*/ 466 h 621"/>
                <a:gd name="T40" fmla="*/ 112 w 614"/>
                <a:gd name="T41" fmla="*/ 471 h 621"/>
                <a:gd name="T42" fmla="*/ 165 w 614"/>
                <a:gd name="T43" fmla="*/ 476 h 621"/>
                <a:gd name="T44" fmla="*/ 229 w 614"/>
                <a:gd name="T45" fmla="*/ 444 h 621"/>
                <a:gd name="T46" fmla="*/ 256 w 614"/>
                <a:gd name="T47" fmla="*/ 412 h 621"/>
                <a:gd name="T48" fmla="*/ 293 w 614"/>
                <a:gd name="T49" fmla="*/ 401 h 621"/>
                <a:gd name="T50" fmla="*/ 352 w 614"/>
                <a:gd name="T51" fmla="*/ 401 h 621"/>
                <a:gd name="T52" fmla="*/ 405 w 614"/>
                <a:gd name="T53" fmla="*/ 434 h 621"/>
                <a:gd name="T54" fmla="*/ 448 w 614"/>
                <a:gd name="T55" fmla="*/ 466 h 621"/>
                <a:gd name="T56" fmla="*/ 480 w 614"/>
                <a:gd name="T57" fmla="*/ 509 h 621"/>
                <a:gd name="T58" fmla="*/ 416 w 614"/>
                <a:gd name="T59" fmla="*/ 535 h 621"/>
                <a:gd name="T60" fmla="*/ 416 w 614"/>
                <a:gd name="T61" fmla="*/ 594 h 621"/>
                <a:gd name="T62" fmla="*/ 427 w 614"/>
                <a:gd name="T63" fmla="*/ 621 h 621"/>
                <a:gd name="T64" fmla="*/ 485 w 614"/>
                <a:gd name="T65" fmla="*/ 605 h 621"/>
                <a:gd name="T66" fmla="*/ 512 w 614"/>
                <a:gd name="T67" fmla="*/ 514 h 621"/>
                <a:gd name="T68" fmla="*/ 549 w 614"/>
                <a:gd name="T69" fmla="*/ 471 h 621"/>
                <a:gd name="T70" fmla="*/ 614 w 614"/>
                <a:gd name="T71" fmla="*/ 460 h 621"/>
                <a:gd name="T72" fmla="*/ 592 w 614"/>
                <a:gd name="T73" fmla="*/ 70 h 62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14" h="621">
                  <a:moveTo>
                    <a:pt x="592" y="70"/>
                  </a:moveTo>
                  <a:lnTo>
                    <a:pt x="576" y="64"/>
                  </a:lnTo>
                  <a:lnTo>
                    <a:pt x="566" y="37"/>
                  </a:lnTo>
                  <a:lnTo>
                    <a:pt x="576" y="27"/>
                  </a:lnTo>
                  <a:lnTo>
                    <a:pt x="549" y="11"/>
                  </a:lnTo>
                  <a:lnTo>
                    <a:pt x="523" y="0"/>
                  </a:lnTo>
                  <a:lnTo>
                    <a:pt x="485" y="21"/>
                  </a:lnTo>
                  <a:lnTo>
                    <a:pt x="464" y="21"/>
                  </a:lnTo>
                  <a:lnTo>
                    <a:pt x="459" y="48"/>
                  </a:lnTo>
                  <a:lnTo>
                    <a:pt x="438" y="48"/>
                  </a:lnTo>
                  <a:lnTo>
                    <a:pt x="400" y="64"/>
                  </a:lnTo>
                  <a:lnTo>
                    <a:pt x="390" y="107"/>
                  </a:lnTo>
                  <a:lnTo>
                    <a:pt x="395" y="128"/>
                  </a:lnTo>
                  <a:lnTo>
                    <a:pt x="363" y="118"/>
                  </a:lnTo>
                  <a:lnTo>
                    <a:pt x="336" y="134"/>
                  </a:lnTo>
                  <a:lnTo>
                    <a:pt x="320" y="123"/>
                  </a:lnTo>
                  <a:lnTo>
                    <a:pt x="304" y="145"/>
                  </a:lnTo>
                  <a:lnTo>
                    <a:pt x="283" y="134"/>
                  </a:lnTo>
                  <a:lnTo>
                    <a:pt x="261" y="134"/>
                  </a:lnTo>
                  <a:lnTo>
                    <a:pt x="245" y="150"/>
                  </a:lnTo>
                  <a:lnTo>
                    <a:pt x="224" y="134"/>
                  </a:lnTo>
                  <a:lnTo>
                    <a:pt x="186" y="139"/>
                  </a:lnTo>
                  <a:lnTo>
                    <a:pt x="128" y="145"/>
                  </a:lnTo>
                  <a:lnTo>
                    <a:pt x="91" y="150"/>
                  </a:lnTo>
                  <a:lnTo>
                    <a:pt x="64" y="166"/>
                  </a:lnTo>
                  <a:lnTo>
                    <a:pt x="53" y="182"/>
                  </a:lnTo>
                  <a:lnTo>
                    <a:pt x="32" y="182"/>
                  </a:lnTo>
                  <a:lnTo>
                    <a:pt x="47" y="203"/>
                  </a:lnTo>
                  <a:lnTo>
                    <a:pt x="69" y="246"/>
                  </a:lnTo>
                  <a:lnTo>
                    <a:pt x="75" y="273"/>
                  </a:lnTo>
                  <a:lnTo>
                    <a:pt x="53" y="278"/>
                  </a:lnTo>
                  <a:lnTo>
                    <a:pt x="21" y="343"/>
                  </a:lnTo>
                  <a:lnTo>
                    <a:pt x="32" y="391"/>
                  </a:lnTo>
                  <a:lnTo>
                    <a:pt x="10" y="396"/>
                  </a:lnTo>
                  <a:lnTo>
                    <a:pt x="5" y="423"/>
                  </a:lnTo>
                  <a:lnTo>
                    <a:pt x="0" y="455"/>
                  </a:lnTo>
                  <a:lnTo>
                    <a:pt x="10" y="450"/>
                  </a:lnTo>
                  <a:lnTo>
                    <a:pt x="32" y="466"/>
                  </a:lnTo>
                  <a:lnTo>
                    <a:pt x="47" y="482"/>
                  </a:lnTo>
                  <a:lnTo>
                    <a:pt x="69" y="466"/>
                  </a:lnTo>
                  <a:lnTo>
                    <a:pt x="91" y="471"/>
                  </a:lnTo>
                  <a:lnTo>
                    <a:pt x="112" y="471"/>
                  </a:lnTo>
                  <a:lnTo>
                    <a:pt x="144" y="466"/>
                  </a:lnTo>
                  <a:lnTo>
                    <a:pt x="165" y="476"/>
                  </a:lnTo>
                  <a:lnTo>
                    <a:pt x="181" y="460"/>
                  </a:lnTo>
                  <a:lnTo>
                    <a:pt x="229" y="444"/>
                  </a:lnTo>
                  <a:lnTo>
                    <a:pt x="251" y="412"/>
                  </a:lnTo>
                  <a:lnTo>
                    <a:pt x="256" y="412"/>
                  </a:lnTo>
                  <a:lnTo>
                    <a:pt x="261" y="407"/>
                  </a:lnTo>
                  <a:lnTo>
                    <a:pt x="293" y="401"/>
                  </a:lnTo>
                  <a:lnTo>
                    <a:pt x="309" y="385"/>
                  </a:lnTo>
                  <a:lnTo>
                    <a:pt x="352" y="401"/>
                  </a:lnTo>
                  <a:lnTo>
                    <a:pt x="390" y="401"/>
                  </a:lnTo>
                  <a:lnTo>
                    <a:pt x="405" y="434"/>
                  </a:lnTo>
                  <a:lnTo>
                    <a:pt x="438" y="444"/>
                  </a:lnTo>
                  <a:lnTo>
                    <a:pt x="448" y="466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32" y="519"/>
                  </a:lnTo>
                  <a:lnTo>
                    <a:pt x="416" y="535"/>
                  </a:lnTo>
                  <a:lnTo>
                    <a:pt x="427" y="551"/>
                  </a:lnTo>
                  <a:lnTo>
                    <a:pt x="416" y="594"/>
                  </a:lnTo>
                  <a:lnTo>
                    <a:pt x="405" y="610"/>
                  </a:lnTo>
                  <a:lnTo>
                    <a:pt x="427" y="621"/>
                  </a:lnTo>
                  <a:lnTo>
                    <a:pt x="459" y="605"/>
                  </a:lnTo>
                  <a:lnTo>
                    <a:pt x="485" y="605"/>
                  </a:lnTo>
                  <a:lnTo>
                    <a:pt x="485" y="583"/>
                  </a:lnTo>
                  <a:lnTo>
                    <a:pt x="512" y="514"/>
                  </a:lnTo>
                  <a:lnTo>
                    <a:pt x="528" y="492"/>
                  </a:lnTo>
                  <a:lnTo>
                    <a:pt x="549" y="471"/>
                  </a:lnTo>
                  <a:lnTo>
                    <a:pt x="582" y="455"/>
                  </a:lnTo>
                  <a:lnTo>
                    <a:pt x="614" y="460"/>
                  </a:lnTo>
                  <a:lnTo>
                    <a:pt x="614" y="70"/>
                  </a:lnTo>
                  <a:lnTo>
                    <a:pt x="592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92" name="Group 481"/>
            <p:cNvGrpSpPr>
              <a:grpSpLocks/>
            </p:cNvGrpSpPr>
            <p:nvPr/>
          </p:nvGrpSpPr>
          <p:grpSpPr bwMode="auto">
            <a:xfrm>
              <a:off x="4748" y="2209"/>
              <a:ext cx="287" cy="215"/>
              <a:chOff x="2446" y="2118"/>
              <a:chExt cx="287" cy="215"/>
            </a:xfrm>
          </p:grpSpPr>
          <p:sp>
            <p:nvSpPr>
              <p:cNvPr id="230" name="Freeform 482"/>
              <p:cNvSpPr>
                <a:spLocks/>
              </p:cNvSpPr>
              <p:nvPr/>
            </p:nvSpPr>
            <p:spPr bwMode="auto">
              <a:xfrm>
                <a:off x="2446" y="2118"/>
                <a:ext cx="287" cy="215"/>
              </a:xfrm>
              <a:custGeom>
                <a:avLst/>
                <a:gdLst>
                  <a:gd name="T0" fmla="*/ 197 w 287"/>
                  <a:gd name="T1" fmla="*/ 204 h 215"/>
                  <a:gd name="T2" fmla="*/ 207 w 287"/>
                  <a:gd name="T3" fmla="*/ 199 h 215"/>
                  <a:gd name="T4" fmla="*/ 202 w 287"/>
                  <a:gd name="T5" fmla="*/ 182 h 215"/>
                  <a:gd name="T6" fmla="*/ 223 w 287"/>
                  <a:gd name="T7" fmla="*/ 177 h 215"/>
                  <a:gd name="T8" fmla="*/ 239 w 287"/>
                  <a:gd name="T9" fmla="*/ 166 h 215"/>
                  <a:gd name="T10" fmla="*/ 255 w 287"/>
                  <a:gd name="T11" fmla="*/ 172 h 215"/>
                  <a:gd name="T12" fmla="*/ 244 w 287"/>
                  <a:gd name="T13" fmla="*/ 150 h 215"/>
                  <a:gd name="T14" fmla="*/ 244 w 287"/>
                  <a:gd name="T15" fmla="*/ 129 h 215"/>
                  <a:gd name="T16" fmla="*/ 244 w 287"/>
                  <a:gd name="T17" fmla="*/ 107 h 215"/>
                  <a:gd name="T18" fmla="*/ 261 w 287"/>
                  <a:gd name="T19" fmla="*/ 102 h 215"/>
                  <a:gd name="T20" fmla="*/ 266 w 287"/>
                  <a:gd name="T21" fmla="*/ 86 h 215"/>
                  <a:gd name="T22" fmla="*/ 281 w 287"/>
                  <a:gd name="T23" fmla="*/ 81 h 215"/>
                  <a:gd name="T24" fmla="*/ 287 w 287"/>
                  <a:gd name="T25" fmla="*/ 70 h 215"/>
                  <a:gd name="T26" fmla="*/ 271 w 287"/>
                  <a:gd name="T27" fmla="*/ 64 h 215"/>
                  <a:gd name="T28" fmla="*/ 271 w 287"/>
                  <a:gd name="T29" fmla="*/ 43 h 215"/>
                  <a:gd name="T30" fmla="*/ 250 w 287"/>
                  <a:gd name="T31" fmla="*/ 38 h 215"/>
                  <a:gd name="T32" fmla="*/ 234 w 287"/>
                  <a:gd name="T33" fmla="*/ 27 h 215"/>
                  <a:gd name="T34" fmla="*/ 213 w 287"/>
                  <a:gd name="T35" fmla="*/ 16 h 215"/>
                  <a:gd name="T36" fmla="*/ 180 w 287"/>
                  <a:gd name="T37" fmla="*/ 11 h 215"/>
                  <a:gd name="T38" fmla="*/ 175 w 287"/>
                  <a:gd name="T39" fmla="*/ 0 h 215"/>
                  <a:gd name="T40" fmla="*/ 143 w 287"/>
                  <a:gd name="T41" fmla="*/ 22 h 215"/>
                  <a:gd name="T42" fmla="*/ 117 w 287"/>
                  <a:gd name="T43" fmla="*/ 16 h 215"/>
                  <a:gd name="T44" fmla="*/ 90 w 287"/>
                  <a:gd name="T45" fmla="*/ 22 h 215"/>
                  <a:gd name="T46" fmla="*/ 53 w 287"/>
                  <a:gd name="T47" fmla="*/ 22 h 215"/>
                  <a:gd name="T48" fmla="*/ 16 w 287"/>
                  <a:gd name="T49" fmla="*/ 43 h 215"/>
                  <a:gd name="T50" fmla="*/ 0 w 287"/>
                  <a:gd name="T51" fmla="*/ 59 h 215"/>
                  <a:gd name="T52" fmla="*/ 5 w 287"/>
                  <a:gd name="T53" fmla="*/ 70 h 215"/>
                  <a:gd name="T54" fmla="*/ 16 w 287"/>
                  <a:gd name="T55" fmla="*/ 113 h 215"/>
                  <a:gd name="T56" fmla="*/ 22 w 287"/>
                  <a:gd name="T57" fmla="*/ 123 h 215"/>
                  <a:gd name="T58" fmla="*/ 42 w 287"/>
                  <a:gd name="T59" fmla="*/ 129 h 215"/>
                  <a:gd name="T60" fmla="*/ 79 w 287"/>
                  <a:gd name="T61" fmla="*/ 129 h 215"/>
                  <a:gd name="T62" fmla="*/ 95 w 287"/>
                  <a:gd name="T63" fmla="*/ 134 h 215"/>
                  <a:gd name="T64" fmla="*/ 106 w 287"/>
                  <a:gd name="T65" fmla="*/ 182 h 215"/>
                  <a:gd name="T66" fmla="*/ 112 w 287"/>
                  <a:gd name="T67" fmla="*/ 182 h 215"/>
                  <a:gd name="T68" fmla="*/ 149 w 287"/>
                  <a:gd name="T69" fmla="*/ 199 h 215"/>
                  <a:gd name="T70" fmla="*/ 154 w 287"/>
                  <a:gd name="T71" fmla="*/ 215 h 215"/>
                  <a:gd name="T72" fmla="*/ 175 w 287"/>
                  <a:gd name="T73" fmla="*/ 199 h 215"/>
                  <a:gd name="T74" fmla="*/ 197 w 287"/>
                  <a:gd name="T75" fmla="*/ 204 h 21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87" h="215">
                    <a:moveTo>
                      <a:pt x="197" y="204"/>
                    </a:moveTo>
                    <a:lnTo>
                      <a:pt x="207" y="199"/>
                    </a:lnTo>
                    <a:lnTo>
                      <a:pt x="202" y="182"/>
                    </a:lnTo>
                    <a:lnTo>
                      <a:pt x="223" y="177"/>
                    </a:lnTo>
                    <a:lnTo>
                      <a:pt x="239" y="166"/>
                    </a:lnTo>
                    <a:lnTo>
                      <a:pt x="255" y="172"/>
                    </a:lnTo>
                    <a:lnTo>
                      <a:pt x="244" y="150"/>
                    </a:lnTo>
                    <a:lnTo>
                      <a:pt x="244" y="129"/>
                    </a:lnTo>
                    <a:lnTo>
                      <a:pt x="244" y="107"/>
                    </a:lnTo>
                    <a:lnTo>
                      <a:pt x="261" y="102"/>
                    </a:lnTo>
                    <a:lnTo>
                      <a:pt x="266" y="86"/>
                    </a:lnTo>
                    <a:lnTo>
                      <a:pt x="281" y="81"/>
                    </a:lnTo>
                    <a:lnTo>
                      <a:pt x="287" y="70"/>
                    </a:lnTo>
                    <a:lnTo>
                      <a:pt x="271" y="64"/>
                    </a:lnTo>
                    <a:lnTo>
                      <a:pt x="271" y="43"/>
                    </a:lnTo>
                    <a:lnTo>
                      <a:pt x="250" y="38"/>
                    </a:lnTo>
                    <a:lnTo>
                      <a:pt x="234" y="27"/>
                    </a:lnTo>
                    <a:lnTo>
                      <a:pt x="213" y="16"/>
                    </a:lnTo>
                    <a:lnTo>
                      <a:pt x="180" y="11"/>
                    </a:lnTo>
                    <a:lnTo>
                      <a:pt x="175" y="0"/>
                    </a:lnTo>
                    <a:lnTo>
                      <a:pt x="143" y="22"/>
                    </a:lnTo>
                    <a:lnTo>
                      <a:pt x="117" y="16"/>
                    </a:lnTo>
                    <a:lnTo>
                      <a:pt x="90" y="22"/>
                    </a:lnTo>
                    <a:lnTo>
                      <a:pt x="53" y="22"/>
                    </a:lnTo>
                    <a:lnTo>
                      <a:pt x="16" y="43"/>
                    </a:lnTo>
                    <a:lnTo>
                      <a:pt x="0" y="59"/>
                    </a:lnTo>
                    <a:lnTo>
                      <a:pt x="5" y="70"/>
                    </a:lnTo>
                    <a:lnTo>
                      <a:pt x="16" y="113"/>
                    </a:lnTo>
                    <a:lnTo>
                      <a:pt x="22" y="123"/>
                    </a:lnTo>
                    <a:lnTo>
                      <a:pt x="42" y="129"/>
                    </a:lnTo>
                    <a:lnTo>
                      <a:pt x="79" y="129"/>
                    </a:lnTo>
                    <a:lnTo>
                      <a:pt x="95" y="134"/>
                    </a:lnTo>
                    <a:lnTo>
                      <a:pt x="106" y="182"/>
                    </a:lnTo>
                    <a:lnTo>
                      <a:pt x="112" y="182"/>
                    </a:lnTo>
                    <a:lnTo>
                      <a:pt x="149" y="199"/>
                    </a:lnTo>
                    <a:lnTo>
                      <a:pt x="154" y="215"/>
                    </a:lnTo>
                    <a:lnTo>
                      <a:pt x="175" y="199"/>
                    </a:lnTo>
                    <a:lnTo>
                      <a:pt x="197" y="20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1" name="Freeform 483"/>
              <p:cNvSpPr>
                <a:spLocks/>
              </p:cNvSpPr>
              <p:nvPr/>
            </p:nvSpPr>
            <p:spPr bwMode="auto">
              <a:xfrm>
                <a:off x="2446" y="2118"/>
                <a:ext cx="287" cy="215"/>
              </a:xfrm>
              <a:custGeom>
                <a:avLst/>
                <a:gdLst>
                  <a:gd name="T0" fmla="*/ 197 w 287"/>
                  <a:gd name="T1" fmla="*/ 204 h 215"/>
                  <a:gd name="T2" fmla="*/ 207 w 287"/>
                  <a:gd name="T3" fmla="*/ 199 h 215"/>
                  <a:gd name="T4" fmla="*/ 202 w 287"/>
                  <a:gd name="T5" fmla="*/ 182 h 215"/>
                  <a:gd name="T6" fmla="*/ 223 w 287"/>
                  <a:gd name="T7" fmla="*/ 177 h 215"/>
                  <a:gd name="T8" fmla="*/ 239 w 287"/>
                  <a:gd name="T9" fmla="*/ 166 h 215"/>
                  <a:gd name="T10" fmla="*/ 255 w 287"/>
                  <a:gd name="T11" fmla="*/ 172 h 215"/>
                  <a:gd name="T12" fmla="*/ 244 w 287"/>
                  <a:gd name="T13" fmla="*/ 150 h 215"/>
                  <a:gd name="T14" fmla="*/ 244 w 287"/>
                  <a:gd name="T15" fmla="*/ 129 h 215"/>
                  <a:gd name="T16" fmla="*/ 244 w 287"/>
                  <a:gd name="T17" fmla="*/ 107 h 215"/>
                  <a:gd name="T18" fmla="*/ 261 w 287"/>
                  <a:gd name="T19" fmla="*/ 102 h 215"/>
                  <a:gd name="T20" fmla="*/ 266 w 287"/>
                  <a:gd name="T21" fmla="*/ 86 h 215"/>
                  <a:gd name="T22" fmla="*/ 281 w 287"/>
                  <a:gd name="T23" fmla="*/ 81 h 215"/>
                  <a:gd name="T24" fmla="*/ 287 w 287"/>
                  <a:gd name="T25" fmla="*/ 70 h 215"/>
                  <a:gd name="T26" fmla="*/ 271 w 287"/>
                  <a:gd name="T27" fmla="*/ 64 h 215"/>
                  <a:gd name="T28" fmla="*/ 271 w 287"/>
                  <a:gd name="T29" fmla="*/ 43 h 215"/>
                  <a:gd name="T30" fmla="*/ 250 w 287"/>
                  <a:gd name="T31" fmla="*/ 38 h 215"/>
                  <a:gd name="T32" fmla="*/ 234 w 287"/>
                  <a:gd name="T33" fmla="*/ 27 h 215"/>
                  <a:gd name="T34" fmla="*/ 213 w 287"/>
                  <a:gd name="T35" fmla="*/ 16 h 215"/>
                  <a:gd name="T36" fmla="*/ 180 w 287"/>
                  <a:gd name="T37" fmla="*/ 11 h 215"/>
                  <a:gd name="T38" fmla="*/ 175 w 287"/>
                  <a:gd name="T39" fmla="*/ 0 h 215"/>
                  <a:gd name="T40" fmla="*/ 143 w 287"/>
                  <a:gd name="T41" fmla="*/ 22 h 215"/>
                  <a:gd name="T42" fmla="*/ 117 w 287"/>
                  <a:gd name="T43" fmla="*/ 16 h 215"/>
                  <a:gd name="T44" fmla="*/ 90 w 287"/>
                  <a:gd name="T45" fmla="*/ 22 h 215"/>
                  <a:gd name="T46" fmla="*/ 53 w 287"/>
                  <a:gd name="T47" fmla="*/ 22 h 215"/>
                  <a:gd name="T48" fmla="*/ 16 w 287"/>
                  <a:gd name="T49" fmla="*/ 43 h 215"/>
                  <a:gd name="T50" fmla="*/ 0 w 287"/>
                  <a:gd name="T51" fmla="*/ 59 h 215"/>
                  <a:gd name="T52" fmla="*/ 5 w 287"/>
                  <a:gd name="T53" fmla="*/ 70 h 215"/>
                  <a:gd name="T54" fmla="*/ 16 w 287"/>
                  <a:gd name="T55" fmla="*/ 113 h 215"/>
                  <a:gd name="T56" fmla="*/ 22 w 287"/>
                  <a:gd name="T57" fmla="*/ 123 h 215"/>
                  <a:gd name="T58" fmla="*/ 42 w 287"/>
                  <a:gd name="T59" fmla="*/ 129 h 215"/>
                  <a:gd name="T60" fmla="*/ 79 w 287"/>
                  <a:gd name="T61" fmla="*/ 129 h 215"/>
                  <a:gd name="T62" fmla="*/ 95 w 287"/>
                  <a:gd name="T63" fmla="*/ 134 h 215"/>
                  <a:gd name="T64" fmla="*/ 106 w 287"/>
                  <a:gd name="T65" fmla="*/ 182 h 215"/>
                  <a:gd name="T66" fmla="*/ 112 w 287"/>
                  <a:gd name="T67" fmla="*/ 182 h 215"/>
                  <a:gd name="T68" fmla="*/ 149 w 287"/>
                  <a:gd name="T69" fmla="*/ 199 h 215"/>
                  <a:gd name="T70" fmla="*/ 154 w 287"/>
                  <a:gd name="T71" fmla="*/ 215 h 215"/>
                  <a:gd name="T72" fmla="*/ 175 w 287"/>
                  <a:gd name="T73" fmla="*/ 199 h 215"/>
                  <a:gd name="T74" fmla="*/ 197 w 287"/>
                  <a:gd name="T75" fmla="*/ 204 h 21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87" h="215">
                    <a:moveTo>
                      <a:pt x="197" y="204"/>
                    </a:moveTo>
                    <a:lnTo>
                      <a:pt x="207" y="199"/>
                    </a:lnTo>
                    <a:lnTo>
                      <a:pt x="202" y="182"/>
                    </a:lnTo>
                    <a:lnTo>
                      <a:pt x="223" y="177"/>
                    </a:lnTo>
                    <a:lnTo>
                      <a:pt x="239" y="166"/>
                    </a:lnTo>
                    <a:lnTo>
                      <a:pt x="255" y="172"/>
                    </a:lnTo>
                    <a:lnTo>
                      <a:pt x="244" y="150"/>
                    </a:lnTo>
                    <a:lnTo>
                      <a:pt x="244" y="129"/>
                    </a:lnTo>
                    <a:lnTo>
                      <a:pt x="244" y="107"/>
                    </a:lnTo>
                    <a:lnTo>
                      <a:pt x="261" y="102"/>
                    </a:lnTo>
                    <a:lnTo>
                      <a:pt x="266" y="86"/>
                    </a:lnTo>
                    <a:lnTo>
                      <a:pt x="281" y="81"/>
                    </a:lnTo>
                    <a:lnTo>
                      <a:pt x="287" y="70"/>
                    </a:lnTo>
                    <a:lnTo>
                      <a:pt x="271" y="64"/>
                    </a:lnTo>
                    <a:lnTo>
                      <a:pt x="271" y="43"/>
                    </a:lnTo>
                    <a:lnTo>
                      <a:pt x="250" y="38"/>
                    </a:lnTo>
                    <a:lnTo>
                      <a:pt x="234" y="27"/>
                    </a:lnTo>
                    <a:lnTo>
                      <a:pt x="213" y="16"/>
                    </a:lnTo>
                    <a:lnTo>
                      <a:pt x="180" y="11"/>
                    </a:lnTo>
                    <a:lnTo>
                      <a:pt x="175" y="0"/>
                    </a:lnTo>
                    <a:lnTo>
                      <a:pt x="143" y="22"/>
                    </a:lnTo>
                    <a:lnTo>
                      <a:pt x="117" y="16"/>
                    </a:lnTo>
                    <a:lnTo>
                      <a:pt x="90" y="22"/>
                    </a:lnTo>
                    <a:lnTo>
                      <a:pt x="53" y="22"/>
                    </a:lnTo>
                    <a:lnTo>
                      <a:pt x="16" y="43"/>
                    </a:lnTo>
                    <a:lnTo>
                      <a:pt x="0" y="59"/>
                    </a:lnTo>
                    <a:lnTo>
                      <a:pt x="5" y="70"/>
                    </a:lnTo>
                    <a:lnTo>
                      <a:pt x="16" y="113"/>
                    </a:lnTo>
                    <a:lnTo>
                      <a:pt x="22" y="123"/>
                    </a:lnTo>
                    <a:lnTo>
                      <a:pt x="42" y="129"/>
                    </a:lnTo>
                    <a:lnTo>
                      <a:pt x="79" y="129"/>
                    </a:lnTo>
                    <a:lnTo>
                      <a:pt x="95" y="134"/>
                    </a:lnTo>
                    <a:lnTo>
                      <a:pt x="106" y="182"/>
                    </a:lnTo>
                    <a:lnTo>
                      <a:pt x="112" y="182"/>
                    </a:lnTo>
                    <a:lnTo>
                      <a:pt x="149" y="199"/>
                    </a:lnTo>
                    <a:lnTo>
                      <a:pt x="154" y="215"/>
                    </a:lnTo>
                    <a:lnTo>
                      <a:pt x="175" y="199"/>
                    </a:lnTo>
                    <a:lnTo>
                      <a:pt x="197" y="204"/>
                    </a:ln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93" name="Group 484"/>
            <p:cNvGrpSpPr>
              <a:grpSpLocks/>
            </p:cNvGrpSpPr>
            <p:nvPr/>
          </p:nvGrpSpPr>
          <p:grpSpPr bwMode="auto">
            <a:xfrm>
              <a:off x="4907" y="2413"/>
              <a:ext cx="614" cy="621"/>
              <a:chOff x="2605" y="2322"/>
              <a:chExt cx="614" cy="621"/>
            </a:xfrm>
          </p:grpSpPr>
          <p:sp>
            <p:nvSpPr>
              <p:cNvPr id="228" name="Freeform 485"/>
              <p:cNvSpPr>
                <a:spLocks/>
              </p:cNvSpPr>
              <p:nvPr/>
            </p:nvSpPr>
            <p:spPr bwMode="auto">
              <a:xfrm>
                <a:off x="2605" y="2322"/>
                <a:ext cx="614" cy="621"/>
              </a:xfrm>
              <a:custGeom>
                <a:avLst/>
                <a:gdLst>
                  <a:gd name="T0" fmla="*/ 576 w 614"/>
                  <a:gd name="T1" fmla="*/ 64 h 621"/>
                  <a:gd name="T2" fmla="*/ 576 w 614"/>
                  <a:gd name="T3" fmla="*/ 27 h 621"/>
                  <a:gd name="T4" fmla="*/ 523 w 614"/>
                  <a:gd name="T5" fmla="*/ 0 h 621"/>
                  <a:gd name="T6" fmla="*/ 464 w 614"/>
                  <a:gd name="T7" fmla="*/ 21 h 621"/>
                  <a:gd name="T8" fmla="*/ 438 w 614"/>
                  <a:gd name="T9" fmla="*/ 48 h 621"/>
                  <a:gd name="T10" fmla="*/ 390 w 614"/>
                  <a:gd name="T11" fmla="*/ 107 h 621"/>
                  <a:gd name="T12" fmla="*/ 363 w 614"/>
                  <a:gd name="T13" fmla="*/ 118 h 621"/>
                  <a:gd name="T14" fmla="*/ 320 w 614"/>
                  <a:gd name="T15" fmla="*/ 123 h 621"/>
                  <a:gd name="T16" fmla="*/ 283 w 614"/>
                  <a:gd name="T17" fmla="*/ 134 h 621"/>
                  <a:gd name="T18" fmla="*/ 245 w 614"/>
                  <a:gd name="T19" fmla="*/ 150 h 621"/>
                  <a:gd name="T20" fmla="*/ 186 w 614"/>
                  <a:gd name="T21" fmla="*/ 139 h 621"/>
                  <a:gd name="T22" fmla="*/ 91 w 614"/>
                  <a:gd name="T23" fmla="*/ 150 h 621"/>
                  <a:gd name="T24" fmla="*/ 53 w 614"/>
                  <a:gd name="T25" fmla="*/ 182 h 621"/>
                  <a:gd name="T26" fmla="*/ 47 w 614"/>
                  <a:gd name="T27" fmla="*/ 203 h 621"/>
                  <a:gd name="T28" fmla="*/ 75 w 614"/>
                  <a:gd name="T29" fmla="*/ 273 h 621"/>
                  <a:gd name="T30" fmla="*/ 21 w 614"/>
                  <a:gd name="T31" fmla="*/ 343 h 621"/>
                  <a:gd name="T32" fmla="*/ 10 w 614"/>
                  <a:gd name="T33" fmla="*/ 396 h 621"/>
                  <a:gd name="T34" fmla="*/ 0 w 614"/>
                  <a:gd name="T35" fmla="*/ 455 h 621"/>
                  <a:gd name="T36" fmla="*/ 32 w 614"/>
                  <a:gd name="T37" fmla="*/ 466 h 621"/>
                  <a:gd name="T38" fmla="*/ 69 w 614"/>
                  <a:gd name="T39" fmla="*/ 466 h 621"/>
                  <a:gd name="T40" fmla="*/ 112 w 614"/>
                  <a:gd name="T41" fmla="*/ 471 h 621"/>
                  <a:gd name="T42" fmla="*/ 165 w 614"/>
                  <a:gd name="T43" fmla="*/ 476 h 621"/>
                  <a:gd name="T44" fmla="*/ 229 w 614"/>
                  <a:gd name="T45" fmla="*/ 444 h 621"/>
                  <a:gd name="T46" fmla="*/ 256 w 614"/>
                  <a:gd name="T47" fmla="*/ 412 h 621"/>
                  <a:gd name="T48" fmla="*/ 293 w 614"/>
                  <a:gd name="T49" fmla="*/ 401 h 621"/>
                  <a:gd name="T50" fmla="*/ 352 w 614"/>
                  <a:gd name="T51" fmla="*/ 401 h 621"/>
                  <a:gd name="T52" fmla="*/ 405 w 614"/>
                  <a:gd name="T53" fmla="*/ 434 h 621"/>
                  <a:gd name="T54" fmla="*/ 448 w 614"/>
                  <a:gd name="T55" fmla="*/ 466 h 621"/>
                  <a:gd name="T56" fmla="*/ 480 w 614"/>
                  <a:gd name="T57" fmla="*/ 509 h 621"/>
                  <a:gd name="T58" fmla="*/ 416 w 614"/>
                  <a:gd name="T59" fmla="*/ 535 h 621"/>
                  <a:gd name="T60" fmla="*/ 416 w 614"/>
                  <a:gd name="T61" fmla="*/ 594 h 621"/>
                  <a:gd name="T62" fmla="*/ 427 w 614"/>
                  <a:gd name="T63" fmla="*/ 621 h 621"/>
                  <a:gd name="T64" fmla="*/ 485 w 614"/>
                  <a:gd name="T65" fmla="*/ 605 h 621"/>
                  <a:gd name="T66" fmla="*/ 512 w 614"/>
                  <a:gd name="T67" fmla="*/ 514 h 621"/>
                  <a:gd name="T68" fmla="*/ 549 w 614"/>
                  <a:gd name="T69" fmla="*/ 471 h 621"/>
                  <a:gd name="T70" fmla="*/ 614 w 614"/>
                  <a:gd name="T71" fmla="*/ 460 h 621"/>
                  <a:gd name="T72" fmla="*/ 592 w 614"/>
                  <a:gd name="T73" fmla="*/ 69 h 6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14" h="621">
                    <a:moveTo>
                      <a:pt x="592" y="69"/>
                    </a:moveTo>
                    <a:lnTo>
                      <a:pt x="576" y="64"/>
                    </a:lnTo>
                    <a:lnTo>
                      <a:pt x="566" y="37"/>
                    </a:lnTo>
                    <a:lnTo>
                      <a:pt x="576" y="27"/>
                    </a:lnTo>
                    <a:lnTo>
                      <a:pt x="549" y="11"/>
                    </a:lnTo>
                    <a:lnTo>
                      <a:pt x="523" y="0"/>
                    </a:lnTo>
                    <a:lnTo>
                      <a:pt x="485" y="21"/>
                    </a:lnTo>
                    <a:lnTo>
                      <a:pt x="464" y="21"/>
                    </a:lnTo>
                    <a:lnTo>
                      <a:pt x="459" y="48"/>
                    </a:lnTo>
                    <a:lnTo>
                      <a:pt x="438" y="48"/>
                    </a:lnTo>
                    <a:lnTo>
                      <a:pt x="400" y="64"/>
                    </a:lnTo>
                    <a:lnTo>
                      <a:pt x="390" y="107"/>
                    </a:lnTo>
                    <a:lnTo>
                      <a:pt x="395" y="128"/>
                    </a:lnTo>
                    <a:lnTo>
                      <a:pt x="363" y="118"/>
                    </a:lnTo>
                    <a:lnTo>
                      <a:pt x="336" y="134"/>
                    </a:lnTo>
                    <a:lnTo>
                      <a:pt x="320" y="123"/>
                    </a:lnTo>
                    <a:lnTo>
                      <a:pt x="304" y="144"/>
                    </a:lnTo>
                    <a:lnTo>
                      <a:pt x="283" y="134"/>
                    </a:lnTo>
                    <a:lnTo>
                      <a:pt x="261" y="134"/>
                    </a:lnTo>
                    <a:lnTo>
                      <a:pt x="245" y="150"/>
                    </a:lnTo>
                    <a:lnTo>
                      <a:pt x="224" y="134"/>
                    </a:lnTo>
                    <a:lnTo>
                      <a:pt x="186" y="139"/>
                    </a:lnTo>
                    <a:lnTo>
                      <a:pt x="128" y="144"/>
                    </a:lnTo>
                    <a:lnTo>
                      <a:pt x="91" y="150"/>
                    </a:lnTo>
                    <a:lnTo>
                      <a:pt x="64" y="166"/>
                    </a:lnTo>
                    <a:lnTo>
                      <a:pt x="53" y="182"/>
                    </a:lnTo>
                    <a:lnTo>
                      <a:pt x="32" y="182"/>
                    </a:lnTo>
                    <a:lnTo>
                      <a:pt x="47" y="203"/>
                    </a:lnTo>
                    <a:lnTo>
                      <a:pt x="69" y="246"/>
                    </a:lnTo>
                    <a:lnTo>
                      <a:pt x="75" y="273"/>
                    </a:lnTo>
                    <a:lnTo>
                      <a:pt x="53" y="278"/>
                    </a:lnTo>
                    <a:lnTo>
                      <a:pt x="21" y="343"/>
                    </a:lnTo>
                    <a:lnTo>
                      <a:pt x="32" y="391"/>
                    </a:lnTo>
                    <a:lnTo>
                      <a:pt x="10" y="396"/>
                    </a:lnTo>
                    <a:lnTo>
                      <a:pt x="5" y="423"/>
                    </a:lnTo>
                    <a:lnTo>
                      <a:pt x="0" y="455"/>
                    </a:lnTo>
                    <a:lnTo>
                      <a:pt x="10" y="450"/>
                    </a:lnTo>
                    <a:lnTo>
                      <a:pt x="32" y="466"/>
                    </a:lnTo>
                    <a:lnTo>
                      <a:pt x="47" y="482"/>
                    </a:lnTo>
                    <a:lnTo>
                      <a:pt x="69" y="466"/>
                    </a:lnTo>
                    <a:lnTo>
                      <a:pt x="91" y="471"/>
                    </a:lnTo>
                    <a:lnTo>
                      <a:pt x="112" y="471"/>
                    </a:lnTo>
                    <a:lnTo>
                      <a:pt x="144" y="466"/>
                    </a:lnTo>
                    <a:lnTo>
                      <a:pt x="165" y="476"/>
                    </a:lnTo>
                    <a:lnTo>
                      <a:pt x="181" y="460"/>
                    </a:lnTo>
                    <a:lnTo>
                      <a:pt x="229" y="444"/>
                    </a:lnTo>
                    <a:lnTo>
                      <a:pt x="251" y="412"/>
                    </a:lnTo>
                    <a:lnTo>
                      <a:pt x="256" y="412"/>
                    </a:lnTo>
                    <a:lnTo>
                      <a:pt x="261" y="407"/>
                    </a:lnTo>
                    <a:lnTo>
                      <a:pt x="293" y="401"/>
                    </a:lnTo>
                    <a:lnTo>
                      <a:pt x="309" y="385"/>
                    </a:lnTo>
                    <a:lnTo>
                      <a:pt x="352" y="401"/>
                    </a:lnTo>
                    <a:lnTo>
                      <a:pt x="390" y="401"/>
                    </a:lnTo>
                    <a:lnTo>
                      <a:pt x="405" y="434"/>
                    </a:lnTo>
                    <a:lnTo>
                      <a:pt x="438" y="444"/>
                    </a:lnTo>
                    <a:lnTo>
                      <a:pt x="448" y="466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32" y="519"/>
                    </a:lnTo>
                    <a:lnTo>
                      <a:pt x="416" y="535"/>
                    </a:lnTo>
                    <a:lnTo>
                      <a:pt x="427" y="551"/>
                    </a:lnTo>
                    <a:lnTo>
                      <a:pt x="416" y="594"/>
                    </a:lnTo>
                    <a:lnTo>
                      <a:pt x="405" y="610"/>
                    </a:lnTo>
                    <a:lnTo>
                      <a:pt x="427" y="621"/>
                    </a:lnTo>
                    <a:lnTo>
                      <a:pt x="459" y="605"/>
                    </a:lnTo>
                    <a:lnTo>
                      <a:pt x="485" y="605"/>
                    </a:lnTo>
                    <a:lnTo>
                      <a:pt x="485" y="583"/>
                    </a:lnTo>
                    <a:lnTo>
                      <a:pt x="512" y="514"/>
                    </a:lnTo>
                    <a:lnTo>
                      <a:pt x="528" y="492"/>
                    </a:lnTo>
                    <a:lnTo>
                      <a:pt x="549" y="471"/>
                    </a:lnTo>
                    <a:lnTo>
                      <a:pt x="582" y="455"/>
                    </a:lnTo>
                    <a:lnTo>
                      <a:pt x="614" y="460"/>
                    </a:lnTo>
                    <a:lnTo>
                      <a:pt x="614" y="69"/>
                    </a:lnTo>
                    <a:lnTo>
                      <a:pt x="592" y="6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9" name="Freeform 486"/>
              <p:cNvSpPr>
                <a:spLocks/>
              </p:cNvSpPr>
              <p:nvPr/>
            </p:nvSpPr>
            <p:spPr bwMode="auto">
              <a:xfrm>
                <a:off x="2605" y="2322"/>
                <a:ext cx="614" cy="621"/>
              </a:xfrm>
              <a:custGeom>
                <a:avLst/>
                <a:gdLst>
                  <a:gd name="T0" fmla="*/ 576 w 614"/>
                  <a:gd name="T1" fmla="*/ 64 h 621"/>
                  <a:gd name="T2" fmla="*/ 576 w 614"/>
                  <a:gd name="T3" fmla="*/ 27 h 621"/>
                  <a:gd name="T4" fmla="*/ 523 w 614"/>
                  <a:gd name="T5" fmla="*/ 0 h 621"/>
                  <a:gd name="T6" fmla="*/ 464 w 614"/>
                  <a:gd name="T7" fmla="*/ 21 h 621"/>
                  <a:gd name="T8" fmla="*/ 438 w 614"/>
                  <a:gd name="T9" fmla="*/ 48 h 621"/>
                  <a:gd name="T10" fmla="*/ 390 w 614"/>
                  <a:gd name="T11" fmla="*/ 107 h 621"/>
                  <a:gd name="T12" fmla="*/ 363 w 614"/>
                  <a:gd name="T13" fmla="*/ 118 h 621"/>
                  <a:gd name="T14" fmla="*/ 320 w 614"/>
                  <a:gd name="T15" fmla="*/ 123 h 621"/>
                  <a:gd name="T16" fmla="*/ 283 w 614"/>
                  <a:gd name="T17" fmla="*/ 134 h 621"/>
                  <a:gd name="T18" fmla="*/ 245 w 614"/>
                  <a:gd name="T19" fmla="*/ 150 h 621"/>
                  <a:gd name="T20" fmla="*/ 186 w 614"/>
                  <a:gd name="T21" fmla="*/ 139 h 621"/>
                  <a:gd name="T22" fmla="*/ 91 w 614"/>
                  <a:gd name="T23" fmla="*/ 150 h 621"/>
                  <a:gd name="T24" fmla="*/ 53 w 614"/>
                  <a:gd name="T25" fmla="*/ 182 h 621"/>
                  <a:gd name="T26" fmla="*/ 47 w 614"/>
                  <a:gd name="T27" fmla="*/ 203 h 621"/>
                  <a:gd name="T28" fmla="*/ 75 w 614"/>
                  <a:gd name="T29" fmla="*/ 273 h 621"/>
                  <a:gd name="T30" fmla="*/ 21 w 614"/>
                  <a:gd name="T31" fmla="*/ 343 h 621"/>
                  <a:gd name="T32" fmla="*/ 10 w 614"/>
                  <a:gd name="T33" fmla="*/ 396 h 621"/>
                  <a:gd name="T34" fmla="*/ 0 w 614"/>
                  <a:gd name="T35" fmla="*/ 455 h 621"/>
                  <a:gd name="T36" fmla="*/ 32 w 614"/>
                  <a:gd name="T37" fmla="*/ 466 h 621"/>
                  <a:gd name="T38" fmla="*/ 69 w 614"/>
                  <a:gd name="T39" fmla="*/ 466 h 621"/>
                  <a:gd name="T40" fmla="*/ 112 w 614"/>
                  <a:gd name="T41" fmla="*/ 471 h 621"/>
                  <a:gd name="T42" fmla="*/ 165 w 614"/>
                  <a:gd name="T43" fmla="*/ 476 h 621"/>
                  <a:gd name="T44" fmla="*/ 229 w 614"/>
                  <a:gd name="T45" fmla="*/ 444 h 621"/>
                  <a:gd name="T46" fmla="*/ 256 w 614"/>
                  <a:gd name="T47" fmla="*/ 412 h 621"/>
                  <a:gd name="T48" fmla="*/ 293 w 614"/>
                  <a:gd name="T49" fmla="*/ 401 h 621"/>
                  <a:gd name="T50" fmla="*/ 352 w 614"/>
                  <a:gd name="T51" fmla="*/ 401 h 621"/>
                  <a:gd name="T52" fmla="*/ 405 w 614"/>
                  <a:gd name="T53" fmla="*/ 434 h 621"/>
                  <a:gd name="T54" fmla="*/ 448 w 614"/>
                  <a:gd name="T55" fmla="*/ 466 h 621"/>
                  <a:gd name="T56" fmla="*/ 480 w 614"/>
                  <a:gd name="T57" fmla="*/ 509 h 621"/>
                  <a:gd name="T58" fmla="*/ 416 w 614"/>
                  <a:gd name="T59" fmla="*/ 535 h 621"/>
                  <a:gd name="T60" fmla="*/ 416 w 614"/>
                  <a:gd name="T61" fmla="*/ 594 h 621"/>
                  <a:gd name="T62" fmla="*/ 427 w 614"/>
                  <a:gd name="T63" fmla="*/ 621 h 621"/>
                  <a:gd name="T64" fmla="*/ 485 w 614"/>
                  <a:gd name="T65" fmla="*/ 605 h 621"/>
                  <a:gd name="T66" fmla="*/ 512 w 614"/>
                  <a:gd name="T67" fmla="*/ 514 h 621"/>
                  <a:gd name="T68" fmla="*/ 549 w 614"/>
                  <a:gd name="T69" fmla="*/ 471 h 621"/>
                  <a:gd name="T70" fmla="*/ 614 w 614"/>
                  <a:gd name="T71" fmla="*/ 460 h 621"/>
                  <a:gd name="T72" fmla="*/ 592 w 614"/>
                  <a:gd name="T73" fmla="*/ 69 h 62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14" h="621">
                    <a:moveTo>
                      <a:pt x="592" y="69"/>
                    </a:moveTo>
                    <a:lnTo>
                      <a:pt x="576" y="64"/>
                    </a:lnTo>
                    <a:lnTo>
                      <a:pt x="566" y="37"/>
                    </a:lnTo>
                    <a:lnTo>
                      <a:pt x="576" y="27"/>
                    </a:lnTo>
                    <a:lnTo>
                      <a:pt x="549" y="11"/>
                    </a:lnTo>
                    <a:lnTo>
                      <a:pt x="523" y="0"/>
                    </a:lnTo>
                    <a:lnTo>
                      <a:pt x="485" y="21"/>
                    </a:lnTo>
                    <a:lnTo>
                      <a:pt x="464" y="21"/>
                    </a:lnTo>
                    <a:lnTo>
                      <a:pt x="459" y="48"/>
                    </a:lnTo>
                    <a:lnTo>
                      <a:pt x="438" y="48"/>
                    </a:lnTo>
                    <a:lnTo>
                      <a:pt x="400" y="64"/>
                    </a:lnTo>
                    <a:lnTo>
                      <a:pt x="390" y="107"/>
                    </a:lnTo>
                    <a:lnTo>
                      <a:pt x="395" y="128"/>
                    </a:lnTo>
                    <a:lnTo>
                      <a:pt x="363" y="118"/>
                    </a:lnTo>
                    <a:lnTo>
                      <a:pt x="336" y="134"/>
                    </a:lnTo>
                    <a:lnTo>
                      <a:pt x="320" y="123"/>
                    </a:lnTo>
                    <a:lnTo>
                      <a:pt x="304" y="144"/>
                    </a:lnTo>
                    <a:lnTo>
                      <a:pt x="283" y="134"/>
                    </a:lnTo>
                    <a:lnTo>
                      <a:pt x="261" y="134"/>
                    </a:lnTo>
                    <a:lnTo>
                      <a:pt x="245" y="150"/>
                    </a:lnTo>
                    <a:lnTo>
                      <a:pt x="224" y="134"/>
                    </a:lnTo>
                    <a:lnTo>
                      <a:pt x="186" y="139"/>
                    </a:lnTo>
                    <a:lnTo>
                      <a:pt x="128" y="144"/>
                    </a:lnTo>
                    <a:lnTo>
                      <a:pt x="91" y="150"/>
                    </a:lnTo>
                    <a:lnTo>
                      <a:pt x="64" y="166"/>
                    </a:lnTo>
                    <a:lnTo>
                      <a:pt x="53" y="182"/>
                    </a:lnTo>
                    <a:lnTo>
                      <a:pt x="32" y="182"/>
                    </a:lnTo>
                    <a:lnTo>
                      <a:pt x="47" y="203"/>
                    </a:lnTo>
                    <a:lnTo>
                      <a:pt x="69" y="246"/>
                    </a:lnTo>
                    <a:lnTo>
                      <a:pt x="75" y="273"/>
                    </a:lnTo>
                    <a:lnTo>
                      <a:pt x="53" y="278"/>
                    </a:lnTo>
                    <a:lnTo>
                      <a:pt x="21" y="343"/>
                    </a:lnTo>
                    <a:lnTo>
                      <a:pt x="32" y="391"/>
                    </a:lnTo>
                    <a:lnTo>
                      <a:pt x="10" y="396"/>
                    </a:lnTo>
                    <a:lnTo>
                      <a:pt x="5" y="423"/>
                    </a:lnTo>
                    <a:lnTo>
                      <a:pt x="0" y="455"/>
                    </a:lnTo>
                    <a:lnTo>
                      <a:pt x="10" y="450"/>
                    </a:lnTo>
                    <a:lnTo>
                      <a:pt x="32" y="466"/>
                    </a:lnTo>
                    <a:lnTo>
                      <a:pt x="47" y="482"/>
                    </a:lnTo>
                    <a:lnTo>
                      <a:pt x="69" y="466"/>
                    </a:lnTo>
                    <a:lnTo>
                      <a:pt x="91" y="471"/>
                    </a:lnTo>
                    <a:lnTo>
                      <a:pt x="112" y="471"/>
                    </a:lnTo>
                    <a:lnTo>
                      <a:pt x="144" y="466"/>
                    </a:lnTo>
                    <a:lnTo>
                      <a:pt x="165" y="476"/>
                    </a:lnTo>
                    <a:lnTo>
                      <a:pt x="181" y="460"/>
                    </a:lnTo>
                    <a:lnTo>
                      <a:pt x="229" y="444"/>
                    </a:lnTo>
                    <a:lnTo>
                      <a:pt x="251" y="412"/>
                    </a:lnTo>
                    <a:lnTo>
                      <a:pt x="256" y="412"/>
                    </a:lnTo>
                    <a:lnTo>
                      <a:pt x="261" y="407"/>
                    </a:lnTo>
                    <a:lnTo>
                      <a:pt x="293" y="401"/>
                    </a:lnTo>
                    <a:lnTo>
                      <a:pt x="309" y="385"/>
                    </a:lnTo>
                    <a:lnTo>
                      <a:pt x="352" y="401"/>
                    </a:lnTo>
                    <a:lnTo>
                      <a:pt x="390" y="401"/>
                    </a:lnTo>
                    <a:lnTo>
                      <a:pt x="405" y="434"/>
                    </a:lnTo>
                    <a:lnTo>
                      <a:pt x="438" y="444"/>
                    </a:lnTo>
                    <a:lnTo>
                      <a:pt x="448" y="466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32" y="519"/>
                    </a:lnTo>
                    <a:lnTo>
                      <a:pt x="416" y="535"/>
                    </a:lnTo>
                    <a:lnTo>
                      <a:pt x="427" y="551"/>
                    </a:lnTo>
                    <a:lnTo>
                      <a:pt x="416" y="594"/>
                    </a:lnTo>
                    <a:lnTo>
                      <a:pt x="405" y="610"/>
                    </a:lnTo>
                    <a:lnTo>
                      <a:pt x="427" y="621"/>
                    </a:lnTo>
                    <a:lnTo>
                      <a:pt x="459" y="605"/>
                    </a:lnTo>
                    <a:lnTo>
                      <a:pt x="485" y="605"/>
                    </a:lnTo>
                    <a:lnTo>
                      <a:pt x="485" y="583"/>
                    </a:lnTo>
                    <a:lnTo>
                      <a:pt x="512" y="514"/>
                    </a:lnTo>
                    <a:lnTo>
                      <a:pt x="528" y="492"/>
                    </a:lnTo>
                    <a:lnTo>
                      <a:pt x="549" y="471"/>
                    </a:lnTo>
                    <a:lnTo>
                      <a:pt x="582" y="455"/>
                    </a:lnTo>
                    <a:lnTo>
                      <a:pt x="614" y="460"/>
                    </a:lnTo>
                    <a:lnTo>
                      <a:pt x="614" y="69"/>
                    </a:lnTo>
                    <a:lnTo>
                      <a:pt x="592" y="69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94" name="Freeform 487"/>
            <p:cNvSpPr>
              <a:spLocks/>
            </p:cNvSpPr>
            <p:nvPr/>
          </p:nvSpPr>
          <p:spPr bwMode="auto">
            <a:xfrm>
              <a:off x="4902" y="2198"/>
              <a:ext cx="459" cy="402"/>
            </a:xfrm>
            <a:custGeom>
              <a:avLst/>
              <a:gdLst>
                <a:gd name="T0" fmla="*/ 416 w 459"/>
                <a:gd name="T1" fmla="*/ 214 h 402"/>
                <a:gd name="T2" fmla="*/ 405 w 459"/>
                <a:gd name="T3" fmla="*/ 188 h 402"/>
                <a:gd name="T4" fmla="*/ 448 w 459"/>
                <a:gd name="T5" fmla="*/ 172 h 402"/>
                <a:gd name="T6" fmla="*/ 443 w 459"/>
                <a:gd name="T7" fmla="*/ 139 h 402"/>
                <a:gd name="T8" fmla="*/ 395 w 459"/>
                <a:gd name="T9" fmla="*/ 113 h 402"/>
                <a:gd name="T10" fmla="*/ 347 w 459"/>
                <a:gd name="T11" fmla="*/ 91 h 402"/>
                <a:gd name="T12" fmla="*/ 325 w 459"/>
                <a:gd name="T13" fmla="*/ 70 h 402"/>
                <a:gd name="T14" fmla="*/ 320 w 459"/>
                <a:gd name="T15" fmla="*/ 27 h 402"/>
                <a:gd name="T16" fmla="*/ 277 w 459"/>
                <a:gd name="T17" fmla="*/ 6 h 402"/>
                <a:gd name="T18" fmla="*/ 240 w 459"/>
                <a:gd name="T19" fmla="*/ 11 h 402"/>
                <a:gd name="T20" fmla="*/ 208 w 459"/>
                <a:gd name="T21" fmla="*/ 11 h 402"/>
                <a:gd name="T22" fmla="*/ 176 w 459"/>
                <a:gd name="T23" fmla="*/ 0 h 402"/>
                <a:gd name="T24" fmla="*/ 128 w 459"/>
                <a:gd name="T25" fmla="*/ 43 h 402"/>
                <a:gd name="T26" fmla="*/ 118 w 459"/>
                <a:gd name="T27" fmla="*/ 59 h 402"/>
                <a:gd name="T28" fmla="*/ 133 w 459"/>
                <a:gd name="T29" fmla="*/ 86 h 402"/>
                <a:gd name="T30" fmla="*/ 112 w 459"/>
                <a:gd name="T31" fmla="*/ 102 h 402"/>
                <a:gd name="T32" fmla="*/ 90 w 459"/>
                <a:gd name="T33" fmla="*/ 123 h 402"/>
                <a:gd name="T34" fmla="*/ 90 w 459"/>
                <a:gd name="T35" fmla="*/ 166 h 402"/>
                <a:gd name="T36" fmla="*/ 85 w 459"/>
                <a:gd name="T37" fmla="*/ 182 h 402"/>
                <a:gd name="T38" fmla="*/ 48 w 459"/>
                <a:gd name="T39" fmla="*/ 198 h 402"/>
                <a:gd name="T40" fmla="*/ 43 w 459"/>
                <a:gd name="T41" fmla="*/ 220 h 402"/>
                <a:gd name="T42" fmla="*/ 0 w 459"/>
                <a:gd name="T43" fmla="*/ 230 h 402"/>
                <a:gd name="T44" fmla="*/ 37 w 459"/>
                <a:gd name="T45" fmla="*/ 311 h 402"/>
                <a:gd name="T46" fmla="*/ 11 w 459"/>
                <a:gd name="T47" fmla="*/ 359 h 402"/>
                <a:gd name="T48" fmla="*/ 37 w 459"/>
                <a:gd name="T49" fmla="*/ 402 h 402"/>
                <a:gd name="T50" fmla="*/ 69 w 459"/>
                <a:gd name="T51" fmla="*/ 386 h 402"/>
                <a:gd name="T52" fmla="*/ 133 w 459"/>
                <a:gd name="T53" fmla="*/ 364 h 402"/>
                <a:gd name="T54" fmla="*/ 229 w 459"/>
                <a:gd name="T55" fmla="*/ 354 h 402"/>
                <a:gd name="T56" fmla="*/ 266 w 459"/>
                <a:gd name="T57" fmla="*/ 354 h 402"/>
                <a:gd name="T58" fmla="*/ 309 w 459"/>
                <a:gd name="T59" fmla="*/ 364 h 402"/>
                <a:gd name="T60" fmla="*/ 341 w 459"/>
                <a:gd name="T61" fmla="*/ 354 h 402"/>
                <a:gd name="T62" fmla="*/ 400 w 459"/>
                <a:gd name="T63" fmla="*/ 348 h 402"/>
                <a:gd name="T64" fmla="*/ 405 w 459"/>
                <a:gd name="T65" fmla="*/ 284 h 402"/>
                <a:gd name="T66" fmla="*/ 426 w 459"/>
                <a:gd name="T67" fmla="*/ 246 h 40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9" h="402">
                  <a:moveTo>
                    <a:pt x="416" y="230"/>
                  </a:moveTo>
                  <a:lnTo>
                    <a:pt x="416" y="214"/>
                  </a:lnTo>
                  <a:lnTo>
                    <a:pt x="400" y="204"/>
                  </a:lnTo>
                  <a:lnTo>
                    <a:pt x="405" y="188"/>
                  </a:lnTo>
                  <a:lnTo>
                    <a:pt x="437" y="182"/>
                  </a:lnTo>
                  <a:lnTo>
                    <a:pt x="448" y="172"/>
                  </a:lnTo>
                  <a:lnTo>
                    <a:pt x="459" y="155"/>
                  </a:lnTo>
                  <a:lnTo>
                    <a:pt x="443" y="139"/>
                  </a:lnTo>
                  <a:lnTo>
                    <a:pt x="400" y="129"/>
                  </a:lnTo>
                  <a:lnTo>
                    <a:pt x="395" y="113"/>
                  </a:lnTo>
                  <a:lnTo>
                    <a:pt x="368" y="107"/>
                  </a:lnTo>
                  <a:lnTo>
                    <a:pt x="347" y="91"/>
                  </a:lnTo>
                  <a:lnTo>
                    <a:pt x="347" y="81"/>
                  </a:lnTo>
                  <a:lnTo>
                    <a:pt x="325" y="70"/>
                  </a:lnTo>
                  <a:lnTo>
                    <a:pt x="325" y="48"/>
                  </a:lnTo>
                  <a:lnTo>
                    <a:pt x="320" y="27"/>
                  </a:lnTo>
                  <a:lnTo>
                    <a:pt x="299" y="11"/>
                  </a:lnTo>
                  <a:lnTo>
                    <a:pt x="277" y="6"/>
                  </a:lnTo>
                  <a:lnTo>
                    <a:pt x="250" y="22"/>
                  </a:lnTo>
                  <a:lnTo>
                    <a:pt x="240" y="11"/>
                  </a:lnTo>
                  <a:lnTo>
                    <a:pt x="219" y="6"/>
                  </a:lnTo>
                  <a:lnTo>
                    <a:pt x="208" y="11"/>
                  </a:lnTo>
                  <a:lnTo>
                    <a:pt x="192" y="0"/>
                  </a:lnTo>
                  <a:lnTo>
                    <a:pt x="176" y="0"/>
                  </a:lnTo>
                  <a:lnTo>
                    <a:pt x="155" y="43"/>
                  </a:lnTo>
                  <a:lnTo>
                    <a:pt x="128" y="43"/>
                  </a:lnTo>
                  <a:lnTo>
                    <a:pt x="112" y="54"/>
                  </a:lnTo>
                  <a:lnTo>
                    <a:pt x="118" y="59"/>
                  </a:lnTo>
                  <a:lnTo>
                    <a:pt x="118" y="81"/>
                  </a:lnTo>
                  <a:lnTo>
                    <a:pt x="133" y="86"/>
                  </a:lnTo>
                  <a:lnTo>
                    <a:pt x="128" y="97"/>
                  </a:lnTo>
                  <a:lnTo>
                    <a:pt x="112" y="102"/>
                  </a:lnTo>
                  <a:lnTo>
                    <a:pt x="107" y="118"/>
                  </a:lnTo>
                  <a:lnTo>
                    <a:pt x="90" y="123"/>
                  </a:lnTo>
                  <a:lnTo>
                    <a:pt x="90" y="145"/>
                  </a:lnTo>
                  <a:lnTo>
                    <a:pt x="90" y="166"/>
                  </a:lnTo>
                  <a:lnTo>
                    <a:pt x="101" y="188"/>
                  </a:lnTo>
                  <a:lnTo>
                    <a:pt x="85" y="182"/>
                  </a:lnTo>
                  <a:lnTo>
                    <a:pt x="69" y="193"/>
                  </a:lnTo>
                  <a:lnTo>
                    <a:pt x="48" y="198"/>
                  </a:lnTo>
                  <a:lnTo>
                    <a:pt x="53" y="214"/>
                  </a:lnTo>
                  <a:lnTo>
                    <a:pt x="43" y="220"/>
                  </a:lnTo>
                  <a:lnTo>
                    <a:pt x="21" y="214"/>
                  </a:lnTo>
                  <a:lnTo>
                    <a:pt x="0" y="230"/>
                  </a:lnTo>
                  <a:lnTo>
                    <a:pt x="11" y="257"/>
                  </a:lnTo>
                  <a:lnTo>
                    <a:pt x="37" y="311"/>
                  </a:lnTo>
                  <a:lnTo>
                    <a:pt x="11" y="343"/>
                  </a:lnTo>
                  <a:lnTo>
                    <a:pt x="11" y="359"/>
                  </a:lnTo>
                  <a:lnTo>
                    <a:pt x="32" y="364"/>
                  </a:lnTo>
                  <a:lnTo>
                    <a:pt x="37" y="402"/>
                  </a:lnTo>
                  <a:lnTo>
                    <a:pt x="59" y="402"/>
                  </a:lnTo>
                  <a:lnTo>
                    <a:pt x="69" y="386"/>
                  </a:lnTo>
                  <a:lnTo>
                    <a:pt x="96" y="370"/>
                  </a:lnTo>
                  <a:lnTo>
                    <a:pt x="133" y="364"/>
                  </a:lnTo>
                  <a:lnTo>
                    <a:pt x="192" y="359"/>
                  </a:lnTo>
                  <a:lnTo>
                    <a:pt x="229" y="354"/>
                  </a:lnTo>
                  <a:lnTo>
                    <a:pt x="250" y="370"/>
                  </a:lnTo>
                  <a:lnTo>
                    <a:pt x="266" y="354"/>
                  </a:lnTo>
                  <a:lnTo>
                    <a:pt x="288" y="354"/>
                  </a:lnTo>
                  <a:lnTo>
                    <a:pt x="309" y="364"/>
                  </a:lnTo>
                  <a:lnTo>
                    <a:pt x="325" y="343"/>
                  </a:lnTo>
                  <a:lnTo>
                    <a:pt x="341" y="354"/>
                  </a:lnTo>
                  <a:lnTo>
                    <a:pt x="368" y="337"/>
                  </a:lnTo>
                  <a:lnTo>
                    <a:pt x="400" y="348"/>
                  </a:lnTo>
                  <a:lnTo>
                    <a:pt x="395" y="327"/>
                  </a:lnTo>
                  <a:lnTo>
                    <a:pt x="405" y="284"/>
                  </a:lnTo>
                  <a:lnTo>
                    <a:pt x="443" y="268"/>
                  </a:lnTo>
                  <a:lnTo>
                    <a:pt x="426" y="246"/>
                  </a:lnTo>
                  <a:lnTo>
                    <a:pt x="416" y="2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5" name="Freeform 488"/>
            <p:cNvSpPr>
              <a:spLocks/>
            </p:cNvSpPr>
            <p:nvPr/>
          </p:nvSpPr>
          <p:spPr bwMode="auto">
            <a:xfrm>
              <a:off x="4742" y="2086"/>
              <a:ext cx="336" cy="188"/>
            </a:xfrm>
            <a:custGeom>
              <a:avLst/>
              <a:gdLst>
                <a:gd name="T0" fmla="*/ 299 w 336"/>
                <a:gd name="T1" fmla="*/ 54 h 188"/>
                <a:gd name="T2" fmla="*/ 293 w 336"/>
                <a:gd name="T3" fmla="*/ 27 h 188"/>
                <a:gd name="T4" fmla="*/ 261 w 336"/>
                <a:gd name="T5" fmla="*/ 22 h 188"/>
                <a:gd name="T6" fmla="*/ 235 w 336"/>
                <a:gd name="T7" fmla="*/ 27 h 188"/>
                <a:gd name="T8" fmla="*/ 192 w 336"/>
                <a:gd name="T9" fmla="*/ 0 h 188"/>
                <a:gd name="T10" fmla="*/ 166 w 336"/>
                <a:gd name="T11" fmla="*/ 0 h 188"/>
                <a:gd name="T12" fmla="*/ 133 w 336"/>
                <a:gd name="T13" fmla="*/ 22 h 188"/>
                <a:gd name="T14" fmla="*/ 133 w 336"/>
                <a:gd name="T15" fmla="*/ 27 h 188"/>
                <a:gd name="T16" fmla="*/ 138 w 336"/>
                <a:gd name="T17" fmla="*/ 48 h 188"/>
                <a:gd name="T18" fmla="*/ 138 w 336"/>
                <a:gd name="T19" fmla="*/ 70 h 188"/>
                <a:gd name="T20" fmla="*/ 133 w 336"/>
                <a:gd name="T21" fmla="*/ 86 h 188"/>
                <a:gd name="T22" fmla="*/ 123 w 336"/>
                <a:gd name="T23" fmla="*/ 86 h 188"/>
                <a:gd name="T24" fmla="*/ 101 w 336"/>
                <a:gd name="T25" fmla="*/ 86 h 188"/>
                <a:gd name="T26" fmla="*/ 69 w 336"/>
                <a:gd name="T27" fmla="*/ 54 h 188"/>
                <a:gd name="T28" fmla="*/ 48 w 336"/>
                <a:gd name="T29" fmla="*/ 43 h 188"/>
                <a:gd name="T30" fmla="*/ 27 w 336"/>
                <a:gd name="T31" fmla="*/ 59 h 188"/>
                <a:gd name="T32" fmla="*/ 10 w 336"/>
                <a:gd name="T33" fmla="*/ 108 h 188"/>
                <a:gd name="T34" fmla="*/ 0 w 336"/>
                <a:gd name="T35" fmla="*/ 129 h 188"/>
                <a:gd name="T36" fmla="*/ 0 w 336"/>
                <a:gd name="T37" fmla="*/ 151 h 188"/>
                <a:gd name="T38" fmla="*/ 5 w 336"/>
                <a:gd name="T39" fmla="*/ 188 h 188"/>
                <a:gd name="T40" fmla="*/ 21 w 336"/>
                <a:gd name="T41" fmla="*/ 172 h 188"/>
                <a:gd name="T42" fmla="*/ 59 w 336"/>
                <a:gd name="T43" fmla="*/ 151 h 188"/>
                <a:gd name="T44" fmla="*/ 96 w 336"/>
                <a:gd name="T45" fmla="*/ 151 h 188"/>
                <a:gd name="T46" fmla="*/ 123 w 336"/>
                <a:gd name="T47" fmla="*/ 145 h 188"/>
                <a:gd name="T48" fmla="*/ 149 w 336"/>
                <a:gd name="T49" fmla="*/ 151 h 188"/>
                <a:gd name="T50" fmla="*/ 181 w 336"/>
                <a:gd name="T51" fmla="*/ 129 h 188"/>
                <a:gd name="T52" fmla="*/ 186 w 336"/>
                <a:gd name="T53" fmla="*/ 140 h 188"/>
                <a:gd name="T54" fmla="*/ 219 w 336"/>
                <a:gd name="T55" fmla="*/ 145 h 188"/>
                <a:gd name="T56" fmla="*/ 240 w 336"/>
                <a:gd name="T57" fmla="*/ 156 h 188"/>
                <a:gd name="T58" fmla="*/ 256 w 336"/>
                <a:gd name="T59" fmla="*/ 167 h 188"/>
                <a:gd name="T60" fmla="*/ 272 w 336"/>
                <a:gd name="T61" fmla="*/ 167 h 188"/>
                <a:gd name="T62" fmla="*/ 288 w 336"/>
                <a:gd name="T63" fmla="*/ 156 h 188"/>
                <a:gd name="T64" fmla="*/ 315 w 336"/>
                <a:gd name="T65" fmla="*/ 156 h 188"/>
                <a:gd name="T66" fmla="*/ 336 w 336"/>
                <a:gd name="T67" fmla="*/ 118 h 188"/>
                <a:gd name="T68" fmla="*/ 320 w 336"/>
                <a:gd name="T69" fmla="*/ 75 h 188"/>
                <a:gd name="T70" fmla="*/ 299 w 336"/>
                <a:gd name="T71" fmla="*/ 54 h 18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36" h="188">
                  <a:moveTo>
                    <a:pt x="299" y="54"/>
                  </a:moveTo>
                  <a:lnTo>
                    <a:pt x="293" y="27"/>
                  </a:lnTo>
                  <a:lnTo>
                    <a:pt x="261" y="22"/>
                  </a:lnTo>
                  <a:lnTo>
                    <a:pt x="235" y="27"/>
                  </a:lnTo>
                  <a:lnTo>
                    <a:pt x="192" y="0"/>
                  </a:lnTo>
                  <a:lnTo>
                    <a:pt x="166" y="0"/>
                  </a:lnTo>
                  <a:lnTo>
                    <a:pt x="133" y="22"/>
                  </a:lnTo>
                  <a:lnTo>
                    <a:pt x="133" y="27"/>
                  </a:lnTo>
                  <a:lnTo>
                    <a:pt x="138" y="48"/>
                  </a:lnTo>
                  <a:lnTo>
                    <a:pt x="138" y="70"/>
                  </a:lnTo>
                  <a:lnTo>
                    <a:pt x="133" y="86"/>
                  </a:lnTo>
                  <a:lnTo>
                    <a:pt x="123" y="86"/>
                  </a:lnTo>
                  <a:lnTo>
                    <a:pt x="101" y="86"/>
                  </a:lnTo>
                  <a:lnTo>
                    <a:pt x="69" y="54"/>
                  </a:lnTo>
                  <a:lnTo>
                    <a:pt x="48" y="43"/>
                  </a:lnTo>
                  <a:lnTo>
                    <a:pt x="27" y="59"/>
                  </a:lnTo>
                  <a:lnTo>
                    <a:pt x="10" y="108"/>
                  </a:lnTo>
                  <a:lnTo>
                    <a:pt x="0" y="129"/>
                  </a:lnTo>
                  <a:lnTo>
                    <a:pt x="0" y="151"/>
                  </a:lnTo>
                  <a:lnTo>
                    <a:pt x="5" y="188"/>
                  </a:lnTo>
                  <a:lnTo>
                    <a:pt x="21" y="172"/>
                  </a:lnTo>
                  <a:lnTo>
                    <a:pt x="59" y="151"/>
                  </a:lnTo>
                  <a:lnTo>
                    <a:pt x="96" y="151"/>
                  </a:lnTo>
                  <a:lnTo>
                    <a:pt x="123" y="145"/>
                  </a:lnTo>
                  <a:lnTo>
                    <a:pt x="149" y="151"/>
                  </a:lnTo>
                  <a:lnTo>
                    <a:pt x="181" y="129"/>
                  </a:lnTo>
                  <a:lnTo>
                    <a:pt x="186" y="140"/>
                  </a:lnTo>
                  <a:lnTo>
                    <a:pt x="219" y="145"/>
                  </a:lnTo>
                  <a:lnTo>
                    <a:pt x="240" y="156"/>
                  </a:lnTo>
                  <a:lnTo>
                    <a:pt x="256" y="167"/>
                  </a:lnTo>
                  <a:lnTo>
                    <a:pt x="272" y="167"/>
                  </a:lnTo>
                  <a:lnTo>
                    <a:pt x="288" y="156"/>
                  </a:lnTo>
                  <a:lnTo>
                    <a:pt x="315" y="156"/>
                  </a:lnTo>
                  <a:lnTo>
                    <a:pt x="336" y="118"/>
                  </a:lnTo>
                  <a:lnTo>
                    <a:pt x="320" y="75"/>
                  </a:lnTo>
                  <a:lnTo>
                    <a:pt x="299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96" name="Group 489"/>
            <p:cNvGrpSpPr>
              <a:grpSpLocks/>
            </p:cNvGrpSpPr>
            <p:nvPr/>
          </p:nvGrpSpPr>
          <p:grpSpPr bwMode="auto">
            <a:xfrm>
              <a:off x="4902" y="2193"/>
              <a:ext cx="459" cy="402"/>
              <a:chOff x="2600" y="2102"/>
              <a:chExt cx="459" cy="402"/>
            </a:xfrm>
          </p:grpSpPr>
          <p:sp>
            <p:nvSpPr>
              <p:cNvPr id="226" name="Freeform 490"/>
              <p:cNvSpPr>
                <a:spLocks/>
              </p:cNvSpPr>
              <p:nvPr/>
            </p:nvSpPr>
            <p:spPr bwMode="auto">
              <a:xfrm>
                <a:off x="2600" y="2102"/>
                <a:ext cx="459" cy="402"/>
              </a:xfrm>
              <a:custGeom>
                <a:avLst/>
                <a:gdLst>
                  <a:gd name="T0" fmla="*/ 416 w 459"/>
                  <a:gd name="T1" fmla="*/ 214 h 402"/>
                  <a:gd name="T2" fmla="*/ 405 w 459"/>
                  <a:gd name="T3" fmla="*/ 188 h 402"/>
                  <a:gd name="T4" fmla="*/ 448 w 459"/>
                  <a:gd name="T5" fmla="*/ 172 h 402"/>
                  <a:gd name="T6" fmla="*/ 443 w 459"/>
                  <a:gd name="T7" fmla="*/ 139 h 402"/>
                  <a:gd name="T8" fmla="*/ 395 w 459"/>
                  <a:gd name="T9" fmla="*/ 113 h 402"/>
                  <a:gd name="T10" fmla="*/ 347 w 459"/>
                  <a:gd name="T11" fmla="*/ 91 h 402"/>
                  <a:gd name="T12" fmla="*/ 325 w 459"/>
                  <a:gd name="T13" fmla="*/ 70 h 402"/>
                  <a:gd name="T14" fmla="*/ 320 w 459"/>
                  <a:gd name="T15" fmla="*/ 27 h 402"/>
                  <a:gd name="T16" fmla="*/ 277 w 459"/>
                  <a:gd name="T17" fmla="*/ 6 h 402"/>
                  <a:gd name="T18" fmla="*/ 240 w 459"/>
                  <a:gd name="T19" fmla="*/ 11 h 402"/>
                  <a:gd name="T20" fmla="*/ 208 w 459"/>
                  <a:gd name="T21" fmla="*/ 11 h 402"/>
                  <a:gd name="T22" fmla="*/ 176 w 459"/>
                  <a:gd name="T23" fmla="*/ 0 h 402"/>
                  <a:gd name="T24" fmla="*/ 128 w 459"/>
                  <a:gd name="T25" fmla="*/ 43 h 402"/>
                  <a:gd name="T26" fmla="*/ 118 w 459"/>
                  <a:gd name="T27" fmla="*/ 59 h 402"/>
                  <a:gd name="T28" fmla="*/ 133 w 459"/>
                  <a:gd name="T29" fmla="*/ 86 h 402"/>
                  <a:gd name="T30" fmla="*/ 112 w 459"/>
                  <a:gd name="T31" fmla="*/ 102 h 402"/>
                  <a:gd name="T32" fmla="*/ 90 w 459"/>
                  <a:gd name="T33" fmla="*/ 123 h 402"/>
                  <a:gd name="T34" fmla="*/ 90 w 459"/>
                  <a:gd name="T35" fmla="*/ 166 h 402"/>
                  <a:gd name="T36" fmla="*/ 85 w 459"/>
                  <a:gd name="T37" fmla="*/ 182 h 402"/>
                  <a:gd name="T38" fmla="*/ 48 w 459"/>
                  <a:gd name="T39" fmla="*/ 198 h 402"/>
                  <a:gd name="T40" fmla="*/ 43 w 459"/>
                  <a:gd name="T41" fmla="*/ 220 h 402"/>
                  <a:gd name="T42" fmla="*/ 0 w 459"/>
                  <a:gd name="T43" fmla="*/ 230 h 402"/>
                  <a:gd name="T44" fmla="*/ 37 w 459"/>
                  <a:gd name="T45" fmla="*/ 311 h 402"/>
                  <a:gd name="T46" fmla="*/ 11 w 459"/>
                  <a:gd name="T47" fmla="*/ 359 h 402"/>
                  <a:gd name="T48" fmla="*/ 37 w 459"/>
                  <a:gd name="T49" fmla="*/ 402 h 402"/>
                  <a:gd name="T50" fmla="*/ 69 w 459"/>
                  <a:gd name="T51" fmla="*/ 386 h 402"/>
                  <a:gd name="T52" fmla="*/ 133 w 459"/>
                  <a:gd name="T53" fmla="*/ 364 h 402"/>
                  <a:gd name="T54" fmla="*/ 229 w 459"/>
                  <a:gd name="T55" fmla="*/ 353 h 402"/>
                  <a:gd name="T56" fmla="*/ 266 w 459"/>
                  <a:gd name="T57" fmla="*/ 353 h 402"/>
                  <a:gd name="T58" fmla="*/ 309 w 459"/>
                  <a:gd name="T59" fmla="*/ 364 h 402"/>
                  <a:gd name="T60" fmla="*/ 341 w 459"/>
                  <a:gd name="T61" fmla="*/ 353 h 402"/>
                  <a:gd name="T62" fmla="*/ 400 w 459"/>
                  <a:gd name="T63" fmla="*/ 348 h 402"/>
                  <a:gd name="T64" fmla="*/ 405 w 459"/>
                  <a:gd name="T65" fmla="*/ 284 h 402"/>
                  <a:gd name="T66" fmla="*/ 426 w 459"/>
                  <a:gd name="T67" fmla="*/ 246 h 4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59" h="402">
                    <a:moveTo>
                      <a:pt x="416" y="230"/>
                    </a:moveTo>
                    <a:lnTo>
                      <a:pt x="416" y="214"/>
                    </a:lnTo>
                    <a:lnTo>
                      <a:pt x="400" y="204"/>
                    </a:lnTo>
                    <a:lnTo>
                      <a:pt x="405" y="188"/>
                    </a:lnTo>
                    <a:lnTo>
                      <a:pt x="437" y="182"/>
                    </a:lnTo>
                    <a:lnTo>
                      <a:pt x="448" y="172"/>
                    </a:lnTo>
                    <a:lnTo>
                      <a:pt x="459" y="155"/>
                    </a:lnTo>
                    <a:lnTo>
                      <a:pt x="443" y="139"/>
                    </a:lnTo>
                    <a:lnTo>
                      <a:pt x="400" y="129"/>
                    </a:lnTo>
                    <a:lnTo>
                      <a:pt x="395" y="113"/>
                    </a:lnTo>
                    <a:lnTo>
                      <a:pt x="368" y="107"/>
                    </a:lnTo>
                    <a:lnTo>
                      <a:pt x="347" y="91"/>
                    </a:lnTo>
                    <a:lnTo>
                      <a:pt x="347" y="81"/>
                    </a:lnTo>
                    <a:lnTo>
                      <a:pt x="325" y="70"/>
                    </a:lnTo>
                    <a:lnTo>
                      <a:pt x="325" y="48"/>
                    </a:lnTo>
                    <a:lnTo>
                      <a:pt x="320" y="27"/>
                    </a:lnTo>
                    <a:lnTo>
                      <a:pt x="299" y="11"/>
                    </a:lnTo>
                    <a:lnTo>
                      <a:pt x="277" y="6"/>
                    </a:lnTo>
                    <a:lnTo>
                      <a:pt x="250" y="22"/>
                    </a:lnTo>
                    <a:lnTo>
                      <a:pt x="240" y="11"/>
                    </a:lnTo>
                    <a:lnTo>
                      <a:pt x="219" y="6"/>
                    </a:lnTo>
                    <a:lnTo>
                      <a:pt x="208" y="11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55" y="43"/>
                    </a:lnTo>
                    <a:lnTo>
                      <a:pt x="128" y="43"/>
                    </a:lnTo>
                    <a:lnTo>
                      <a:pt x="112" y="54"/>
                    </a:lnTo>
                    <a:lnTo>
                      <a:pt x="118" y="59"/>
                    </a:lnTo>
                    <a:lnTo>
                      <a:pt x="118" y="81"/>
                    </a:lnTo>
                    <a:lnTo>
                      <a:pt x="133" y="86"/>
                    </a:lnTo>
                    <a:lnTo>
                      <a:pt x="128" y="97"/>
                    </a:lnTo>
                    <a:lnTo>
                      <a:pt x="112" y="102"/>
                    </a:lnTo>
                    <a:lnTo>
                      <a:pt x="107" y="118"/>
                    </a:lnTo>
                    <a:lnTo>
                      <a:pt x="90" y="123"/>
                    </a:lnTo>
                    <a:lnTo>
                      <a:pt x="90" y="145"/>
                    </a:lnTo>
                    <a:lnTo>
                      <a:pt x="90" y="166"/>
                    </a:lnTo>
                    <a:lnTo>
                      <a:pt x="101" y="188"/>
                    </a:lnTo>
                    <a:lnTo>
                      <a:pt x="85" y="182"/>
                    </a:lnTo>
                    <a:lnTo>
                      <a:pt x="69" y="193"/>
                    </a:lnTo>
                    <a:lnTo>
                      <a:pt x="48" y="198"/>
                    </a:lnTo>
                    <a:lnTo>
                      <a:pt x="53" y="214"/>
                    </a:lnTo>
                    <a:lnTo>
                      <a:pt x="43" y="220"/>
                    </a:lnTo>
                    <a:lnTo>
                      <a:pt x="21" y="214"/>
                    </a:lnTo>
                    <a:lnTo>
                      <a:pt x="0" y="230"/>
                    </a:lnTo>
                    <a:lnTo>
                      <a:pt x="11" y="257"/>
                    </a:lnTo>
                    <a:lnTo>
                      <a:pt x="37" y="311"/>
                    </a:lnTo>
                    <a:lnTo>
                      <a:pt x="11" y="343"/>
                    </a:lnTo>
                    <a:lnTo>
                      <a:pt x="11" y="359"/>
                    </a:lnTo>
                    <a:lnTo>
                      <a:pt x="32" y="364"/>
                    </a:lnTo>
                    <a:lnTo>
                      <a:pt x="37" y="402"/>
                    </a:lnTo>
                    <a:lnTo>
                      <a:pt x="59" y="402"/>
                    </a:lnTo>
                    <a:lnTo>
                      <a:pt x="69" y="386"/>
                    </a:lnTo>
                    <a:lnTo>
                      <a:pt x="96" y="370"/>
                    </a:lnTo>
                    <a:lnTo>
                      <a:pt x="133" y="364"/>
                    </a:lnTo>
                    <a:lnTo>
                      <a:pt x="192" y="359"/>
                    </a:lnTo>
                    <a:lnTo>
                      <a:pt x="229" y="353"/>
                    </a:lnTo>
                    <a:lnTo>
                      <a:pt x="250" y="370"/>
                    </a:lnTo>
                    <a:lnTo>
                      <a:pt x="266" y="353"/>
                    </a:lnTo>
                    <a:lnTo>
                      <a:pt x="288" y="353"/>
                    </a:lnTo>
                    <a:lnTo>
                      <a:pt x="309" y="364"/>
                    </a:lnTo>
                    <a:lnTo>
                      <a:pt x="325" y="343"/>
                    </a:lnTo>
                    <a:lnTo>
                      <a:pt x="341" y="353"/>
                    </a:lnTo>
                    <a:lnTo>
                      <a:pt x="368" y="337"/>
                    </a:lnTo>
                    <a:lnTo>
                      <a:pt x="400" y="348"/>
                    </a:lnTo>
                    <a:lnTo>
                      <a:pt x="395" y="327"/>
                    </a:lnTo>
                    <a:lnTo>
                      <a:pt x="405" y="284"/>
                    </a:lnTo>
                    <a:lnTo>
                      <a:pt x="443" y="268"/>
                    </a:lnTo>
                    <a:lnTo>
                      <a:pt x="426" y="246"/>
                    </a:lnTo>
                    <a:lnTo>
                      <a:pt x="416" y="2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7" name="Freeform 491"/>
              <p:cNvSpPr>
                <a:spLocks/>
              </p:cNvSpPr>
              <p:nvPr/>
            </p:nvSpPr>
            <p:spPr bwMode="auto">
              <a:xfrm>
                <a:off x="2600" y="2102"/>
                <a:ext cx="459" cy="402"/>
              </a:xfrm>
              <a:custGeom>
                <a:avLst/>
                <a:gdLst>
                  <a:gd name="T0" fmla="*/ 416 w 459"/>
                  <a:gd name="T1" fmla="*/ 214 h 402"/>
                  <a:gd name="T2" fmla="*/ 405 w 459"/>
                  <a:gd name="T3" fmla="*/ 188 h 402"/>
                  <a:gd name="T4" fmla="*/ 448 w 459"/>
                  <a:gd name="T5" fmla="*/ 172 h 402"/>
                  <a:gd name="T6" fmla="*/ 443 w 459"/>
                  <a:gd name="T7" fmla="*/ 139 h 402"/>
                  <a:gd name="T8" fmla="*/ 395 w 459"/>
                  <a:gd name="T9" fmla="*/ 113 h 402"/>
                  <a:gd name="T10" fmla="*/ 347 w 459"/>
                  <a:gd name="T11" fmla="*/ 91 h 402"/>
                  <a:gd name="T12" fmla="*/ 325 w 459"/>
                  <a:gd name="T13" fmla="*/ 70 h 402"/>
                  <a:gd name="T14" fmla="*/ 320 w 459"/>
                  <a:gd name="T15" fmla="*/ 27 h 402"/>
                  <a:gd name="T16" fmla="*/ 277 w 459"/>
                  <a:gd name="T17" fmla="*/ 6 h 402"/>
                  <a:gd name="T18" fmla="*/ 240 w 459"/>
                  <a:gd name="T19" fmla="*/ 11 h 402"/>
                  <a:gd name="T20" fmla="*/ 208 w 459"/>
                  <a:gd name="T21" fmla="*/ 11 h 402"/>
                  <a:gd name="T22" fmla="*/ 176 w 459"/>
                  <a:gd name="T23" fmla="*/ 0 h 402"/>
                  <a:gd name="T24" fmla="*/ 128 w 459"/>
                  <a:gd name="T25" fmla="*/ 43 h 402"/>
                  <a:gd name="T26" fmla="*/ 118 w 459"/>
                  <a:gd name="T27" fmla="*/ 59 h 402"/>
                  <a:gd name="T28" fmla="*/ 133 w 459"/>
                  <a:gd name="T29" fmla="*/ 86 h 402"/>
                  <a:gd name="T30" fmla="*/ 112 w 459"/>
                  <a:gd name="T31" fmla="*/ 102 h 402"/>
                  <a:gd name="T32" fmla="*/ 90 w 459"/>
                  <a:gd name="T33" fmla="*/ 123 h 402"/>
                  <a:gd name="T34" fmla="*/ 90 w 459"/>
                  <a:gd name="T35" fmla="*/ 166 h 402"/>
                  <a:gd name="T36" fmla="*/ 85 w 459"/>
                  <a:gd name="T37" fmla="*/ 182 h 402"/>
                  <a:gd name="T38" fmla="*/ 48 w 459"/>
                  <a:gd name="T39" fmla="*/ 198 h 402"/>
                  <a:gd name="T40" fmla="*/ 43 w 459"/>
                  <a:gd name="T41" fmla="*/ 220 h 402"/>
                  <a:gd name="T42" fmla="*/ 0 w 459"/>
                  <a:gd name="T43" fmla="*/ 230 h 402"/>
                  <a:gd name="T44" fmla="*/ 37 w 459"/>
                  <a:gd name="T45" fmla="*/ 311 h 402"/>
                  <a:gd name="T46" fmla="*/ 11 w 459"/>
                  <a:gd name="T47" fmla="*/ 359 h 402"/>
                  <a:gd name="T48" fmla="*/ 37 w 459"/>
                  <a:gd name="T49" fmla="*/ 402 h 402"/>
                  <a:gd name="T50" fmla="*/ 69 w 459"/>
                  <a:gd name="T51" fmla="*/ 386 h 402"/>
                  <a:gd name="T52" fmla="*/ 133 w 459"/>
                  <a:gd name="T53" fmla="*/ 364 h 402"/>
                  <a:gd name="T54" fmla="*/ 229 w 459"/>
                  <a:gd name="T55" fmla="*/ 353 h 402"/>
                  <a:gd name="T56" fmla="*/ 266 w 459"/>
                  <a:gd name="T57" fmla="*/ 353 h 402"/>
                  <a:gd name="T58" fmla="*/ 309 w 459"/>
                  <a:gd name="T59" fmla="*/ 364 h 402"/>
                  <a:gd name="T60" fmla="*/ 341 w 459"/>
                  <a:gd name="T61" fmla="*/ 353 h 402"/>
                  <a:gd name="T62" fmla="*/ 400 w 459"/>
                  <a:gd name="T63" fmla="*/ 348 h 402"/>
                  <a:gd name="T64" fmla="*/ 405 w 459"/>
                  <a:gd name="T65" fmla="*/ 284 h 402"/>
                  <a:gd name="T66" fmla="*/ 426 w 459"/>
                  <a:gd name="T67" fmla="*/ 246 h 4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59" h="402">
                    <a:moveTo>
                      <a:pt x="416" y="230"/>
                    </a:moveTo>
                    <a:lnTo>
                      <a:pt x="416" y="214"/>
                    </a:lnTo>
                    <a:lnTo>
                      <a:pt x="400" y="204"/>
                    </a:lnTo>
                    <a:lnTo>
                      <a:pt x="405" y="188"/>
                    </a:lnTo>
                    <a:lnTo>
                      <a:pt x="437" y="182"/>
                    </a:lnTo>
                    <a:lnTo>
                      <a:pt x="448" y="172"/>
                    </a:lnTo>
                    <a:lnTo>
                      <a:pt x="459" y="155"/>
                    </a:lnTo>
                    <a:lnTo>
                      <a:pt x="443" y="139"/>
                    </a:lnTo>
                    <a:lnTo>
                      <a:pt x="400" y="129"/>
                    </a:lnTo>
                    <a:lnTo>
                      <a:pt x="395" y="113"/>
                    </a:lnTo>
                    <a:lnTo>
                      <a:pt x="368" y="107"/>
                    </a:lnTo>
                    <a:lnTo>
                      <a:pt x="347" y="91"/>
                    </a:lnTo>
                    <a:lnTo>
                      <a:pt x="347" y="81"/>
                    </a:lnTo>
                    <a:lnTo>
                      <a:pt x="325" y="70"/>
                    </a:lnTo>
                    <a:lnTo>
                      <a:pt x="325" y="48"/>
                    </a:lnTo>
                    <a:lnTo>
                      <a:pt x="320" y="27"/>
                    </a:lnTo>
                    <a:lnTo>
                      <a:pt x="299" y="11"/>
                    </a:lnTo>
                    <a:lnTo>
                      <a:pt x="277" y="6"/>
                    </a:lnTo>
                    <a:lnTo>
                      <a:pt x="250" y="22"/>
                    </a:lnTo>
                    <a:lnTo>
                      <a:pt x="240" y="11"/>
                    </a:lnTo>
                    <a:lnTo>
                      <a:pt x="219" y="6"/>
                    </a:lnTo>
                    <a:lnTo>
                      <a:pt x="208" y="11"/>
                    </a:lnTo>
                    <a:lnTo>
                      <a:pt x="192" y="0"/>
                    </a:lnTo>
                    <a:lnTo>
                      <a:pt x="176" y="0"/>
                    </a:lnTo>
                    <a:lnTo>
                      <a:pt x="155" y="43"/>
                    </a:lnTo>
                    <a:lnTo>
                      <a:pt x="128" y="43"/>
                    </a:lnTo>
                    <a:lnTo>
                      <a:pt x="112" y="54"/>
                    </a:lnTo>
                    <a:lnTo>
                      <a:pt x="118" y="59"/>
                    </a:lnTo>
                    <a:lnTo>
                      <a:pt x="118" y="81"/>
                    </a:lnTo>
                    <a:lnTo>
                      <a:pt x="133" y="86"/>
                    </a:lnTo>
                    <a:lnTo>
                      <a:pt x="128" y="97"/>
                    </a:lnTo>
                    <a:lnTo>
                      <a:pt x="112" y="102"/>
                    </a:lnTo>
                    <a:lnTo>
                      <a:pt x="107" y="118"/>
                    </a:lnTo>
                    <a:lnTo>
                      <a:pt x="90" y="123"/>
                    </a:lnTo>
                    <a:lnTo>
                      <a:pt x="90" y="145"/>
                    </a:lnTo>
                    <a:lnTo>
                      <a:pt x="90" y="166"/>
                    </a:lnTo>
                    <a:lnTo>
                      <a:pt x="101" y="188"/>
                    </a:lnTo>
                    <a:lnTo>
                      <a:pt x="85" y="182"/>
                    </a:lnTo>
                    <a:lnTo>
                      <a:pt x="69" y="193"/>
                    </a:lnTo>
                    <a:lnTo>
                      <a:pt x="48" y="198"/>
                    </a:lnTo>
                    <a:lnTo>
                      <a:pt x="53" y="214"/>
                    </a:lnTo>
                    <a:lnTo>
                      <a:pt x="43" y="220"/>
                    </a:lnTo>
                    <a:lnTo>
                      <a:pt x="21" y="214"/>
                    </a:lnTo>
                    <a:lnTo>
                      <a:pt x="0" y="230"/>
                    </a:lnTo>
                    <a:lnTo>
                      <a:pt x="11" y="257"/>
                    </a:lnTo>
                    <a:lnTo>
                      <a:pt x="37" y="311"/>
                    </a:lnTo>
                    <a:lnTo>
                      <a:pt x="11" y="343"/>
                    </a:lnTo>
                    <a:lnTo>
                      <a:pt x="11" y="359"/>
                    </a:lnTo>
                    <a:lnTo>
                      <a:pt x="32" y="364"/>
                    </a:lnTo>
                    <a:lnTo>
                      <a:pt x="37" y="402"/>
                    </a:lnTo>
                    <a:lnTo>
                      <a:pt x="59" y="402"/>
                    </a:lnTo>
                    <a:lnTo>
                      <a:pt x="69" y="386"/>
                    </a:lnTo>
                    <a:lnTo>
                      <a:pt x="96" y="370"/>
                    </a:lnTo>
                    <a:lnTo>
                      <a:pt x="133" y="364"/>
                    </a:lnTo>
                    <a:lnTo>
                      <a:pt x="192" y="359"/>
                    </a:lnTo>
                    <a:lnTo>
                      <a:pt x="229" y="353"/>
                    </a:lnTo>
                    <a:lnTo>
                      <a:pt x="250" y="370"/>
                    </a:lnTo>
                    <a:lnTo>
                      <a:pt x="266" y="353"/>
                    </a:lnTo>
                    <a:lnTo>
                      <a:pt x="288" y="353"/>
                    </a:lnTo>
                    <a:lnTo>
                      <a:pt x="309" y="364"/>
                    </a:lnTo>
                    <a:lnTo>
                      <a:pt x="325" y="343"/>
                    </a:lnTo>
                    <a:lnTo>
                      <a:pt x="341" y="353"/>
                    </a:lnTo>
                    <a:lnTo>
                      <a:pt x="368" y="337"/>
                    </a:lnTo>
                    <a:lnTo>
                      <a:pt x="400" y="348"/>
                    </a:lnTo>
                    <a:lnTo>
                      <a:pt x="395" y="327"/>
                    </a:lnTo>
                    <a:lnTo>
                      <a:pt x="405" y="284"/>
                    </a:lnTo>
                    <a:lnTo>
                      <a:pt x="443" y="268"/>
                    </a:lnTo>
                    <a:lnTo>
                      <a:pt x="426" y="246"/>
                    </a:lnTo>
                    <a:lnTo>
                      <a:pt x="416" y="23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97" name="Group 492"/>
            <p:cNvGrpSpPr>
              <a:grpSpLocks/>
            </p:cNvGrpSpPr>
            <p:nvPr/>
          </p:nvGrpSpPr>
          <p:grpSpPr bwMode="auto">
            <a:xfrm>
              <a:off x="4742" y="2081"/>
              <a:ext cx="336" cy="187"/>
              <a:chOff x="2440" y="1990"/>
              <a:chExt cx="336" cy="187"/>
            </a:xfrm>
          </p:grpSpPr>
          <p:sp>
            <p:nvSpPr>
              <p:cNvPr id="224" name="Freeform 493"/>
              <p:cNvSpPr>
                <a:spLocks/>
              </p:cNvSpPr>
              <p:nvPr/>
            </p:nvSpPr>
            <p:spPr bwMode="auto">
              <a:xfrm>
                <a:off x="2440" y="1990"/>
                <a:ext cx="336" cy="187"/>
              </a:xfrm>
              <a:custGeom>
                <a:avLst/>
                <a:gdLst>
                  <a:gd name="T0" fmla="*/ 299 w 336"/>
                  <a:gd name="T1" fmla="*/ 53 h 187"/>
                  <a:gd name="T2" fmla="*/ 293 w 336"/>
                  <a:gd name="T3" fmla="*/ 27 h 187"/>
                  <a:gd name="T4" fmla="*/ 261 w 336"/>
                  <a:gd name="T5" fmla="*/ 21 h 187"/>
                  <a:gd name="T6" fmla="*/ 235 w 336"/>
                  <a:gd name="T7" fmla="*/ 27 h 187"/>
                  <a:gd name="T8" fmla="*/ 192 w 336"/>
                  <a:gd name="T9" fmla="*/ 0 h 187"/>
                  <a:gd name="T10" fmla="*/ 166 w 336"/>
                  <a:gd name="T11" fmla="*/ 0 h 187"/>
                  <a:gd name="T12" fmla="*/ 133 w 336"/>
                  <a:gd name="T13" fmla="*/ 21 h 187"/>
                  <a:gd name="T14" fmla="*/ 133 w 336"/>
                  <a:gd name="T15" fmla="*/ 27 h 187"/>
                  <a:gd name="T16" fmla="*/ 138 w 336"/>
                  <a:gd name="T17" fmla="*/ 48 h 187"/>
                  <a:gd name="T18" fmla="*/ 138 w 336"/>
                  <a:gd name="T19" fmla="*/ 69 h 187"/>
                  <a:gd name="T20" fmla="*/ 133 w 336"/>
                  <a:gd name="T21" fmla="*/ 85 h 187"/>
                  <a:gd name="T22" fmla="*/ 123 w 336"/>
                  <a:gd name="T23" fmla="*/ 85 h 187"/>
                  <a:gd name="T24" fmla="*/ 101 w 336"/>
                  <a:gd name="T25" fmla="*/ 85 h 187"/>
                  <a:gd name="T26" fmla="*/ 69 w 336"/>
                  <a:gd name="T27" fmla="*/ 53 h 187"/>
                  <a:gd name="T28" fmla="*/ 48 w 336"/>
                  <a:gd name="T29" fmla="*/ 43 h 187"/>
                  <a:gd name="T30" fmla="*/ 27 w 336"/>
                  <a:gd name="T31" fmla="*/ 59 h 187"/>
                  <a:gd name="T32" fmla="*/ 10 w 336"/>
                  <a:gd name="T33" fmla="*/ 107 h 187"/>
                  <a:gd name="T34" fmla="*/ 0 w 336"/>
                  <a:gd name="T35" fmla="*/ 128 h 187"/>
                  <a:gd name="T36" fmla="*/ 0 w 336"/>
                  <a:gd name="T37" fmla="*/ 149 h 187"/>
                  <a:gd name="T38" fmla="*/ 5 w 336"/>
                  <a:gd name="T39" fmla="*/ 187 h 187"/>
                  <a:gd name="T40" fmla="*/ 21 w 336"/>
                  <a:gd name="T41" fmla="*/ 171 h 187"/>
                  <a:gd name="T42" fmla="*/ 59 w 336"/>
                  <a:gd name="T43" fmla="*/ 149 h 187"/>
                  <a:gd name="T44" fmla="*/ 96 w 336"/>
                  <a:gd name="T45" fmla="*/ 149 h 187"/>
                  <a:gd name="T46" fmla="*/ 123 w 336"/>
                  <a:gd name="T47" fmla="*/ 144 h 187"/>
                  <a:gd name="T48" fmla="*/ 149 w 336"/>
                  <a:gd name="T49" fmla="*/ 149 h 187"/>
                  <a:gd name="T50" fmla="*/ 181 w 336"/>
                  <a:gd name="T51" fmla="*/ 128 h 187"/>
                  <a:gd name="T52" fmla="*/ 186 w 336"/>
                  <a:gd name="T53" fmla="*/ 139 h 187"/>
                  <a:gd name="T54" fmla="*/ 219 w 336"/>
                  <a:gd name="T55" fmla="*/ 144 h 187"/>
                  <a:gd name="T56" fmla="*/ 240 w 336"/>
                  <a:gd name="T57" fmla="*/ 155 h 187"/>
                  <a:gd name="T58" fmla="*/ 256 w 336"/>
                  <a:gd name="T59" fmla="*/ 165 h 187"/>
                  <a:gd name="T60" fmla="*/ 272 w 336"/>
                  <a:gd name="T61" fmla="*/ 165 h 187"/>
                  <a:gd name="T62" fmla="*/ 288 w 336"/>
                  <a:gd name="T63" fmla="*/ 155 h 187"/>
                  <a:gd name="T64" fmla="*/ 315 w 336"/>
                  <a:gd name="T65" fmla="*/ 155 h 187"/>
                  <a:gd name="T66" fmla="*/ 336 w 336"/>
                  <a:gd name="T67" fmla="*/ 117 h 187"/>
                  <a:gd name="T68" fmla="*/ 320 w 336"/>
                  <a:gd name="T69" fmla="*/ 75 h 187"/>
                  <a:gd name="T70" fmla="*/ 299 w 336"/>
                  <a:gd name="T71" fmla="*/ 53 h 18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6" h="187">
                    <a:moveTo>
                      <a:pt x="299" y="53"/>
                    </a:moveTo>
                    <a:lnTo>
                      <a:pt x="293" y="27"/>
                    </a:lnTo>
                    <a:lnTo>
                      <a:pt x="261" y="21"/>
                    </a:lnTo>
                    <a:lnTo>
                      <a:pt x="235" y="27"/>
                    </a:lnTo>
                    <a:lnTo>
                      <a:pt x="192" y="0"/>
                    </a:lnTo>
                    <a:lnTo>
                      <a:pt x="166" y="0"/>
                    </a:lnTo>
                    <a:lnTo>
                      <a:pt x="133" y="21"/>
                    </a:lnTo>
                    <a:lnTo>
                      <a:pt x="133" y="27"/>
                    </a:lnTo>
                    <a:lnTo>
                      <a:pt x="138" y="48"/>
                    </a:lnTo>
                    <a:lnTo>
                      <a:pt x="138" y="69"/>
                    </a:lnTo>
                    <a:lnTo>
                      <a:pt x="133" y="85"/>
                    </a:lnTo>
                    <a:lnTo>
                      <a:pt x="123" y="85"/>
                    </a:lnTo>
                    <a:lnTo>
                      <a:pt x="101" y="85"/>
                    </a:lnTo>
                    <a:lnTo>
                      <a:pt x="69" y="53"/>
                    </a:lnTo>
                    <a:lnTo>
                      <a:pt x="48" y="43"/>
                    </a:lnTo>
                    <a:lnTo>
                      <a:pt x="27" y="59"/>
                    </a:lnTo>
                    <a:lnTo>
                      <a:pt x="10" y="107"/>
                    </a:lnTo>
                    <a:lnTo>
                      <a:pt x="0" y="128"/>
                    </a:lnTo>
                    <a:lnTo>
                      <a:pt x="0" y="149"/>
                    </a:lnTo>
                    <a:lnTo>
                      <a:pt x="5" y="187"/>
                    </a:lnTo>
                    <a:lnTo>
                      <a:pt x="21" y="171"/>
                    </a:lnTo>
                    <a:lnTo>
                      <a:pt x="59" y="149"/>
                    </a:lnTo>
                    <a:lnTo>
                      <a:pt x="96" y="149"/>
                    </a:lnTo>
                    <a:lnTo>
                      <a:pt x="123" y="144"/>
                    </a:lnTo>
                    <a:lnTo>
                      <a:pt x="149" y="149"/>
                    </a:lnTo>
                    <a:lnTo>
                      <a:pt x="181" y="128"/>
                    </a:lnTo>
                    <a:lnTo>
                      <a:pt x="186" y="139"/>
                    </a:lnTo>
                    <a:lnTo>
                      <a:pt x="219" y="144"/>
                    </a:lnTo>
                    <a:lnTo>
                      <a:pt x="240" y="155"/>
                    </a:lnTo>
                    <a:lnTo>
                      <a:pt x="256" y="165"/>
                    </a:lnTo>
                    <a:lnTo>
                      <a:pt x="272" y="165"/>
                    </a:lnTo>
                    <a:lnTo>
                      <a:pt x="288" y="155"/>
                    </a:lnTo>
                    <a:lnTo>
                      <a:pt x="315" y="155"/>
                    </a:lnTo>
                    <a:lnTo>
                      <a:pt x="336" y="117"/>
                    </a:lnTo>
                    <a:lnTo>
                      <a:pt x="320" y="75"/>
                    </a:lnTo>
                    <a:lnTo>
                      <a:pt x="299" y="53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" name="Freeform 494"/>
              <p:cNvSpPr>
                <a:spLocks/>
              </p:cNvSpPr>
              <p:nvPr/>
            </p:nvSpPr>
            <p:spPr bwMode="auto">
              <a:xfrm>
                <a:off x="2440" y="1990"/>
                <a:ext cx="336" cy="187"/>
              </a:xfrm>
              <a:custGeom>
                <a:avLst/>
                <a:gdLst>
                  <a:gd name="T0" fmla="*/ 299 w 336"/>
                  <a:gd name="T1" fmla="*/ 53 h 187"/>
                  <a:gd name="T2" fmla="*/ 293 w 336"/>
                  <a:gd name="T3" fmla="*/ 27 h 187"/>
                  <a:gd name="T4" fmla="*/ 261 w 336"/>
                  <a:gd name="T5" fmla="*/ 21 h 187"/>
                  <a:gd name="T6" fmla="*/ 235 w 336"/>
                  <a:gd name="T7" fmla="*/ 27 h 187"/>
                  <a:gd name="T8" fmla="*/ 192 w 336"/>
                  <a:gd name="T9" fmla="*/ 0 h 187"/>
                  <a:gd name="T10" fmla="*/ 166 w 336"/>
                  <a:gd name="T11" fmla="*/ 0 h 187"/>
                  <a:gd name="T12" fmla="*/ 133 w 336"/>
                  <a:gd name="T13" fmla="*/ 21 h 187"/>
                  <a:gd name="T14" fmla="*/ 133 w 336"/>
                  <a:gd name="T15" fmla="*/ 27 h 187"/>
                  <a:gd name="T16" fmla="*/ 138 w 336"/>
                  <a:gd name="T17" fmla="*/ 48 h 187"/>
                  <a:gd name="T18" fmla="*/ 138 w 336"/>
                  <a:gd name="T19" fmla="*/ 69 h 187"/>
                  <a:gd name="T20" fmla="*/ 133 w 336"/>
                  <a:gd name="T21" fmla="*/ 85 h 187"/>
                  <a:gd name="T22" fmla="*/ 123 w 336"/>
                  <a:gd name="T23" fmla="*/ 85 h 187"/>
                  <a:gd name="T24" fmla="*/ 101 w 336"/>
                  <a:gd name="T25" fmla="*/ 85 h 187"/>
                  <a:gd name="T26" fmla="*/ 69 w 336"/>
                  <a:gd name="T27" fmla="*/ 53 h 187"/>
                  <a:gd name="T28" fmla="*/ 48 w 336"/>
                  <a:gd name="T29" fmla="*/ 43 h 187"/>
                  <a:gd name="T30" fmla="*/ 27 w 336"/>
                  <a:gd name="T31" fmla="*/ 59 h 187"/>
                  <a:gd name="T32" fmla="*/ 10 w 336"/>
                  <a:gd name="T33" fmla="*/ 107 h 187"/>
                  <a:gd name="T34" fmla="*/ 0 w 336"/>
                  <a:gd name="T35" fmla="*/ 128 h 187"/>
                  <a:gd name="T36" fmla="*/ 0 w 336"/>
                  <a:gd name="T37" fmla="*/ 149 h 187"/>
                  <a:gd name="T38" fmla="*/ 5 w 336"/>
                  <a:gd name="T39" fmla="*/ 187 h 187"/>
                  <a:gd name="T40" fmla="*/ 21 w 336"/>
                  <a:gd name="T41" fmla="*/ 171 h 187"/>
                  <a:gd name="T42" fmla="*/ 59 w 336"/>
                  <a:gd name="T43" fmla="*/ 149 h 187"/>
                  <a:gd name="T44" fmla="*/ 96 w 336"/>
                  <a:gd name="T45" fmla="*/ 149 h 187"/>
                  <a:gd name="T46" fmla="*/ 123 w 336"/>
                  <a:gd name="T47" fmla="*/ 144 h 187"/>
                  <a:gd name="T48" fmla="*/ 149 w 336"/>
                  <a:gd name="T49" fmla="*/ 149 h 187"/>
                  <a:gd name="T50" fmla="*/ 181 w 336"/>
                  <a:gd name="T51" fmla="*/ 128 h 187"/>
                  <a:gd name="T52" fmla="*/ 186 w 336"/>
                  <a:gd name="T53" fmla="*/ 139 h 187"/>
                  <a:gd name="T54" fmla="*/ 219 w 336"/>
                  <a:gd name="T55" fmla="*/ 144 h 187"/>
                  <a:gd name="T56" fmla="*/ 240 w 336"/>
                  <a:gd name="T57" fmla="*/ 155 h 187"/>
                  <a:gd name="T58" fmla="*/ 256 w 336"/>
                  <a:gd name="T59" fmla="*/ 165 h 187"/>
                  <a:gd name="T60" fmla="*/ 272 w 336"/>
                  <a:gd name="T61" fmla="*/ 165 h 187"/>
                  <a:gd name="T62" fmla="*/ 288 w 336"/>
                  <a:gd name="T63" fmla="*/ 155 h 187"/>
                  <a:gd name="T64" fmla="*/ 315 w 336"/>
                  <a:gd name="T65" fmla="*/ 155 h 187"/>
                  <a:gd name="T66" fmla="*/ 336 w 336"/>
                  <a:gd name="T67" fmla="*/ 117 h 187"/>
                  <a:gd name="T68" fmla="*/ 320 w 336"/>
                  <a:gd name="T69" fmla="*/ 75 h 187"/>
                  <a:gd name="T70" fmla="*/ 299 w 336"/>
                  <a:gd name="T71" fmla="*/ 53 h 18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6" h="187">
                    <a:moveTo>
                      <a:pt x="299" y="53"/>
                    </a:moveTo>
                    <a:lnTo>
                      <a:pt x="293" y="27"/>
                    </a:lnTo>
                    <a:lnTo>
                      <a:pt x="261" y="21"/>
                    </a:lnTo>
                    <a:lnTo>
                      <a:pt x="235" y="27"/>
                    </a:lnTo>
                    <a:lnTo>
                      <a:pt x="192" y="0"/>
                    </a:lnTo>
                    <a:lnTo>
                      <a:pt x="166" y="0"/>
                    </a:lnTo>
                    <a:lnTo>
                      <a:pt x="133" y="21"/>
                    </a:lnTo>
                    <a:lnTo>
                      <a:pt x="133" y="27"/>
                    </a:lnTo>
                    <a:lnTo>
                      <a:pt x="138" y="48"/>
                    </a:lnTo>
                    <a:lnTo>
                      <a:pt x="138" y="69"/>
                    </a:lnTo>
                    <a:lnTo>
                      <a:pt x="133" y="85"/>
                    </a:lnTo>
                    <a:lnTo>
                      <a:pt x="123" y="85"/>
                    </a:lnTo>
                    <a:lnTo>
                      <a:pt x="101" y="85"/>
                    </a:lnTo>
                    <a:lnTo>
                      <a:pt x="69" y="53"/>
                    </a:lnTo>
                    <a:lnTo>
                      <a:pt x="48" y="43"/>
                    </a:lnTo>
                    <a:lnTo>
                      <a:pt x="27" y="59"/>
                    </a:lnTo>
                    <a:lnTo>
                      <a:pt x="10" y="107"/>
                    </a:lnTo>
                    <a:lnTo>
                      <a:pt x="0" y="128"/>
                    </a:lnTo>
                    <a:lnTo>
                      <a:pt x="0" y="149"/>
                    </a:lnTo>
                    <a:lnTo>
                      <a:pt x="5" y="187"/>
                    </a:lnTo>
                    <a:lnTo>
                      <a:pt x="21" y="171"/>
                    </a:lnTo>
                    <a:lnTo>
                      <a:pt x="59" y="149"/>
                    </a:lnTo>
                    <a:lnTo>
                      <a:pt x="96" y="149"/>
                    </a:lnTo>
                    <a:lnTo>
                      <a:pt x="123" y="144"/>
                    </a:lnTo>
                    <a:lnTo>
                      <a:pt x="149" y="149"/>
                    </a:lnTo>
                    <a:lnTo>
                      <a:pt x="181" y="128"/>
                    </a:lnTo>
                    <a:lnTo>
                      <a:pt x="186" y="139"/>
                    </a:lnTo>
                    <a:lnTo>
                      <a:pt x="219" y="144"/>
                    </a:lnTo>
                    <a:lnTo>
                      <a:pt x="240" y="155"/>
                    </a:lnTo>
                    <a:lnTo>
                      <a:pt x="256" y="165"/>
                    </a:lnTo>
                    <a:lnTo>
                      <a:pt x="272" y="165"/>
                    </a:lnTo>
                    <a:lnTo>
                      <a:pt x="288" y="155"/>
                    </a:lnTo>
                    <a:lnTo>
                      <a:pt x="315" y="155"/>
                    </a:lnTo>
                    <a:lnTo>
                      <a:pt x="336" y="117"/>
                    </a:lnTo>
                    <a:lnTo>
                      <a:pt x="320" y="75"/>
                    </a:lnTo>
                    <a:lnTo>
                      <a:pt x="299" y="53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98" name="Freeform 495"/>
            <p:cNvSpPr>
              <a:spLocks/>
            </p:cNvSpPr>
            <p:nvPr/>
          </p:nvSpPr>
          <p:spPr bwMode="auto">
            <a:xfrm>
              <a:off x="4812" y="1947"/>
              <a:ext cx="213" cy="166"/>
            </a:xfrm>
            <a:custGeom>
              <a:avLst/>
              <a:gdLst>
                <a:gd name="T0" fmla="*/ 186 w 213"/>
                <a:gd name="T1" fmla="*/ 86 h 166"/>
                <a:gd name="T2" fmla="*/ 186 w 213"/>
                <a:gd name="T3" fmla="*/ 43 h 166"/>
                <a:gd name="T4" fmla="*/ 186 w 213"/>
                <a:gd name="T5" fmla="*/ 11 h 166"/>
                <a:gd name="T6" fmla="*/ 181 w 213"/>
                <a:gd name="T7" fmla="*/ 0 h 166"/>
                <a:gd name="T8" fmla="*/ 149 w 213"/>
                <a:gd name="T9" fmla="*/ 6 h 166"/>
                <a:gd name="T10" fmla="*/ 79 w 213"/>
                <a:gd name="T11" fmla="*/ 11 h 166"/>
                <a:gd name="T12" fmla="*/ 42 w 213"/>
                <a:gd name="T13" fmla="*/ 27 h 166"/>
                <a:gd name="T14" fmla="*/ 16 w 213"/>
                <a:gd name="T15" fmla="*/ 43 h 166"/>
                <a:gd name="T16" fmla="*/ 5 w 213"/>
                <a:gd name="T17" fmla="*/ 59 h 166"/>
                <a:gd name="T18" fmla="*/ 0 w 213"/>
                <a:gd name="T19" fmla="*/ 75 h 166"/>
                <a:gd name="T20" fmla="*/ 16 w 213"/>
                <a:gd name="T21" fmla="*/ 86 h 166"/>
                <a:gd name="T22" fmla="*/ 11 w 213"/>
                <a:gd name="T23" fmla="*/ 102 h 166"/>
                <a:gd name="T24" fmla="*/ 16 w 213"/>
                <a:gd name="T25" fmla="*/ 118 h 166"/>
                <a:gd name="T26" fmla="*/ 26 w 213"/>
                <a:gd name="T27" fmla="*/ 123 h 166"/>
                <a:gd name="T28" fmla="*/ 42 w 213"/>
                <a:gd name="T29" fmla="*/ 123 h 166"/>
                <a:gd name="T30" fmla="*/ 59 w 213"/>
                <a:gd name="T31" fmla="*/ 118 h 166"/>
                <a:gd name="T32" fmla="*/ 64 w 213"/>
                <a:gd name="T33" fmla="*/ 161 h 166"/>
                <a:gd name="T34" fmla="*/ 96 w 213"/>
                <a:gd name="T35" fmla="*/ 139 h 166"/>
                <a:gd name="T36" fmla="*/ 122 w 213"/>
                <a:gd name="T37" fmla="*/ 139 h 166"/>
                <a:gd name="T38" fmla="*/ 165 w 213"/>
                <a:gd name="T39" fmla="*/ 166 h 166"/>
                <a:gd name="T40" fmla="*/ 191 w 213"/>
                <a:gd name="T41" fmla="*/ 161 h 166"/>
                <a:gd name="T42" fmla="*/ 202 w 213"/>
                <a:gd name="T43" fmla="*/ 161 h 166"/>
                <a:gd name="T44" fmla="*/ 213 w 213"/>
                <a:gd name="T45" fmla="*/ 118 h 166"/>
                <a:gd name="T46" fmla="*/ 186 w 213"/>
                <a:gd name="T47" fmla="*/ 86 h 1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3" h="166">
                  <a:moveTo>
                    <a:pt x="186" y="86"/>
                  </a:moveTo>
                  <a:lnTo>
                    <a:pt x="186" y="43"/>
                  </a:lnTo>
                  <a:lnTo>
                    <a:pt x="186" y="11"/>
                  </a:lnTo>
                  <a:lnTo>
                    <a:pt x="181" y="0"/>
                  </a:lnTo>
                  <a:lnTo>
                    <a:pt x="149" y="6"/>
                  </a:lnTo>
                  <a:lnTo>
                    <a:pt x="79" y="11"/>
                  </a:lnTo>
                  <a:lnTo>
                    <a:pt x="42" y="27"/>
                  </a:lnTo>
                  <a:lnTo>
                    <a:pt x="16" y="43"/>
                  </a:lnTo>
                  <a:lnTo>
                    <a:pt x="5" y="59"/>
                  </a:lnTo>
                  <a:lnTo>
                    <a:pt x="0" y="75"/>
                  </a:lnTo>
                  <a:lnTo>
                    <a:pt x="16" y="86"/>
                  </a:lnTo>
                  <a:lnTo>
                    <a:pt x="11" y="102"/>
                  </a:lnTo>
                  <a:lnTo>
                    <a:pt x="16" y="118"/>
                  </a:lnTo>
                  <a:lnTo>
                    <a:pt x="26" y="123"/>
                  </a:lnTo>
                  <a:lnTo>
                    <a:pt x="42" y="123"/>
                  </a:lnTo>
                  <a:lnTo>
                    <a:pt x="59" y="118"/>
                  </a:lnTo>
                  <a:lnTo>
                    <a:pt x="64" y="161"/>
                  </a:lnTo>
                  <a:lnTo>
                    <a:pt x="96" y="139"/>
                  </a:lnTo>
                  <a:lnTo>
                    <a:pt x="122" y="139"/>
                  </a:lnTo>
                  <a:lnTo>
                    <a:pt x="165" y="166"/>
                  </a:lnTo>
                  <a:lnTo>
                    <a:pt x="191" y="161"/>
                  </a:lnTo>
                  <a:lnTo>
                    <a:pt x="202" y="161"/>
                  </a:lnTo>
                  <a:lnTo>
                    <a:pt x="213" y="118"/>
                  </a:lnTo>
                  <a:lnTo>
                    <a:pt x="18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9" name="Freeform 496"/>
            <p:cNvSpPr>
              <a:spLocks/>
            </p:cNvSpPr>
            <p:nvPr/>
          </p:nvSpPr>
          <p:spPr bwMode="auto">
            <a:xfrm>
              <a:off x="4817" y="1010"/>
              <a:ext cx="709" cy="1472"/>
            </a:xfrm>
            <a:custGeom>
              <a:avLst/>
              <a:gdLst>
                <a:gd name="T0" fmla="*/ 629 w 709"/>
                <a:gd name="T1" fmla="*/ 43 h 1472"/>
                <a:gd name="T2" fmla="*/ 634 w 709"/>
                <a:gd name="T3" fmla="*/ 107 h 1472"/>
                <a:gd name="T4" fmla="*/ 581 w 709"/>
                <a:gd name="T5" fmla="*/ 112 h 1472"/>
                <a:gd name="T6" fmla="*/ 555 w 709"/>
                <a:gd name="T7" fmla="*/ 112 h 1472"/>
                <a:gd name="T8" fmla="*/ 565 w 709"/>
                <a:gd name="T9" fmla="*/ 59 h 1472"/>
                <a:gd name="T10" fmla="*/ 538 w 709"/>
                <a:gd name="T11" fmla="*/ 11 h 1472"/>
                <a:gd name="T12" fmla="*/ 443 w 709"/>
                <a:gd name="T13" fmla="*/ 32 h 1472"/>
                <a:gd name="T14" fmla="*/ 512 w 709"/>
                <a:gd name="T15" fmla="*/ 118 h 1472"/>
                <a:gd name="T16" fmla="*/ 555 w 709"/>
                <a:gd name="T17" fmla="*/ 150 h 1472"/>
                <a:gd name="T18" fmla="*/ 538 w 709"/>
                <a:gd name="T19" fmla="*/ 203 h 1472"/>
                <a:gd name="T20" fmla="*/ 496 w 709"/>
                <a:gd name="T21" fmla="*/ 220 h 1472"/>
                <a:gd name="T22" fmla="*/ 458 w 709"/>
                <a:gd name="T23" fmla="*/ 300 h 1472"/>
                <a:gd name="T24" fmla="*/ 517 w 709"/>
                <a:gd name="T25" fmla="*/ 375 h 1472"/>
                <a:gd name="T26" fmla="*/ 379 w 709"/>
                <a:gd name="T27" fmla="*/ 380 h 1472"/>
                <a:gd name="T28" fmla="*/ 384 w 709"/>
                <a:gd name="T29" fmla="*/ 428 h 1472"/>
                <a:gd name="T30" fmla="*/ 443 w 709"/>
                <a:gd name="T31" fmla="*/ 444 h 1472"/>
                <a:gd name="T32" fmla="*/ 426 w 709"/>
                <a:gd name="T33" fmla="*/ 476 h 1472"/>
                <a:gd name="T34" fmla="*/ 346 w 709"/>
                <a:gd name="T35" fmla="*/ 460 h 1472"/>
                <a:gd name="T36" fmla="*/ 283 w 709"/>
                <a:gd name="T37" fmla="*/ 396 h 1472"/>
                <a:gd name="T38" fmla="*/ 272 w 709"/>
                <a:gd name="T39" fmla="*/ 343 h 1472"/>
                <a:gd name="T40" fmla="*/ 160 w 709"/>
                <a:gd name="T41" fmla="*/ 284 h 1472"/>
                <a:gd name="T42" fmla="*/ 250 w 709"/>
                <a:gd name="T43" fmla="*/ 294 h 1472"/>
                <a:gd name="T44" fmla="*/ 416 w 709"/>
                <a:gd name="T45" fmla="*/ 278 h 1472"/>
                <a:gd name="T46" fmla="*/ 453 w 709"/>
                <a:gd name="T47" fmla="*/ 193 h 1472"/>
                <a:gd name="T48" fmla="*/ 379 w 709"/>
                <a:gd name="T49" fmla="*/ 129 h 1472"/>
                <a:gd name="T50" fmla="*/ 192 w 709"/>
                <a:gd name="T51" fmla="*/ 86 h 1472"/>
                <a:gd name="T52" fmla="*/ 117 w 709"/>
                <a:gd name="T53" fmla="*/ 64 h 1472"/>
                <a:gd name="T54" fmla="*/ 69 w 709"/>
                <a:gd name="T55" fmla="*/ 75 h 1472"/>
                <a:gd name="T56" fmla="*/ 26 w 709"/>
                <a:gd name="T57" fmla="*/ 118 h 1472"/>
                <a:gd name="T58" fmla="*/ 16 w 709"/>
                <a:gd name="T59" fmla="*/ 225 h 1472"/>
                <a:gd name="T60" fmla="*/ 59 w 709"/>
                <a:gd name="T61" fmla="*/ 300 h 1472"/>
                <a:gd name="T62" fmla="*/ 107 w 709"/>
                <a:gd name="T63" fmla="*/ 439 h 1472"/>
                <a:gd name="T64" fmla="*/ 181 w 709"/>
                <a:gd name="T65" fmla="*/ 541 h 1472"/>
                <a:gd name="T66" fmla="*/ 245 w 709"/>
                <a:gd name="T67" fmla="*/ 632 h 1472"/>
                <a:gd name="T68" fmla="*/ 181 w 709"/>
                <a:gd name="T69" fmla="*/ 771 h 1472"/>
                <a:gd name="T70" fmla="*/ 192 w 709"/>
                <a:gd name="T71" fmla="*/ 846 h 1472"/>
                <a:gd name="T72" fmla="*/ 250 w 709"/>
                <a:gd name="T73" fmla="*/ 867 h 1472"/>
                <a:gd name="T74" fmla="*/ 219 w 709"/>
                <a:gd name="T75" fmla="*/ 878 h 1472"/>
                <a:gd name="T76" fmla="*/ 181 w 709"/>
                <a:gd name="T77" fmla="*/ 916 h 1472"/>
                <a:gd name="T78" fmla="*/ 181 w 709"/>
                <a:gd name="T79" fmla="*/ 942 h 1472"/>
                <a:gd name="T80" fmla="*/ 208 w 709"/>
                <a:gd name="T81" fmla="*/ 1049 h 1472"/>
                <a:gd name="T82" fmla="*/ 224 w 709"/>
                <a:gd name="T83" fmla="*/ 1124 h 1472"/>
                <a:gd name="T84" fmla="*/ 261 w 709"/>
                <a:gd name="T85" fmla="*/ 1183 h 1472"/>
                <a:gd name="T86" fmla="*/ 304 w 709"/>
                <a:gd name="T87" fmla="*/ 1189 h 1472"/>
                <a:gd name="T88" fmla="*/ 362 w 709"/>
                <a:gd name="T89" fmla="*/ 1189 h 1472"/>
                <a:gd name="T90" fmla="*/ 410 w 709"/>
                <a:gd name="T91" fmla="*/ 1231 h 1472"/>
                <a:gd name="T92" fmla="*/ 432 w 709"/>
                <a:gd name="T93" fmla="*/ 1274 h 1472"/>
                <a:gd name="T94" fmla="*/ 485 w 709"/>
                <a:gd name="T95" fmla="*/ 1312 h 1472"/>
                <a:gd name="T96" fmla="*/ 533 w 709"/>
                <a:gd name="T97" fmla="*/ 1355 h 1472"/>
                <a:gd name="T98" fmla="*/ 485 w 709"/>
                <a:gd name="T99" fmla="*/ 1387 h 1472"/>
                <a:gd name="T100" fmla="*/ 512 w 709"/>
                <a:gd name="T101" fmla="*/ 1429 h 1472"/>
                <a:gd name="T102" fmla="*/ 555 w 709"/>
                <a:gd name="T103" fmla="*/ 1424 h 1472"/>
                <a:gd name="T104" fmla="*/ 639 w 709"/>
                <a:gd name="T105" fmla="*/ 1413 h 1472"/>
                <a:gd name="T106" fmla="*/ 667 w 709"/>
                <a:gd name="T107" fmla="*/ 1467 h 1472"/>
                <a:gd name="T108" fmla="*/ 704 w 709"/>
                <a:gd name="T109" fmla="*/ 910 h 1472"/>
                <a:gd name="T110" fmla="*/ 641 w 709"/>
                <a:gd name="T111" fmla="*/ 9 h 14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709" h="1472">
                  <a:moveTo>
                    <a:pt x="641" y="9"/>
                  </a:moveTo>
                  <a:lnTo>
                    <a:pt x="639" y="4"/>
                  </a:lnTo>
                  <a:lnTo>
                    <a:pt x="629" y="43"/>
                  </a:lnTo>
                  <a:lnTo>
                    <a:pt x="639" y="75"/>
                  </a:lnTo>
                  <a:lnTo>
                    <a:pt x="639" y="91"/>
                  </a:lnTo>
                  <a:lnTo>
                    <a:pt x="634" y="107"/>
                  </a:lnTo>
                  <a:lnTo>
                    <a:pt x="608" y="123"/>
                  </a:lnTo>
                  <a:lnTo>
                    <a:pt x="592" y="123"/>
                  </a:lnTo>
                  <a:lnTo>
                    <a:pt x="581" y="112"/>
                  </a:lnTo>
                  <a:lnTo>
                    <a:pt x="570" y="107"/>
                  </a:lnTo>
                  <a:lnTo>
                    <a:pt x="565" y="112"/>
                  </a:lnTo>
                  <a:lnTo>
                    <a:pt x="555" y="112"/>
                  </a:lnTo>
                  <a:lnTo>
                    <a:pt x="555" y="96"/>
                  </a:lnTo>
                  <a:lnTo>
                    <a:pt x="555" y="75"/>
                  </a:lnTo>
                  <a:lnTo>
                    <a:pt x="565" y="59"/>
                  </a:lnTo>
                  <a:lnTo>
                    <a:pt x="570" y="43"/>
                  </a:lnTo>
                  <a:lnTo>
                    <a:pt x="565" y="32"/>
                  </a:lnTo>
                  <a:lnTo>
                    <a:pt x="538" y="11"/>
                  </a:lnTo>
                  <a:lnTo>
                    <a:pt x="506" y="16"/>
                  </a:lnTo>
                  <a:lnTo>
                    <a:pt x="474" y="27"/>
                  </a:lnTo>
                  <a:lnTo>
                    <a:pt x="443" y="32"/>
                  </a:lnTo>
                  <a:lnTo>
                    <a:pt x="469" y="43"/>
                  </a:lnTo>
                  <a:lnTo>
                    <a:pt x="496" y="59"/>
                  </a:lnTo>
                  <a:lnTo>
                    <a:pt x="512" y="118"/>
                  </a:lnTo>
                  <a:lnTo>
                    <a:pt x="517" y="134"/>
                  </a:lnTo>
                  <a:lnTo>
                    <a:pt x="533" y="134"/>
                  </a:lnTo>
                  <a:lnTo>
                    <a:pt x="555" y="150"/>
                  </a:lnTo>
                  <a:lnTo>
                    <a:pt x="570" y="177"/>
                  </a:lnTo>
                  <a:lnTo>
                    <a:pt x="575" y="209"/>
                  </a:lnTo>
                  <a:lnTo>
                    <a:pt x="538" y="203"/>
                  </a:lnTo>
                  <a:lnTo>
                    <a:pt x="506" y="209"/>
                  </a:lnTo>
                  <a:lnTo>
                    <a:pt x="496" y="214"/>
                  </a:lnTo>
                  <a:lnTo>
                    <a:pt x="496" y="220"/>
                  </a:lnTo>
                  <a:lnTo>
                    <a:pt x="491" y="241"/>
                  </a:lnTo>
                  <a:lnTo>
                    <a:pt x="474" y="268"/>
                  </a:lnTo>
                  <a:lnTo>
                    <a:pt x="458" y="300"/>
                  </a:lnTo>
                  <a:lnTo>
                    <a:pt x="453" y="321"/>
                  </a:lnTo>
                  <a:lnTo>
                    <a:pt x="463" y="332"/>
                  </a:lnTo>
                  <a:lnTo>
                    <a:pt x="517" y="375"/>
                  </a:lnTo>
                  <a:lnTo>
                    <a:pt x="474" y="391"/>
                  </a:lnTo>
                  <a:lnTo>
                    <a:pt x="421" y="391"/>
                  </a:lnTo>
                  <a:lnTo>
                    <a:pt x="379" y="380"/>
                  </a:lnTo>
                  <a:lnTo>
                    <a:pt x="368" y="391"/>
                  </a:lnTo>
                  <a:lnTo>
                    <a:pt x="362" y="407"/>
                  </a:lnTo>
                  <a:lnTo>
                    <a:pt x="384" y="428"/>
                  </a:lnTo>
                  <a:lnTo>
                    <a:pt x="416" y="434"/>
                  </a:lnTo>
                  <a:lnTo>
                    <a:pt x="432" y="434"/>
                  </a:lnTo>
                  <a:lnTo>
                    <a:pt x="443" y="444"/>
                  </a:lnTo>
                  <a:lnTo>
                    <a:pt x="443" y="455"/>
                  </a:lnTo>
                  <a:lnTo>
                    <a:pt x="432" y="471"/>
                  </a:lnTo>
                  <a:lnTo>
                    <a:pt x="426" y="476"/>
                  </a:lnTo>
                  <a:lnTo>
                    <a:pt x="410" y="476"/>
                  </a:lnTo>
                  <a:lnTo>
                    <a:pt x="379" y="466"/>
                  </a:lnTo>
                  <a:lnTo>
                    <a:pt x="346" y="460"/>
                  </a:lnTo>
                  <a:lnTo>
                    <a:pt x="331" y="455"/>
                  </a:lnTo>
                  <a:lnTo>
                    <a:pt x="320" y="444"/>
                  </a:lnTo>
                  <a:lnTo>
                    <a:pt x="283" y="396"/>
                  </a:lnTo>
                  <a:lnTo>
                    <a:pt x="277" y="369"/>
                  </a:lnTo>
                  <a:lnTo>
                    <a:pt x="277" y="359"/>
                  </a:lnTo>
                  <a:lnTo>
                    <a:pt x="272" y="343"/>
                  </a:lnTo>
                  <a:lnTo>
                    <a:pt x="240" y="332"/>
                  </a:lnTo>
                  <a:lnTo>
                    <a:pt x="213" y="321"/>
                  </a:lnTo>
                  <a:lnTo>
                    <a:pt x="160" y="284"/>
                  </a:lnTo>
                  <a:lnTo>
                    <a:pt x="181" y="284"/>
                  </a:lnTo>
                  <a:lnTo>
                    <a:pt x="203" y="294"/>
                  </a:lnTo>
                  <a:lnTo>
                    <a:pt x="250" y="294"/>
                  </a:lnTo>
                  <a:lnTo>
                    <a:pt x="357" y="300"/>
                  </a:lnTo>
                  <a:lnTo>
                    <a:pt x="395" y="289"/>
                  </a:lnTo>
                  <a:lnTo>
                    <a:pt x="416" y="278"/>
                  </a:lnTo>
                  <a:lnTo>
                    <a:pt x="432" y="257"/>
                  </a:lnTo>
                  <a:lnTo>
                    <a:pt x="448" y="214"/>
                  </a:lnTo>
                  <a:lnTo>
                    <a:pt x="453" y="193"/>
                  </a:lnTo>
                  <a:lnTo>
                    <a:pt x="448" y="171"/>
                  </a:lnTo>
                  <a:lnTo>
                    <a:pt x="421" y="139"/>
                  </a:lnTo>
                  <a:lnTo>
                    <a:pt x="379" y="129"/>
                  </a:lnTo>
                  <a:lnTo>
                    <a:pt x="283" y="102"/>
                  </a:lnTo>
                  <a:lnTo>
                    <a:pt x="234" y="86"/>
                  </a:lnTo>
                  <a:lnTo>
                    <a:pt x="192" y="86"/>
                  </a:lnTo>
                  <a:lnTo>
                    <a:pt x="96" y="86"/>
                  </a:lnTo>
                  <a:lnTo>
                    <a:pt x="112" y="70"/>
                  </a:lnTo>
                  <a:lnTo>
                    <a:pt x="117" y="64"/>
                  </a:lnTo>
                  <a:lnTo>
                    <a:pt x="107" y="59"/>
                  </a:lnTo>
                  <a:lnTo>
                    <a:pt x="80" y="54"/>
                  </a:lnTo>
                  <a:lnTo>
                    <a:pt x="69" y="75"/>
                  </a:lnTo>
                  <a:lnTo>
                    <a:pt x="48" y="80"/>
                  </a:lnTo>
                  <a:lnTo>
                    <a:pt x="48" y="96"/>
                  </a:lnTo>
                  <a:lnTo>
                    <a:pt x="26" y="118"/>
                  </a:lnTo>
                  <a:lnTo>
                    <a:pt x="5" y="150"/>
                  </a:lnTo>
                  <a:lnTo>
                    <a:pt x="0" y="182"/>
                  </a:lnTo>
                  <a:lnTo>
                    <a:pt x="16" y="225"/>
                  </a:lnTo>
                  <a:lnTo>
                    <a:pt x="43" y="236"/>
                  </a:lnTo>
                  <a:lnTo>
                    <a:pt x="69" y="262"/>
                  </a:lnTo>
                  <a:lnTo>
                    <a:pt x="59" y="300"/>
                  </a:lnTo>
                  <a:lnTo>
                    <a:pt x="91" y="364"/>
                  </a:lnTo>
                  <a:lnTo>
                    <a:pt x="133" y="407"/>
                  </a:lnTo>
                  <a:lnTo>
                    <a:pt x="107" y="439"/>
                  </a:lnTo>
                  <a:lnTo>
                    <a:pt x="112" y="476"/>
                  </a:lnTo>
                  <a:lnTo>
                    <a:pt x="155" y="503"/>
                  </a:lnTo>
                  <a:lnTo>
                    <a:pt x="181" y="541"/>
                  </a:lnTo>
                  <a:lnTo>
                    <a:pt x="171" y="573"/>
                  </a:lnTo>
                  <a:lnTo>
                    <a:pt x="213" y="600"/>
                  </a:lnTo>
                  <a:lnTo>
                    <a:pt x="245" y="632"/>
                  </a:lnTo>
                  <a:lnTo>
                    <a:pt x="240" y="675"/>
                  </a:lnTo>
                  <a:lnTo>
                    <a:pt x="213" y="723"/>
                  </a:lnTo>
                  <a:lnTo>
                    <a:pt x="181" y="771"/>
                  </a:lnTo>
                  <a:lnTo>
                    <a:pt x="165" y="835"/>
                  </a:lnTo>
                  <a:lnTo>
                    <a:pt x="176" y="825"/>
                  </a:lnTo>
                  <a:lnTo>
                    <a:pt x="192" y="846"/>
                  </a:lnTo>
                  <a:lnTo>
                    <a:pt x="219" y="857"/>
                  </a:lnTo>
                  <a:lnTo>
                    <a:pt x="250" y="862"/>
                  </a:lnTo>
                  <a:lnTo>
                    <a:pt x="250" y="867"/>
                  </a:lnTo>
                  <a:lnTo>
                    <a:pt x="245" y="873"/>
                  </a:lnTo>
                  <a:lnTo>
                    <a:pt x="229" y="878"/>
                  </a:lnTo>
                  <a:lnTo>
                    <a:pt x="219" y="878"/>
                  </a:lnTo>
                  <a:lnTo>
                    <a:pt x="213" y="894"/>
                  </a:lnTo>
                  <a:lnTo>
                    <a:pt x="181" y="899"/>
                  </a:lnTo>
                  <a:lnTo>
                    <a:pt x="181" y="916"/>
                  </a:lnTo>
                  <a:lnTo>
                    <a:pt x="181" y="932"/>
                  </a:lnTo>
                  <a:lnTo>
                    <a:pt x="176" y="932"/>
                  </a:lnTo>
                  <a:lnTo>
                    <a:pt x="181" y="942"/>
                  </a:lnTo>
                  <a:lnTo>
                    <a:pt x="181" y="974"/>
                  </a:lnTo>
                  <a:lnTo>
                    <a:pt x="181" y="1017"/>
                  </a:lnTo>
                  <a:lnTo>
                    <a:pt x="208" y="1049"/>
                  </a:lnTo>
                  <a:lnTo>
                    <a:pt x="197" y="1092"/>
                  </a:lnTo>
                  <a:lnTo>
                    <a:pt x="219" y="1098"/>
                  </a:lnTo>
                  <a:lnTo>
                    <a:pt x="224" y="1124"/>
                  </a:lnTo>
                  <a:lnTo>
                    <a:pt x="245" y="1146"/>
                  </a:lnTo>
                  <a:lnTo>
                    <a:pt x="261" y="1189"/>
                  </a:lnTo>
                  <a:lnTo>
                    <a:pt x="261" y="1183"/>
                  </a:lnTo>
                  <a:lnTo>
                    <a:pt x="277" y="1183"/>
                  </a:lnTo>
                  <a:lnTo>
                    <a:pt x="293" y="1194"/>
                  </a:lnTo>
                  <a:lnTo>
                    <a:pt x="304" y="1189"/>
                  </a:lnTo>
                  <a:lnTo>
                    <a:pt x="325" y="1194"/>
                  </a:lnTo>
                  <a:lnTo>
                    <a:pt x="336" y="1205"/>
                  </a:lnTo>
                  <a:lnTo>
                    <a:pt x="362" y="1189"/>
                  </a:lnTo>
                  <a:lnTo>
                    <a:pt x="384" y="1194"/>
                  </a:lnTo>
                  <a:lnTo>
                    <a:pt x="405" y="1210"/>
                  </a:lnTo>
                  <a:lnTo>
                    <a:pt x="410" y="1231"/>
                  </a:lnTo>
                  <a:lnTo>
                    <a:pt x="410" y="1253"/>
                  </a:lnTo>
                  <a:lnTo>
                    <a:pt x="432" y="1264"/>
                  </a:lnTo>
                  <a:lnTo>
                    <a:pt x="432" y="1274"/>
                  </a:lnTo>
                  <a:lnTo>
                    <a:pt x="453" y="1290"/>
                  </a:lnTo>
                  <a:lnTo>
                    <a:pt x="480" y="1296"/>
                  </a:lnTo>
                  <a:lnTo>
                    <a:pt x="485" y="1312"/>
                  </a:lnTo>
                  <a:lnTo>
                    <a:pt x="528" y="1322"/>
                  </a:lnTo>
                  <a:lnTo>
                    <a:pt x="544" y="1338"/>
                  </a:lnTo>
                  <a:lnTo>
                    <a:pt x="533" y="1355"/>
                  </a:lnTo>
                  <a:lnTo>
                    <a:pt x="522" y="1365"/>
                  </a:lnTo>
                  <a:lnTo>
                    <a:pt x="491" y="1371"/>
                  </a:lnTo>
                  <a:lnTo>
                    <a:pt x="485" y="1387"/>
                  </a:lnTo>
                  <a:lnTo>
                    <a:pt x="501" y="1397"/>
                  </a:lnTo>
                  <a:lnTo>
                    <a:pt x="501" y="1413"/>
                  </a:lnTo>
                  <a:lnTo>
                    <a:pt x="512" y="1429"/>
                  </a:lnTo>
                  <a:lnTo>
                    <a:pt x="528" y="1451"/>
                  </a:lnTo>
                  <a:lnTo>
                    <a:pt x="549" y="1451"/>
                  </a:lnTo>
                  <a:lnTo>
                    <a:pt x="555" y="1424"/>
                  </a:lnTo>
                  <a:lnTo>
                    <a:pt x="575" y="1424"/>
                  </a:lnTo>
                  <a:lnTo>
                    <a:pt x="613" y="1403"/>
                  </a:lnTo>
                  <a:lnTo>
                    <a:pt x="639" y="1413"/>
                  </a:lnTo>
                  <a:lnTo>
                    <a:pt x="667" y="1429"/>
                  </a:lnTo>
                  <a:lnTo>
                    <a:pt x="656" y="1440"/>
                  </a:lnTo>
                  <a:lnTo>
                    <a:pt x="667" y="1467"/>
                  </a:lnTo>
                  <a:lnTo>
                    <a:pt x="682" y="1472"/>
                  </a:lnTo>
                  <a:lnTo>
                    <a:pt x="704" y="1472"/>
                  </a:lnTo>
                  <a:lnTo>
                    <a:pt x="704" y="910"/>
                  </a:lnTo>
                  <a:lnTo>
                    <a:pt x="709" y="0"/>
                  </a:lnTo>
                  <a:lnTo>
                    <a:pt x="706" y="5"/>
                  </a:lnTo>
                  <a:lnTo>
                    <a:pt x="641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00" name="Group 497"/>
            <p:cNvGrpSpPr>
              <a:grpSpLocks/>
            </p:cNvGrpSpPr>
            <p:nvPr/>
          </p:nvGrpSpPr>
          <p:grpSpPr bwMode="auto">
            <a:xfrm>
              <a:off x="4812" y="1942"/>
              <a:ext cx="213" cy="166"/>
              <a:chOff x="2510" y="1851"/>
              <a:chExt cx="213" cy="166"/>
            </a:xfrm>
          </p:grpSpPr>
          <p:sp>
            <p:nvSpPr>
              <p:cNvPr id="222" name="Freeform 498"/>
              <p:cNvSpPr>
                <a:spLocks/>
              </p:cNvSpPr>
              <p:nvPr/>
            </p:nvSpPr>
            <p:spPr bwMode="auto">
              <a:xfrm>
                <a:off x="2510" y="1851"/>
                <a:ext cx="213" cy="166"/>
              </a:xfrm>
              <a:custGeom>
                <a:avLst/>
                <a:gdLst>
                  <a:gd name="T0" fmla="*/ 186 w 213"/>
                  <a:gd name="T1" fmla="*/ 86 h 166"/>
                  <a:gd name="T2" fmla="*/ 186 w 213"/>
                  <a:gd name="T3" fmla="*/ 43 h 166"/>
                  <a:gd name="T4" fmla="*/ 186 w 213"/>
                  <a:gd name="T5" fmla="*/ 11 h 166"/>
                  <a:gd name="T6" fmla="*/ 181 w 213"/>
                  <a:gd name="T7" fmla="*/ 0 h 166"/>
                  <a:gd name="T8" fmla="*/ 149 w 213"/>
                  <a:gd name="T9" fmla="*/ 6 h 166"/>
                  <a:gd name="T10" fmla="*/ 79 w 213"/>
                  <a:gd name="T11" fmla="*/ 11 h 166"/>
                  <a:gd name="T12" fmla="*/ 42 w 213"/>
                  <a:gd name="T13" fmla="*/ 27 h 166"/>
                  <a:gd name="T14" fmla="*/ 16 w 213"/>
                  <a:gd name="T15" fmla="*/ 43 h 166"/>
                  <a:gd name="T16" fmla="*/ 5 w 213"/>
                  <a:gd name="T17" fmla="*/ 59 h 166"/>
                  <a:gd name="T18" fmla="*/ 0 w 213"/>
                  <a:gd name="T19" fmla="*/ 75 h 166"/>
                  <a:gd name="T20" fmla="*/ 16 w 213"/>
                  <a:gd name="T21" fmla="*/ 86 h 166"/>
                  <a:gd name="T22" fmla="*/ 11 w 213"/>
                  <a:gd name="T23" fmla="*/ 102 h 166"/>
                  <a:gd name="T24" fmla="*/ 16 w 213"/>
                  <a:gd name="T25" fmla="*/ 118 h 166"/>
                  <a:gd name="T26" fmla="*/ 26 w 213"/>
                  <a:gd name="T27" fmla="*/ 123 h 166"/>
                  <a:gd name="T28" fmla="*/ 42 w 213"/>
                  <a:gd name="T29" fmla="*/ 123 h 166"/>
                  <a:gd name="T30" fmla="*/ 59 w 213"/>
                  <a:gd name="T31" fmla="*/ 118 h 166"/>
                  <a:gd name="T32" fmla="*/ 64 w 213"/>
                  <a:gd name="T33" fmla="*/ 161 h 166"/>
                  <a:gd name="T34" fmla="*/ 96 w 213"/>
                  <a:gd name="T35" fmla="*/ 139 h 166"/>
                  <a:gd name="T36" fmla="*/ 122 w 213"/>
                  <a:gd name="T37" fmla="*/ 139 h 166"/>
                  <a:gd name="T38" fmla="*/ 165 w 213"/>
                  <a:gd name="T39" fmla="*/ 166 h 166"/>
                  <a:gd name="T40" fmla="*/ 191 w 213"/>
                  <a:gd name="T41" fmla="*/ 161 h 166"/>
                  <a:gd name="T42" fmla="*/ 202 w 213"/>
                  <a:gd name="T43" fmla="*/ 161 h 166"/>
                  <a:gd name="T44" fmla="*/ 213 w 213"/>
                  <a:gd name="T45" fmla="*/ 118 h 166"/>
                  <a:gd name="T46" fmla="*/ 186 w 213"/>
                  <a:gd name="T47" fmla="*/ 86 h 16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13" h="166">
                    <a:moveTo>
                      <a:pt x="186" y="86"/>
                    </a:moveTo>
                    <a:lnTo>
                      <a:pt x="186" y="43"/>
                    </a:lnTo>
                    <a:lnTo>
                      <a:pt x="186" y="11"/>
                    </a:lnTo>
                    <a:lnTo>
                      <a:pt x="181" y="0"/>
                    </a:lnTo>
                    <a:lnTo>
                      <a:pt x="149" y="6"/>
                    </a:lnTo>
                    <a:lnTo>
                      <a:pt x="79" y="11"/>
                    </a:lnTo>
                    <a:lnTo>
                      <a:pt x="42" y="27"/>
                    </a:lnTo>
                    <a:lnTo>
                      <a:pt x="16" y="43"/>
                    </a:lnTo>
                    <a:lnTo>
                      <a:pt x="5" y="59"/>
                    </a:lnTo>
                    <a:lnTo>
                      <a:pt x="0" y="75"/>
                    </a:lnTo>
                    <a:lnTo>
                      <a:pt x="16" y="86"/>
                    </a:lnTo>
                    <a:lnTo>
                      <a:pt x="11" y="102"/>
                    </a:lnTo>
                    <a:lnTo>
                      <a:pt x="16" y="118"/>
                    </a:lnTo>
                    <a:lnTo>
                      <a:pt x="26" y="123"/>
                    </a:lnTo>
                    <a:lnTo>
                      <a:pt x="42" y="123"/>
                    </a:lnTo>
                    <a:lnTo>
                      <a:pt x="59" y="118"/>
                    </a:lnTo>
                    <a:lnTo>
                      <a:pt x="64" y="161"/>
                    </a:lnTo>
                    <a:lnTo>
                      <a:pt x="96" y="139"/>
                    </a:lnTo>
                    <a:lnTo>
                      <a:pt x="122" y="139"/>
                    </a:lnTo>
                    <a:lnTo>
                      <a:pt x="165" y="166"/>
                    </a:lnTo>
                    <a:lnTo>
                      <a:pt x="191" y="161"/>
                    </a:lnTo>
                    <a:lnTo>
                      <a:pt x="202" y="161"/>
                    </a:lnTo>
                    <a:lnTo>
                      <a:pt x="213" y="118"/>
                    </a:lnTo>
                    <a:lnTo>
                      <a:pt x="186" y="8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3" name="Freeform 499"/>
              <p:cNvSpPr>
                <a:spLocks/>
              </p:cNvSpPr>
              <p:nvPr/>
            </p:nvSpPr>
            <p:spPr bwMode="auto">
              <a:xfrm>
                <a:off x="2510" y="1851"/>
                <a:ext cx="213" cy="166"/>
              </a:xfrm>
              <a:custGeom>
                <a:avLst/>
                <a:gdLst>
                  <a:gd name="T0" fmla="*/ 186 w 213"/>
                  <a:gd name="T1" fmla="*/ 86 h 166"/>
                  <a:gd name="T2" fmla="*/ 186 w 213"/>
                  <a:gd name="T3" fmla="*/ 43 h 166"/>
                  <a:gd name="T4" fmla="*/ 186 w 213"/>
                  <a:gd name="T5" fmla="*/ 11 h 166"/>
                  <a:gd name="T6" fmla="*/ 181 w 213"/>
                  <a:gd name="T7" fmla="*/ 0 h 166"/>
                  <a:gd name="T8" fmla="*/ 149 w 213"/>
                  <a:gd name="T9" fmla="*/ 6 h 166"/>
                  <a:gd name="T10" fmla="*/ 79 w 213"/>
                  <a:gd name="T11" fmla="*/ 11 h 166"/>
                  <a:gd name="T12" fmla="*/ 42 w 213"/>
                  <a:gd name="T13" fmla="*/ 27 h 166"/>
                  <a:gd name="T14" fmla="*/ 16 w 213"/>
                  <a:gd name="T15" fmla="*/ 43 h 166"/>
                  <a:gd name="T16" fmla="*/ 5 w 213"/>
                  <a:gd name="T17" fmla="*/ 59 h 166"/>
                  <a:gd name="T18" fmla="*/ 0 w 213"/>
                  <a:gd name="T19" fmla="*/ 75 h 166"/>
                  <a:gd name="T20" fmla="*/ 16 w 213"/>
                  <a:gd name="T21" fmla="*/ 86 h 166"/>
                  <a:gd name="T22" fmla="*/ 11 w 213"/>
                  <a:gd name="T23" fmla="*/ 102 h 166"/>
                  <a:gd name="T24" fmla="*/ 16 w 213"/>
                  <a:gd name="T25" fmla="*/ 118 h 166"/>
                  <a:gd name="T26" fmla="*/ 26 w 213"/>
                  <a:gd name="T27" fmla="*/ 123 h 166"/>
                  <a:gd name="T28" fmla="*/ 42 w 213"/>
                  <a:gd name="T29" fmla="*/ 123 h 166"/>
                  <a:gd name="T30" fmla="*/ 59 w 213"/>
                  <a:gd name="T31" fmla="*/ 118 h 166"/>
                  <a:gd name="T32" fmla="*/ 64 w 213"/>
                  <a:gd name="T33" fmla="*/ 161 h 166"/>
                  <a:gd name="T34" fmla="*/ 96 w 213"/>
                  <a:gd name="T35" fmla="*/ 139 h 166"/>
                  <a:gd name="T36" fmla="*/ 122 w 213"/>
                  <a:gd name="T37" fmla="*/ 139 h 166"/>
                  <a:gd name="T38" fmla="*/ 165 w 213"/>
                  <a:gd name="T39" fmla="*/ 166 h 166"/>
                  <a:gd name="T40" fmla="*/ 191 w 213"/>
                  <a:gd name="T41" fmla="*/ 161 h 166"/>
                  <a:gd name="T42" fmla="*/ 202 w 213"/>
                  <a:gd name="T43" fmla="*/ 161 h 166"/>
                  <a:gd name="T44" fmla="*/ 213 w 213"/>
                  <a:gd name="T45" fmla="*/ 118 h 166"/>
                  <a:gd name="T46" fmla="*/ 186 w 213"/>
                  <a:gd name="T47" fmla="*/ 86 h 16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13" h="166">
                    <a:moveTo>
                      <a:pt x="186" y="86"/>
                    </a:moveTo>
                    <a:lnTo>
                      <a:pt x="186" y="43"/>
                    </a:lnTo>
                    <a:lnTo>
                      <a:pt x="186" y="11"/>
                    </a:lnTo>
                    <a:lnTo>
                      <a:pt x="181" y="0"/>
                    </a:lnTo>
                    <a:lnTo>
                      <a:pt x="149" y="6"/>
                    </a:lnTo>
                    <a:lnTo>
                      <a:pt x="79" y="11"/>
                    </a:lnTo>
                    <a:lnTo>
                      <a:pt x="42" y="27"/>
                    </a:lnTo>
                    <a:lnTo>
                      <a:pt x="16" y="43"/>
                    </a:lnTo>
                    <a:lnTo>
                      <a:pt x="5" y="59"/>
                    </a:lnTo>
                    <a:lnTo>
                      <a:pt x="0" y="75"/>
                    </a:lnTo>
                    <a:lnTo>
                      <a:pt x="16" y="86"/>
                    </a:lnTo>
                    <a:lnTo>
                      <a:pt x="11" y="102"/>
                    </a:lnTo>
                    <a:lnTo>
                      <a:pt x="16" y="118"/>
                    </a:lnTo>
                    <a:lnTo>
                      <a:pt x="26" y="123"/>
                    </a:lnTo>
                    <a:lnTo>
                      <a:pt x="42" y="123"/>
                    </a:lnTo>
                    <a:lnTo>
                      <a:pt x="59" y="118"/>
                    </a:lnTo>
                    <a:lnTo>
                      <a:pt x="64" y="161"/>
                    </a:lnTo>
                    <a:lnTo>
                      <a:pt x="96" y="139"/>
                    </a:lnTo>
                    <a:lnTo>
                      <a:pt x="122" y="139"/>
                    </a:lnTo>
                    <a:lnTo>
                      <a:pt x="165" y="166"/>
                    </a:lnTo>
                    <a:lnTo>
                      <a:pt x="191" y="161"/>
                    </a:lnTo>
                    <a:lnTo>
                      <a:pt x="202" y="161"/>
                    </a:lnTo>
                    <a:lnTo>
                      <a:pt x="213" y="118"/>
                    </a:lnTo>
                    <a:lnTo>
                      <a:pt x="186" y="86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01" name="Group 500"/>
            <p:cNvGrpSpPr>
              <a:grpSpLocks/>
            </p:cNvGrpSpPr>
            <p:nvPr/>
          </p:nvGrpSpPr>
          <p:grpSpPr bwMode="auto">
            <a:xfrm>
              <a:off x="4817" y="1017"/>
              <a:ext cx="705" cy="1465"/>
              <a:chOff x="2515" y="926"/>
              <a:chExt cx="705" cy="1465"/>
            </a:xfrm>
          </p:grpSpPr>
          <p:sp>
            <p:nvSpPr>
              <p:cNvPr id="220" name="Freeform 501"/>
              <p:cNvSpPr>
                <a:spLocks/>
              </p:cNvSpPr>
              <p:nvPr/>
            </p:nvSpPr>
            <p:spPr bwMode="auto">
              <a:xfrm>
                <a:off x="2515" y="926"/>
                <a:ext cx="705" cy="1465"/>
              </a:xfrm>
              <a:custGeom>
                <a:avLst/>
                <a:gdLst>
                  <a:gd name="T0" fmla="*/ 639 w 705"/>
                  <a:gd name="T1" fmla="*/ 68 h 1465"/>
                  <a:gd name="T2" fmla="*/ 608 w 705"/>
                  <a:gd name="T3" fmla="*/ 117 h 1465"/>
                  <a:gd name="T4" fmla="*/ 571 w 705"/>
                  <a:gd name="T5" fmla="*/ 100 h 1465"/>
                  <a:gd name="T6" fmla="*/ 555 w 705"/>
                  <a:gd name="T7" fmla="*/ 90 h 1465"/>
                  <a:gd name="T8" fmla="*/ 571 w 705"/>
                  <a:gd name="T9" fmla="*/ 36 h 1465"/>
                  <a:gd name="T10" fmla="*/ 507 w 705"/>
                  <a:gd name="T11" fmla="*/ 10 h 1465"/>
                  <a:gd name="T12" fmla="*/ 469 w 705"/>
                  <a:gd name="T13" fmla="*/ 36 h 1465"/>
                  <a:gd name="T14" fmla="*/ 517 w 705"/>
                  <a:gd name="T15" fmla="*/ 127 h 1465"/>
                  <a:gd name="T16" fmla="*/ 571 w 705"/>
                  <a:gd name="T17" fmla="*/ 170 h 1465"/>
                  <a:gd name="T18" fmla="*/ 507 w 705"/>
                  <a:gd name="T19" fmla="*/ 202 h 1465"/>
                  <a:gd name="T20" fmla="*/ 491 w 705"/>
                  <a:gd name="T21" fmla="*/ 234 h 1465"/>
                  <a:gd name="T22" fmla="*/ 453 w 705"/>
                  <a:gd name="T23" fmla="*/ 315 h 1465"/>
                  <a:gd name="T24" fmla="*/ 474 w 705"/>
                  <a:gd name="T25" fmla="*/ 384 h 1465"/>
                  <a:gd name="T26" fmla="*/ 368 w 705"/>
                  <a:gd name="T27" fmla="*/ 384 h 1465"/>
                  <a:gd name="T28" fmla="*/ 416 w 705"/>
                  <a:gd name="T29" fmla="*/ 427 h 1465"/>
                  <a:gd name="T30" fmla="*/ 443 w 705"/>
                  <a:gd name="T31" fmla="*/ 448 h 1465"/>
                  <a:gd name="T32" fmla="*/ 410 w 705"/>
                  <a:gd name="T33" fmla="*/ 470 h 1465"/>
                  <a:gd name="T34" fmla="*/ 331 w 705"/>
                  <a:gd name="T35" fmla="*/ 448 h 1465"/>
                  <a:gd name="T36" fmla="*/ 277 w 705"/>
                  <a:gd name="T37" fmla="*/ 363 h 1465"/>
                  <a:gd name="T38" fmla="*/ 240 w 705"/>
                  <a:gd name="T39" fmla="*/ 325 h 1465"/>
                  <a:gd name="T40" fmla="*/ 181 w 705"/>
                  <a:gd name="T41" fmla="*/ 277 h 1465"/>
                  <a:gd name="T42" fmla="*/ 357 w 705"/>
                  <a:gd name="T43" fmla="*/ 293 h 1465"/>
                  <a:gd name="T44" fmla="*/ 432 w 705"/>
                  <a:gd name="T45" fmla="*/ 250 h 1465"/>
                  <a:gd name="T46" fmla="*/ 448 w 705"/>
                  <a:gd name="T47" fmla="*/ 165 h 1465"/>
                  <a:gd name="T48" fmla="*/ 283 w 705"/>
                  <a:gd name="T49" fmla="*/ 95 h 1465"/>
                  <a:gd name="T50" fmla="*/ 96 w 705"/>
                  <a:gd name="T51" fmla="*/ 79 h 1465"/>
                  <a:gd name="T52" fmla="*/ 107 w 705"/>
                  <a:gd name="T53" fmla="*/ 52 h 1465"/>
                  <a:gd name="T54" fmla="*/ 48 w 705"/>
                  <a:gd name="T55" fmla="*/ 74 h 1465"/>
                  <a:gd name="T56" fmla="*/ 5 w 705"/>
                  <a:gd name="T57" fmla="*/ 143 h 1465"/>
                  <a:gd name="T58" fmla="*/ 43 w 705"/>
                  <a:gd name="T59" fmla="*/ 229 h 1465"/>
                  <a:gd name="T60" fmla="*/ 91 w 705"/>
                  <a:gd name="T61" fmla="*/ 357 h 1465"/>
                  <a:gd name="T62" fmla="*/ 112 w 705"/>
                  <a:gd name="T63" fmla="*/ 470 h 1465"/>
                  <a:gd name="T64" fmla="*/ 171 w 705"/>
                  <a:gd name="T65" fmla="*/ 566 h 1465"/>
                  <a:gd name="T66" fmla="*/ 240 w 705"/>
                  <a:gd name="T67" fmla="*/ 668 h 1465"/>
                  <a:gd name="T68" fmla="*/ 166 w 705"/>
                  <a:gd name="T69" fmla="*/ 828 h 1465"/>
                  <a:gd name="T70" fmla="*/ 219 w 705"/>
                  <a:gd name="T71" fmla="*/ 850 h 1465"/>
                  <a:gd name="T72" fmla="*/ 245 w 705"/>
                  <a:gd name="T73" fmla="*/ 866 h 1465"/>
                  <a:gd name="T74" fmla="*/ 213 w 705"/>
                  <a:gd name="T75" fmla="*/ 887 h 1465"/>
                  <a:gd name="T76" fmla="*/ 181 w 705"/>
                  <a:gd name="T77" fmla="*/ 925 h 1465"/>
                  <a:gd name="T78" fmla="*/ 181 w 705"/>
                  <a:gd name="T79" fmla="*/ 968 h 1465"/>
                  <a:gd name="T80" fmla="*/ 197 w 705"/>
                  <a:gd name="T81" fmla="*/ 1085 h 1465"/>
                  <a:gd name="T82" fmla="*/ 245 w 705"/>
                  <a:gd name="T83" fmla="*/ 1139 h 1465"/>
                  <a:gd name="T84" fmla="*/ 277 w 705"/>
                  <a:gd name="T85" fmla="*/ 1176 h 1465"/>
                  <a:gd name="T86" fmla="*/ 325 w 705"/>
                  <a:gd name="T87" fmla="*/ 1187 h 1465"/>
                  <a:gd name="T88" fmla="*/ 384 w 705"/>
                  <a:gd name="T89" fmla="*/ 1187 h 1465"/>
                  <a:gd name="T90" fmla="*/ 410 w 705"/>
                  <a:gd name="T91" fmla="*/ 1246 h 1465"/>
                  <a:gd name="T92" fmla="*/ 453 w 705"/>
                  <a:gd name="T93" fmla="*/ 1283 h 1465"/>
                  <a:gd name="T94" fmla="*/ 528 w 705"/>
                  <a:gd name="T95" fmla="*/ 1316 h 1465"/>
                  <a:gd name="T96" fmla="*/ 522 w 705"/>
                  <a:gd name="T97" fmla="*/ 1358 h 1465"/>
                  <a:gd name="T98" fmla="*/ 501 w 705"/>
                  <a:gd name="T99" fmla="*/ 1390 h 1465"/>
                  <a:gd name="T100" fmla="*/ 528 w 705"/>
                  <a:gd name="T101" fmla="*/ 1444 h 1465"/>
                  <a:gd name="T102" fmla="*/ 576 w 705"/>
                  <a:gd name="T103" fmla="*/ 1417 h 1465"/>
                  <a:gd name="T104" fmla="*/ 667 w 705"/>
                  <a:gd name="T105" fmla="*/ 1422 h 1465"/>
                  <a:gd name="T106" fmla="*/ 683 w 705"/>
                  <a:gd name="T107" fmla="*/ 1465 h 1465"/>
                  <a:gd name="T108" fmla="*/ 639 w 705"/>
                  <a:gd name="T109" fmla="*/ 0 h 146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5" h="1465">
                    <a:moveTo>
                      <a:pt x="639" y="0"/>
                    </a:moveTo>
                    <a:lnTo>
                      <a:pt x="629" y="36"/>
                    </a:lnTo>
                    <a:lnTo>
                      <a:pt x="639" y="68"/>
                    </a:lnTo>
                    <a:lnTo>
                      <a:pt x="639" y="84"/>
                    </a:lnTo>
                    <a:lnTo>
                      <a:pt x="634" y="100"/>
                    </a:lnTo>
                    <a:lnTo>
                      <a:pt x="608" y="117"/>
                    </a:lnTo>
                    <a:lnTo>
                      <a:pt x="592" y="117"/>
                    </a:lnTo>
                    <a:lnTo>
                      <a:pt x="581" y="106"/>
                    </a:lnTo>
                    <a:lnTo>
                      <a:pt x="571" y="100"/>
                    </a:lnTo>
                    <a:lnTo>
                      <a:pt x="565" y="106"/>
                    </a:lnTo>
                    <a:lnTo>
                      <a:pt x="555" y="106"/>
                    </a:lnTo>
                    <a:lnTo>
                      <a:pt x="555" y="90"/>
                    </a:lnTo>
                    <a:lnTo>
                      <a:pt x="555" y="68"/>
                    </a:lnTo>
                    <a:lnTo>
                      <a:pt x="565" y="52"/>
                    </a:lnTo>
                    <a:lnTo>
                      <a:pt x="571" y="36"/>
                    </a:lnTo>
                    <a:lnTo>
                      <a:pt x="565" y="26"/>
                    </a:lnTo>
                    <a:lnTo>
                      <a:pt x="538" y="4"/>
                    </a:lnTo>
                    <a:lnTo>
                      <a:pt x="507" y="10"/>
                    </a:lnTo>
                    <a:lnTo>
                      <a:pt x="474" y="20"/>
                    </a:lnTo>
                    <a:lnTo>
                      <a:pt x="443" y="26"/>
                    </a:lnTo>
                    <a:lnTo>
                      <a:pt x="469" y="36"/>
                    </a:lnTo>
                    <a:lnTo>
                      <a:pt x="496" y="52"/>
                    </a:lnTo>
                    <a:lnTo>
                      <a:pt x="512" y="111"/>
                    </a:lnTo>
                    <a:lnTo>
                      <a:pt x="517" y="127"/>
                    </a:lnTo>
                    <a:lnTo>
                      <a:pt x="533" y="127"/>
                    </a:lnTo>
                    <a:lnTo>
                      <a:pt x="555" y="143"/>
                    </a:lnTo>
                    <a:lnTo>
                      <a:pt x="571" y="170"/>
                    </a:lnTo>
                    <a:lnTo>
                      <a:pt x="576" y="202"/>
                    </a:lnTo>
                    <a:lnTo>
                      <a:pt x="538" y="197"/>
                    </a:lnTo>
                    <a:lnTo>
                      <a:pt x="507" y="202"/>
                    </a:lnTo>
                    <a:lnTo>
                      <a:pt x="496" y="208"/>
                    </a:lnTo>
                    <a:lnTo>
                      <a:pt x="496" y="213"/>
                    </a:lnTo>
                    <a:lnTo>
                      <a:pt x="491" y="234"/>
                    </a:lnTo>
                    <a:lnTo>
                      <a:pt x="474" y="261"/>
                    </a:lnTo>
                    <a:lnTo>
                      <a:pt x="458" y="293"/>
                    </a:lnTo>
                    <a:lnTo>
                      <a:pt x="453" y="315"/>
                    </a:lnTo>
                    <a:lnTo>
                      <a:pt x="464" y="325"/>
                    </a:lnTo>
                    <a:lnTo>
                      <a:pt x="517" y="368"/>
                    </a:lnTo>
                    <a:lnTo>
                      <a:pt x="474" y="384"/>
                    </a:lnTo>
                    <a:lnTo>
                      <a:pt x="421" y="384"/>
                    </a:lnTo>
                    <a:lnTo>
                      <a:pt x="379" y="373"/>
                    </a:lnTo>
                    <a:lnTo>
                      <a:pt x="368" y="384"/>
                    </a:lnTo>
                    <a:lnTo>
                      <a:pt x="362" y="400"/>
                    </a:lnTo>
                    <a:lnTo>
                      <a:pt x="384" y="422"/>
                    </a:lnTo>
                    <a:lnTo>
                      <a:pt x="416" y="427"/>
                    </a:lnTo>
                    <a:lnTo>
                      <a:pt x="432" y="427"/>
                    </a:lnTo>
                    <a:lnTo>
                      <a:pt x="443" y="438"/>
                    </a:lnTo>
                    <a:lnTo>
                      <a:pt x="443" y="448"/>
                    </a:lnTo>
                    <a:lnTo>
                      <a:pt x="432" y="464"/>
                    </a:lnTo>
                    <a:lnTo>
                      <a:pt x="426" y="470"/>
                    </a:lnTo>
                    <a:lnTo>
                      <a:pt x="410" y="470"/>
                    </a:lnTo>
                    <a:lnTo>
                      <a:pt x="379" y="459"/>
                    </a:lnTo>
                    <a:lnTo>
                      <a:pt x="347" y="454"/>
                    </a:lnTo>
                    <a:lnTo>
                      <a:pt x="331" y="448"/>
                    </a:lnTo>
                    <a:lnTo>
                      <a:pt x="320" y="438"/>
                    </a:lnTo>
                    <a:lnTo>
                      <a:pt x="283" y="390"/>
                    </a:lnTo>
                    <a:lnTo>
                      <a:pt x="277" y="363"/>
                    </a:lnTo>
                    <a:lnTo>
                      <a:pt x="277" y="352"/>
                    </a:lnTo>
                    <a:lnTo>
                      <a:pt x="272" y="336"/>
                    </a:lnTo>
                    <a:lnTo>
                      <a:pt x="240" y="325"/>
                    </a:lnTo>
                    <a:lnTo>
                      <a:pt x="213" y="315"/>
                    </a:lnTo>
                    <a:lnTo>
                      <a:pt x="160" y="277"/>
                    </a:lnTo>
                    <a:lnTo>
                      <a:pt x="181" y="277"/>
                    </a:lnTo>
                    <a:lnTo>
                      <a:pt x="203" y="288"/>
                    </a:lnTo>
                    <a:lnTo>
                      <a:pt x="250" y="288"/>
                    </a:lnTo>
                    <a:lnTo>
                      <a:pt x="357" y="293"/>
                    </a:lnTo>
                    <a:lnTo>
                      <a:pt x="395" y="282"/>
                    </a:lnTo>
                    <a:lnTo>
                      <a:pt x="416" y="272"/>
                    </a:lnTo>
                    <a:lnTo>
                      <a:pt x="432" y="250"/>
                    </a:lnTo>
                    <a:lnTo>
                      <a:pt x="448" y="208"/>
                    </a:lnTo>
                    <a:lnTo>
                      <a:pt x="453" y="186"/>
                    </a:lnTo>
                    <a:lnTo>
                      <a:pt x="448" y="165"/>
                    </a:lnTo>
                    <a:lnTo>
                      <a:pt x="421" y="133"/>
                    </a:lnTo>
                    <a:lnTo>
                      <a:pt x="379" y="122"/>
                    </a:lnTo>
                    <a:lnTo>
                      <a:pt x="283" y="95"/>
                    </a:lnTo>
                    <a:lnTo>
                      <a:pt x="235" y="79"/>
                    </a:lnTo>
                    <a:lnTo>
                      <a:pt x="192" y="79"/>
                    </a:lnTo>
                    <a:lnTo>
                      <a:pt x="96" y="79"/>
                    </a:lnTo>
                    <a:lnTo>
                      <a:pt x="112" y="63"/>
                    </a:lnTo>
                    <a:lnTo>
                      <a:pt x="117" y="58"/>
                    </a:lnTo>
                    <a:lnTo>
                      <a:pt x="107" y="52"/>
                    </a:lnTo>
                    <a:lnTo>
                      <a:pt x="80" y="47"/>
                    </a:lnTo>
                    <a:lnTo>
                      <a:pt x="69" y="68"/>
                    </a:lnTo>
                    <a:lnTo>
                      <a:pt x="48" y="74"/>
                    </a:lnTo>
                    <a:lnTo>
                      <a:pt x="48" y="90"/>
                    </a:lnTo>
                    <a:lnTo>
                      <a:pt x="26" y="111"/>
                    </a:lnTo>
                    <a:lnTo>
                      <a:pt x="5" y="143"/>
                    </a:lnTo>
                    <a:lnTo>
                      <a:pt x="0" y="175"/>
                    </a:lnTo>
                    <a:lnTo>
                      <a:pt x="16" y="218"/>
                    </a:lnTo>
                    <a:lnTo>
                      <a:pt x="43" y="229"/>
                    </a:lnTo>
                    <a:lnTo>
                      <a:pt x="69" y="256"/>
                    </a:lnTo>
                    <a:lnTo>
                      <a:pt x="59" y="293"/>
                    </a:lnTo>
                    <a:lnTo>
                      <a:pt x="91" y="357"/>
                    </a:lnTo>
                    <a:lnTo>
                      <a:pt x="133" y="400"/>
                    </a:lnTo>
                    <a:lnTo>
                      <a:pt x="107" y="432"/>
                    </a:lnTo>
                    <a:lnTo>
                      <a:pt x="112" y="470"/>
                    </a:lnTo>
                    <a:lnTo>
                      <a:pt x="155" y="497"/>
                    </a:lnTo>
                    <a:lnTo>
                      <a:pt x="181" y="534"/>
                    </a:lnTo>
                    <a:lnTo>
                      <a:pt x="171" y="566"/>
                    </a:lnTo>
                    <a:lnTo>
                      <a:pt x="213" y="593"/>
                    </a:lnTo>
                    <a:lnTo>
                      <a:pt x="245" y="625"/>
                    </a:lnTo>
                    <a:lnTo>
                      <a:pt x="240" y="668"/>
                    </a:lnTo>
                    <a:lnTo>
                      <a:pt x="213" y="716"/>
                    </a:lnTo>
                    <a:lnTo>
                      <a:pt x="181" y="764"/>
                    </a:lnTo>
                    <a:lnTo>
                      <a:pt x="166" y="828"/>
                    </a:lnTo>
                    <a:lnTo>
                      <a:pt x="176" y="818"/>
                    </a:lnTo>
                    <a:lnTo>
                      <a:pt x="192" y="839"/>
                    </a:lnTo>
                    <a:lnTo>
                      <a:pt x="219" y="850"/>
                    </a:lnTo>
                    <a:lnTo>
                      <a:pt x="250" y="855"/>
                    </a:lnTo>
                    <a:lnTo>
                      <a:pt x="250" y="861"/>
                    </a:lnTo>
                    <a:lnTo>
                      <a:pt x="245" y="866"/>
                    </a:lnTo>
                    <a:lnTo>
                      <a:pt x="229" y="871"/>
                    </a:lnTo>
                    <a:lnTo>
                      <a:pt x="219" y="871"/>
                    </a:lnTo>
                    <a:lnTo>
                      <a:pt x="213" y="887"/>
                    </a:lnTo>
                    <a:lnTo>
                      <a:pt x="181" y="893"/>
                    </a:lnTo>
                    <a:lnTo>
                      <a:pt x="181" y="909"/>
                    </a:lnTo>
                    <a:lnTo>
                      <a:pt x="181" y="925"/>
                    </a:lnTo>
                    <a:lnTo>
                      <a:pt x="176" y="925"/>
                    </a:lnTo>
                    <a:lnTo>
                      <a:pt x="181" y="935"/>
                    </a:lnTo>
                    <a:lnTo>
                      <a:pt x="181" y="968"/>
                    </a:lnTo>
                    <a:lnTo>
                      <a:pt x="181" y="1010"/>
                    </a:lnTo>
                    <a:lnTo>
                      <a:pt x="208" y="1043"/>
                    </a:lnTo>
                    <a:lnTo>
                      <a:pt x="197" y="1085"/>
                    </a:lnTo>
                    <a:lnTo>
                      <a:pt x="219" y="1091"/>
                    </a:lnTo>
                    <a:lnTo>
                      <a:pt x="224" y="1117"/>
                    </a:lnTo>
                    <a:lnTo>
                      <a:pt x="245" y="1139"/>
                    </a:lnTo>
                    <a:lnTo>
                      <a:pt x="261" y="1182"/>
                    </a:lnTo>
                    <a:lnTo>
                      <a:pt x="261" y="1176"/>
                    </a:lnTo>
                    <a:lnTo>
                      <a:pt x="277" y="1176"/>
                    </a:lnTo>
                    <a:lnTo>
                      <a:pt x="293" y="1187"/>
                    </a:lnTo>
                    <a:lnTo>
                      <a:pt x="304" y="1182"/>
                    </a:lnTo>
                    <a:lnTo>
                      <a:pt x="325" y="1187"/>
                    </a:lnTo>
                    <a:lnTo>
                      <a:pt x="336" y="1198"/>
                    </a:lnTo>
                    <a:lnTo>
                      <a:pt x="362" y="1182"/>
                    </a:lnTo>
                    <a:lnTo>
                      <a:pt x="384" y="1187"/>
                    </a:lnTo>
                    <a:lnTo>
                      <a:pt x="405" y="1203"/>
                    </a:lnTo>
                    <a:lnTo>
                      <a:pt x="410" y="1225"/>
                    </a:lnTo>
                    <a:lnTo>
                      <a:pt x="410" y="1246"/>
                    </a:lnTo>
                    <a:lnTo>
                      <a:pt x="432" y="1257"/>
                    </a:lnTo>
                    <a:lnTo>
                      <a:pt x="432" y="1267"/>
                    </a:lnTo>
                    <a:lnTo>
                      <a:pt x="453" y="1283"/>
                    </a:lnTo>
                    <a:lnTo>
                      <a:pt x="480" y="1289"/>
                    </a:lnTo>
                    <a:lnTo>
                      <a:pt x="485" y="1305"/>
                    </a:lnTo>
                    <a:lnTo>
                      <a:pt x="528" y="1316"/>
                    </a:lnTo>
                    <a:lnTo>
                      <a:pt x="544" y="1332"/>
                    </a:lnTo>
                    <a:lnTo>
                      <a:pt x="533" y="1348"/>
                    </a:lnTo>
                    <a:lnTo>
                      <a:pt x="522" y="1358"/>
                    </a:lnTo>
                    <a:lnTo>
                      <a:pt x="491" y="1364"/>
                    </a:lnTo>
                    <a:lnTo>
                      <a:pt x="485" y="1380"/>
                    </a:lnTo>
                    <a:lnTo>
                      <a:pt x="501" y="1390"/>
                    </a:lnTo>
                    <a:lnTo>
                      <a:pt x="501" y="1406"/>
                    </a:lnTo>
                    <a:lnTo>
                      <a:pt x="512" y="1422"/>
                    </a:lnTo>
                    <a:lnTo>
                      <a:pt x="528" y="1444"/>
                    </a:lnTo>
                    <a:lnTo>
                      <a:pt x="549" y="1444"/>
                    </a:lnTo>
                    <a:lnTo>
                      <a:pt x="555" y="1417"/>
                    </a:lnTo>
                    <a:lnTo>
                      <a:pt x="576" y="1417"/>
                    </a:lnTo>
                    <a:lnTo>
                      <a:pt x="613" y="1396"/>
                    </a:lnTo>
                    <a:lnTo>
                      <a:pt x="639" y="1406"/>
                    </a:lnTo>
                    <a:lnTo>
                      <a:pt x="667" y="1422"/>
                    </a:lnTo>
                    <a:lnTo>
                      <a:pt x="656" y="1433"/>
                    </a:lnTo>
                    <a:lnTo>
                      <a:pt x="667" y="1460"/>
                    </a:lnTo>
                    <a:lnTo>
                      <a:pt x="683" y="1465"/>
                    </a:lnTo>
                    <a:lnTo>
                      <a:pt x="704" y="1465"/>
                    </a:lnTo>
                    <a:lnTo>
                      <a:pt x="705" y="0"/>
                    </a:lnTo>
                    <a:lnTo>
                      <a:pt x="6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1" name="Freeform 502"/>
              <p:cNvSpPr>
                <a:spLocks/>
              </p:cNvSpPr>
              <p:nvPr/>
            </p:nvSpPr>
            <p:spPr bwMode="auto">
              <a:xfrm>
                <a:off x="2515" y="926"/>
                <a:ext cx="705" cy="1465"/>
              </a:xfrm>
              <a:custGeom>
                <a:avLst/>
                <a:gdLst>
                  <a:gd name="T0" fmla="*/ 639 w 705"/>
                  <a:gd name="T1" fmla="*/ 68 h 1465"/>
                  <a:gd name="T2" fmla="*/ 608 w 705"/>
                  <a:gd name="T3" fmla="*/ 117 h 1465"/>
                  <a:gd name="T4" fmla="*/ 571 w 705"/>
                  <a:gd name="T5" fmla="*/ 100 h 1465"/>
                  <a:gd name="T6" fmla="*/ 555 w 705"/>
                  <a:gd name="T7" fmla="*/ 90 h 1465"/>
                  <a:gd name="T8" fmla="*/ 571 w 705"/>
                  <a:gd name="T9" fmla="*/ 36 h 1465"/>
                  <a:gd name="T10" fmla="*/ 507 w 705"/>
                  <a:gd name="T11" fmla="*/ 10 h 1465"/>
                  <a:gd name="T12" fmla="*/ 469 w 705"/>
                  <a:gd name="T13" fmla="*/ 36 h 1465"/>
                  <a:gd name="T14" fmla="*/ 517 w 705"/>
                  <a:gd name="T15" fmla="*/ 127 h 1465"/>
                  <a:gd name="T16" fmla="*/ 571 w 705"/>
                  <a:gd name="T17" fmla="*/ 170 h 1465"/>
                  <a:gd name="T18" fmla="*/ 507 w 705"/>
                  <a:gd name="T19" fmla="*/ 202 h 1465"/>
                  <a:gd name="T20" fmla="*/ 491 w 705"/>
                  <a:gd name="T21" fmla="*/ 234 h 1465"/>
                  <a:gd name="T22" fmla="*/ 453 w 705"/>
                  <a:gd name="T23" fmla="*/ 315 h 1465"/>
                  <a:gd name="T24" fmla="*/ 474 w 705"/>
                  <a:gd name="T25" fmla="*/ 384 h 1465"/>
                  <a:gd name="T26" fmla="*/ 368 w 705"/>
                  <a:gd name="T27" fmla="*/ 384 h 1465"/>
                  <a:gd name="T28" fmla="*/ 416 w 705"/>
                  <a:gd name="T29" fmla="*/ 427 h 1465"/>
                  <a:gd name="T30" fmla="*/ 443 w 705"/>
                  <a:gd name="T31" fmla="*/ 448 h 1465"/>
                  <a:gd name="T32" fmla="*/ 410 w 705"/>
                  <a:gd name="T33" fmla="*/ 470 h 1465"/>
                  <a:gd name="T34" fmla="*/ 331 w 705"/>
                  <a:gd name="T35" fmla="*/ 448 h 1465"/>
                  <a:gd name="T36" fmla="*/ 277 w 705"/>
                  <a:gd name="T37" fmla="*/ 363 h 1465"/>
                  <a:gd name="T38" fmla="*/ 240 w 705"/>
                  <a:gd name="T39" fmla="*/ 325 h 1465"/>
                  <a:gd name="T40" fmla="*/ 181 w 705"/>
                  <a:gd name="T41" fmla="*/ 277 h 1465"/>
                  <a:gd name="T42" fmla="*/ 357 w 705"/>
                  <a:gd name="T43" fmla="*/ 293 h 1465"/>
                  <a:gd name="T44" fmla="*/ 432 w 705"/>
                  <a:gd name="T45" fmla="*/ 250 h 1465"/>
                  <a:gd name="T46" fmla="*/ 448 w 705"/>
                  <a:gd name="T47" fmla="*/ 165 h 1465"/>
                  <a:gd name="T48" fmla="*/ 283 w 705"/>
                  <a:gd name="T49" fmla="*/ 95 h 1465"/>
                  <a:gd name="T50" fmla="*/ 96 w 705"/>
                  <a:gd name="T51" fmla="*/ 79 h 1465"/>
                  <a:gd name="T52" fmla="*/ 107 w 705"/>
                  <a:gd name="T53" fmla="*/ 52 h 1465"/>
                  <a:gd name="T54" fmla="*/ 48 w 705"/>
                  <a:gd name="T55" fmla="*/ 74 h 1465"/>
                  <a:gd name="T56" fmla="*/ 5 w 705"/>
                  <a:gd name="T57" fmla="*/ 143 h 1465"/>
                  <a:gd name="T58" fmla="*/ 43 w 705"/>
                  <a:gd name="T59" fmla="*/ 229 h 1465"/>
                  <a:gd name="T60" fmla="*/ 91 w 705"/>
                  <a:gd name="T61" fmla="*/ 357 h 1465"/>
                  <a:gd name="T62" fmla="*/ 112 w 705"/>
                  <a:gd name="T63" fmla="*/ 470 h 1465"/>
                  <a:gd name="T64" fmla="*/ 171 w 705"/>
                  <a:gd name="T65" fmla="*/ 566 h 1465"/>
                  <a:gd name="T66" fmla="*/ 240 w 705"/>
                  <a:gd name="T67" fmla="*/ 668 h 1465"/>
                  <a:gd name="T68" fmla="*/ 166 w 705"/>
                  <a:gd name="T69" fmla="*/ 828 h 1465"/>
                  <a:gd name="T70" fmla="*/ 219 w 705"/>
                  <a:gd name="T71" fmla="*/ 850 h 1465"/>
                  <a:gd name="T72" fmla="*/ 245 w 705"/>
                  <a:gd name="T73" fmla="*/ 866 h 1465"/>
                  <a:gd name="T74" fmla="*/ 213 w 705"/>
                  <a:gd name="T75" fmla="*/ 887 h 1465"/>
                  <a:gd name="T76" fmla="*/ 181 w 705"/>
                  <a:gd name="T77" fmla="*/ 925 h 1465"/>
                  <a:gd name="T78" fmla="*/ 181 w 705"/>
                  <a:gd name="T79" fmla="*/ 968 h 1465"/>
                  <a:gd name="T80" fmla="*/ 197 w 705"/>
                  <a:gd name="T81" fmla="*/ 1085 h 1465"/>
                  <a:gd name="T82" fmla="*/ 245 w 705"/>
                  <a:gd name="T83" fmla="*/ 1139 h 1465"/>
                  <a:gd name="T84" fmla="*/ 277 w 705"/>
                  <a:gd name="T85" fmla="*/ 1176 h 1465"/>
                  <a:gd name="T86" fmla="*/ 325 w 705"/>
                  <a:gd name="T87" fmla="*/ 1187 h 1465"/>
                  <a:gd name="T88" fmla="*/ 384 w 705"/>
                  <a:gd name="T89" fmla="*/ 1187 h 1465"/>
                  <a:gd name="T90" fmla="*/ 410 w 705"/>
                  <a:gd name="T91" fmla="*/ 1246 h 1465"/>
                  <a:gd name="T92" fmla="*/ 453 w 705"/>
                  <a:gd name="T93" fmla="*/ 1283 h 1465"/>
                  <a:gd name="T94" fmla="*/ 528 w 705"/>
                  <a:gd name="T95" fmla="*/ 1316 h 1465"/>
                  <a:gd name="T96" fmla="*/ 522 w 705"/>
                  <a:gd name="T97" fmla="*/ 1358 h 1465"/>
                  <a:gd name="T98" fmla="*/ 501 w 705"/>
                  <a:gd name="T99" fmla="*/ 1390 h 1465"/>
                  <a:gd name="T100" fmla="*/ 528 w 705"/>
                  <a:gd name="T101" fmla="*/ 1444 h 1465"/>
                  <a:gd name="T102" fmla="*/ 576 w 705"/>
                  <a:gd name="T103" fmla="*/ 1417 h 1465"/>
                  <a:gd name="T104" fmla="*/ 667 w 705"/>
                  <a:gd name="T105" fmla="*/ 1422 h 1465"/>
                  <a:gd name="T106" fmla="*/ 683 w 705"/>
                  <a:gd name="T107" fmla="*/ 1465 h 1465"/>
                  <a:gd name="T108" fmla="*/ 639 w 705"/>
                  <a:gd name="T109" fmla="*/ 0 h 146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5" h="1465">
                    <a:moveTo>
                      <a:pt x="639" y="0"/>
                    </a:moveTo>
                    <a:lnTo>
                      <a:pt x="629" y="36"/>
                    </a:lnTo>
                    <a:lnTo>
                      <a:pt x="639" y="68"/>
                    </a:lnTo>
                    <a:lnTo>
                      <a:pt x="639" y="84"/>
                    </a:lnTo>
                    <a:lnTo>
                      <a:pt x="634" y="100"/>
                    </a:lnTo>
                    <a:lnTo>
                      <a:pt x="608" y="117"/>
                    </a:lnTo>
                    <a:lnTo>
                      <a:pt x="592" y="117"/>
                    </a:lnTo>
                    <a:lnTo>
                      <a:pt x="581" y="106"/>
                    </a:lnTo>
                    <a:lnTo>
                      <a:pt x="571" y="100"/>
                    </a:lnTo>
                    <a:lnTo>
                      <a:pt x="565" y="106"/>
                    </a:lnTo>
                    <a:lnTo>
                      <a:pt x="555" y="106"/>
                    </a:lnTo>
                    <a:lnTo>
                      <a:pt x="555" y="90"/>
                    </a:lnTo>
                    <a:lnTo>
                      <a:pt x="555" y="68"/>
                    </a:lnTo>
                    <a:lnTo>
                      <a:pt x="565" y="52"/>
                    </a:lnTo>
                    <a:lnTo>
                      <a:pt x="571" y="36"/>
                    </a:lnTo>
                    <a:lnTo>
                      <a:pt x="565" y="26"/>
                    </a:lnTo>
                    <a:lnTo>
                      <a:pt x="538" y="4"/>
                    </a:lnTo>
                    <a:lnTo>
                      <a:pt x="507" y="10"/>
                    </a:lnTo>
                    <a:lnTo>
                      <a:pt x="474" y="20"/>
                    </a:lnTo>
                    <a:lnTo>
                      <a:pt x="443" y="26"/>
                    </a:lnTo>
                    <a:lnTo>
                      <a:pt x="469" y="36"/>
                    </a:lnTo>
                    <a:lnTo>
                      <a:pt x="496" y="52"/>
                    </a:lnTo>
                    <a:lnTo>
                      <a:pt x="512" y="111"/>
                    </a:lnTo>
                    <a:lnTo>
                      <a:pt x="517" y="127"/>
                    </a:lnTo>
                    <a:lnTo>
                      <a:pt x="533" y="127"/>
                    </a:lnTo>
                    <a:lnTo>
                      <a:pt x="555" y="143"/>
                    </a:lnTo>
                    <a:lnTo>
                      <a:pt x="571" y="170"/>
                    </a:lnTo>
                    <a:lnTo>
                      <a:pt x="576" y="202"/>
                    </a:lnTo>
                    <a:lnTo>
                      <a:pt x="538" y="197"/>
                    </a:lnTo>
                    <a:lnTo>
                      <a:pt x="507" y="202"/>
                    </a:lnTo>
                    <a:lnTo>
                      <a:pt x="496" y="208"/>
                    </a:lnTo>
                    <a:lnTo>
                      <a:pt x="496" y="213"/>
                    </a:lnTo>
                    <a:lnTo>
                      <a:pt x="491" y="234"/>
                    </a:lnTo>
                    <a:lnTo>
                      <a:pt x="474" y="261"/>
                    </a:lnTo>
                    <a:lnTo>
                      <a:pt x="458" y="293"/>
                    </a:lnTo>
                    <a:lnTo>
                      <a:pt x="453" y="315"/>
                    </a:lnTo>
                    <a:lnTo>
                      <a:pt x="464" y="325"/>
                    </a:lnTo>
                    <a:lnTo>
                      <a:pt x="517" y="368"/>
                    </a:lnTo>
                    <a:lnTo>
                      <a:pt x="474" y="384"/>
                    </a:lnTo>
                    <a:lnTo>
                      <a:pt x="421" y="384"/>
                    </a:lnTo>
                    <a:lnTo>
                      <a:pt x="379" y="373"/>
                    </a:lnTo>
                    <a:lnTo>
                      <a:pt x="368" y="384"/>
                    </a:lnTo>
                    <a:lnTo>
                      <a:pt x="362" y="400"/>
                    </a:lnTo>
                    <a:lnTo>
                      <a:pt x="384" y="422"/>
                    </a:lnTo>
                    <a:lnTo>
                      <a:pt x="416" y="427"/>
                    </a:lnTo>
                    <a:lnTo>
                      <a:pt x="432" y="427"/>
                    </a:lnTo>
                    <a:lnTo>
                      <a:pt x="443" y="438"/>
                    </a:lnTo>
                    <a:lnTo>
                      <a:pt x="443" y="448"/>
                    </a:lnTo>
                    <a:lnTo>
                      <a:pt x="432" y="464"/>
                    </a:lnTo>
                    <a:lnTo>
                      <a:pt x="426" y="470"/>
                    </a:lnTo>
                    <a:lnTo>
                      <a:pt x="410" y="470"/>
                    </a:lnTo>
                    <a:lnTo>
                      <a:pt x="379" y="459"/>
                    </a:lnTo>
                    <a:lnTo>
                      <a:pt x="347" y="454"/>
                    </a:lnTo>
                    <a:lnTo>
                      <a:pt x="331" y="448"/>
                    </a:lnTo>
                    <a:lnTo>
                      <a:pt x="320" y="438"/>
                    </a:lnTo>
                    <a:lnTo>
                      <a:pt x="283" y="390"/>
                    </a:lnTo>
                    <a:lnTo>
                      <a:pt x="277" y="363"/>
                    </a:lnTo>
                    <a:lnTo>
                      <a:pt x="277" y="352"/>
                    </a:lnTo>
                    <a:lnTo>
                      <a:pt x="272" y="336"/>
                    </a:lnTo>
                    <a:lnTo>
                      <a:pt x="240" y="325"/>
                    </a:lnTo>
                    <a:lnTo>
                      <a:pt x="213" y="315"/>
                    </a:lnTo>
                    <a:lnTo>
                      <a:pt x="160" y="277"/>
                    </a:lnTo>
                    <a:lnTo>
                      <a:pt x="181" y="277"/>
                    </a:lnTo>
                    <a:lnTo>
                      <a:pt x="203" y="288"/>
                    </a:lnTo>
                    <a:lnTo>
                      <a:pt x="250" y="288"/>
                    </a:lnTo>
                    <a:lnTo>
                      <a:pt x="357" y="293"/>
                    </a:lnTo>
                    <a:lnTo>
                      <a:pt x="395" y="282"/>
                    </a:lnTo>
                    <a:lnTo>
                      <a:pt x="416" y="272"/>
                    </a:lnTo>
                    <a:lnTo>
                      <a:pt x="432" y="250"/>
                    </a:lnTo>
                    <a:lnTo>
                      <a:pt x="448" y="208"/>
                    </a:lnTo>
                    <a:lnTo>
                      <a:pt x="453" y="186"/>
                    </a:lnTo>
                    <a:lnTo>
                      <a:pt x="448" y="165"/>
                    </a:lnTo>
                    <a:lnTo>
                      <a:pt x="421" y="133"/>
                    </a:lnTo>
                    <a:lnTo>
                      <a:pt x="379" y="122"/>
                    </a:lnTo>
                    <a:lnTo>
                      <a:pt x="283" y="95"/>
                    </a:lnTo>
                    <a:lnTo>
                      <a:pt x="235" y="79"/>
                    </a:lnTo>
                    <a:lnTo>
                      <a:pt x="192" y="79"/>
                    </a:lnTo>
                    <a:lnTo>
                      <a:pt x="96" y="79"/>
                    </a:lnTo>
                    <a:lnTo>
                      <a:pt x="112" y="63"/>
                    </a:lnTo>
                    <a:lnTo>
                      <a:pt x="117" y="58"/>
                    </a:lnTo>
                    <a:lnTo>
                      <a:pt x="107" y="52"/>
                    </a:lnTo>
                    <a:lnTo>
                      <a:pt x="80" y="47"/>
                    </a:lnTo>
                    <a:lnTo>
                      <a:pt x="69" y="68"/>
                    </a:lnTo>
                    <a:lnTo>
                      <a:pt x="48" y="74"/>
                    </a:lnTo>
                    <a:lnTo>
                      <a:pt x="48" y="90"/>
                    </a:lnTo>
                    <a:lnTo>
                      <a:pt x="26" y="111"/>
                    </a:lnTo>
                    <a:lnTo>
                      <a:pt x="5" y="143"/>
                    </a:lnTo>
                    <a:lnTo>
                      <a:pt x="0" y="175"/>
                    </a:lnTo>
                    <a:lnTo>
                      <a:pt x="16" y="218"/>
                    </a:lnTo>
                    <a:lnTo>
                      <a:pt x="43" y="229"/>
                    </a:lnTo>
                    <a:lnTo>
                      <a:pt x="69" y="256"/>
                    </a:lnTo>
                    <a:lnTo>
                      <a:pt x="59" y="293"/>
                    </a:lnTo>
                    <a:lnTo>
                      <a:pt x="91" y="357"/>
                    </a:lnTo>
                    <a:lnTo>
                      <a:pt x="133" y="400"/>
                    </a:lnTo>
                    <a:lnTo>
                      <a:pt x="107" y="432"/>
                    </a:lnTo>
                    <a:lnTo>
                      <a:pt x="112" y="470"/>
                    </a:lnTo>
                    <a:lnTo>
                      <a:pt x="155" y="497"/>
                    </a:lnTo>
                    <a:lnTo>
                      <a:pt x="181" y="534"/>
                    </a:lnTo>
                    <a:lnTo>
                      <a:pt x="171" y="566"/>
                    </a:lnTo>
                    <a:lnTo>
                      <a:pt x="213" y="593"/>
                    </a:lnTo>
                    <a:lnTo>
                      <a:pt x="245" y="625"/>
                    </a:lnTo>
                    <a:lnTo>
                      <a:pt x="240" y="668"/>
                    </a:lnTo>
                    <a:lnTo>
                      <a:pt x="213" y="716"/>
                    </a:lnTo>
                    <a:lnTo>
                      <a:pt x="181" y="764"/>
                    </a:lnTo>
                    <a:lnTo>
                      <a:pt x="166" y="828"/>
                    </a:lnTo>
                    <a:lnTo>
                      <a:pt x="176" y="818"/>
                    </a:lnTo>
                    <a:lnTo>
                      <a:pt x="192" y="839"/>
                    </a:lnTo>
                    <a:lnTo>
                      <a:pt x="219" y="850"/>
                    </a:lnTo>
                    <a:lnTo>
                      <a:pt x="250" y="855"/>
                    </a:lnTo>
                    <a:lnTo>
                      <a:pt x="250" y="861"/>
                    </a:lnTo>
                    <a:lnTo>
                      <a:pt x="245" y="866"/>
                    </a:lnTo>
                    <a:lnTo>
                      <a:pt x="229" y="871"/>
                    </a:lnTo>
                    <a:lnTo>
                      <a:pt x="219" y="871"/>
                    </a:lnTo>
                    <a:lnTo>
                      <a:pt x="213" y="887"/>
                    </a:lnTo>
                    <a:lnTo>
                      <a:pt x="181" y="893"/>
                    </a:lnTo>
                    <a:lnTo>
                      <a:pt x="181" y="909"/>
                    </a:lnTo>
                    <a:lnTo>
                      <a:pt x="181" y="925"/>
                    </a:lnTo>
                    <a:lnTo>
                      <a:pt x="176" y="925"/>
                    </a:lnTo>
                    <a:lnTo>
                      <a:pt x="181" y="935"/>
                    </a:lnTo>
                    <a:lnTo>
                      <a:pt x="181" y="968"/>
                    </a:lnTo>
                    <a:lnTo>
                      <a:pt x="181" y="1010"/>
                    </a:lnTo>
                    <a:lnTo>
                      <a:pt x="208" y="1043"/>
                    </a:lnTo>
                    <a:lnTo>
                      <a:pt x="197" y="1085"/>
                    </a:lnTo>
                    <a:lnTo>
                      <a:pt x="219" y="1091"/>
                    </a:lnTo>
                    <a:lnTo>
                      <a:pt x="224" y="1117"/>
                    </a:lnTo>
                    <a:lnTo>
                      <a:pt x="245" y="1139"/>
                    </a:lnTo>
                    <a:lnTo>
                      <a:pt x="261" y="1182"/>
                    </a:lnTo>
                    <a:lnTo>
                      <a:pt x="261" y="1176"/>
                    </a:lnTo>
                    <a:lnTo>
                      <a:pt x="277" y="1176"/>
                    </a:lnTo>
                    <a:lnTo>
                      <a:pt x="293" y="1187"/>
                    </a:lnTo>
                    <a:lnTo>
                      <a:pt x="304" y="1182"/>
                    </a:lnTo>
                    <a:lnTo>
                      <a:pt x="325" y="1187"/>
                    </a:lnTo>
                    <a:lnTo>
                      <a:pt x="336" y="1198"/>
                    </a:lnTo>
                    <a:lnTo>
                      <a:pt x="362" y="1182"/>
                    </a:lnTo>
                    <a:lnTo>
                      <a:pt x="384" y="1187"/>
                    </a:lnTo>
                    <a:lnTo>
                      <a:pt x="405" y="1203"/>
                    </a:lnTo>
                    <a:lnTo>
                      <a:pt x="410" y="1225"/>
                    </a:lnTo>
                    <a:lnTo>
                      <a:pt x="410" y="1246"/>
                    </a:lnTo>
                    <a:lnTo>
                      <a:pt x="432" y="1257"/>
                    </a:lnTo>
                    <a:lnTo>
                      <a:pt x="432" y="1267"/>
                    </a:lnTo>
                    <a:lnTo>
                      <a:pt x="453" y="1283"/>
                    </a:lnTo>
                    <a:lnTo>
                      <a:pt x="480" y="1289"/>
                    </a:lnTo>
                    <a:lnTo>
                      <a:pt x="485" y="1305"/>
                    </a:lnTo>
                    <a:lnTo>
                      <a:pt x="528" y="1316"/>
                    </a:lnTo>
                    <a:lnTo>
                      <a:pt x="544" y="1332"/>
                    </a:lnTo>
                    <a:lnTo>
                      <a:pt x="533" y="1348"/>
                    </a:lnTo>
                    <a:lnTo>
                      <a:pt x="522" y="1358"/>
                    </a:lnTo>
                    <a:lnTo>
                      <a:pt x="491" y="1364"/>
                    </a:lnTo>
                    <a:lnTo>
                      <a:pt x="485" y="1380"/>
                    </a:lnTo>
                    <a:lnTo>
                      <a:pt x="501" y="1390"/>
                    </a:lnTo>
                    <a:lnTo>
                      <a:pt x="501" y="1406"/>
                    </a:lnTo>
                    <a:lnTo>
                      <a:pt x="512" y="1422"/>
                    </a:lnTo>
                    <a:lnTo>
                      <a:pt x="528" y="1444"/>
                    </a:lnTo>
                    <a:lnTo>
                      <a:pt x="549" y="1444"/>
                    </a:lnTo>
                    <a:lnTo>
                      <a:pt x="555" y="1417"/>
                    </a:lnTo>
                    <a:lnTo>
                      <a:pt x="576" y="1417"/>
                    </a:lnTo>
                    <a:lnTo>
                      <a:pt x="613" y="1396"/>
                    </a:lnTo>
                    <a:lnTo>
                      <a:pt x="639" y="1406"/>
                    </a:lnTo>
                    <a:lnTo>
                      <a:pt x="667" y="1422"/>
                    </a:lnTo>
                    <a:lnTo>
                      <a:pt x="656" y="1433"/>
                    </a:lnTo>
                    <a:lnTo>
                      <a:pt x="667" y="1460"/>
                    </a:lnTo>
                    <a:lnTo>
                      <a:pt x="683" y="1465"/>
                    </a:lnTo>
                    <a:lnTo>
                      <a:pt x="704" y="1465"/>
                    </a:lnTo>
                    <a:lnTo>
                      <a:pt x="705" y="0"/>
                    </a:lnTo>
                    <a:lnTo>
                      <a:pt x="639" y="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2" name="Freeform 503"/>
            <p:cNvSpPr>
              <a:spLocks/>
            </p:cNvSpPr>
            <p:nvPr/>
          </p:nvSpPr>
          <p:spPr bwMode="auto">
            <a:xfrm>
              <a:off x="4556" y="1107"/>
              <a:ext cx="505" cy="851"/>
            </a:xfrm>
            <a:custGeom>
              <a:avLst/>
              <a:gdLst>
                <a:gd name="T0" fmla="*/ 431 w 505"/>
                <a:gd name="T1" fmla="*/ 481 h 851"/>
                <a:gd name="T2" fmla="*/ 415 w 505"/>
                <a:gd name="T3" fmla="*/ 412 h 851"/>
                <a:gd name="T4" fmla="*/ 367 w 505"/>
                <a:gd name="T5" fmla="*/ 348 h 851"/>
                <a:gd name="T6" fmla="*/ 351 w 505"/>
                <a:gd name="T7" fmla="*/ 273 h 851"/>
                <a:gd name="T8" fmla="*/ 330 w 505"/>
                <a:gd name="T9" fmla="*/ 171 h 851"/>
                <a:gd name="T10" fmla="*/ 277 w 505"/>
                <a:gd name="T11" fmla="*/ 133 h 851"/>
                <a:gd name="T12" fmla="*/ 266 w 505"/>
                <a:gd name="T13" fmla="*/ 58 h 851"/>
                <a:gd name="T14" fmla="*/ 260 w 505"/>
                <a:gd name="T15" fmla="*/ 21 h 851"/>
                <a:gd name="T16" fmla="*/ 186 w 505"/>
                <a:gd name="T17" fmla="*/ 0 h 851"/>
                <a:gd name="T18" fmla="*/ 165 w 505"/>
                <a:gd name="T19" fmla="*/ 75 h 851"/>
                <a:gd name="T20" fmla="*/ 117 w 505"/>
                <a:gd name="T21" fmla="*/ 112 h 851"/>
                <a:gd name="T22" fmla="*/ 27 w 505"/>
                <a:gd name="T23" fmla="*/ 91 h 851"/>
                <a:gd name="T24" fmla="*/ 32 w 505"/>
                <a:gd name="T25" fmla="*/ 144 h 851"/>
                <a:gd name="T26" fmla="*/ 111 w 505"/>
                <a:gd name="T27" fmla="*/ 198 h 851"/>
                <a:gd name="T28" fmla="*/ 138 w 505"/>
                <a:gd name="T29" fmla="*/ 246 h 851"/>
                <a:gd name="T30" fmla="*/ 144 w 505"/>
                <a:gd name="T31" fmla="*/ 310 h 851"/>
                <a:gd name="T32" fmla="*/ 165 w 505"/>
                <a:gd name="T33" fmla="*/ 369 h 851"/>
                <a:gd name="T34" fmla="*/ 207 w 505"/>
                <a:gd name="T35" fmla="*/ 385 h 851"/>
                <a:gd name="T36" fmla="*/ 223 w 505"/>
                <a:gd name="T37" fmla="*/ 401 h 851"/>
                <a:gd name="T38" fmla="*/ 223 w 505"/>
                <a:gd name="T39" fmla="*/ 423 h 851"/>
                <a:gd name="T40" fmla="*/ 149 w 505"/>
                <a:gd name="T41" fmla="*/ 556 h 851"/>
                <a:gd name="T42" fmla="*/ 111 w 505"/>
                <a:gd name="T43" fmla="*/ 599 h 851"/>
                <a:gd name="T44" fmla="*/ 117 w 505"/>
                <a:gd name="T45" fmla="*/ 653 h 851"/>
                <a:gd name="T46" fmla="*/ 144 w 505"/>
                <a:gd name="T47" fmla="*/ 722 h 851"/>
                <a:gd name="T48" fmla="*/ 149 w 505"/>
                <a:gd name="T49" fmla="*/ 776 h 851"/>
                <a:gd name="T50" fmla="*/ 181 w 505"/>
                <a:gd name="T51" fmla="*/ 808 h 851"/>
                <a:gd name="T52" fmla="*/ 197 w 505"/>
                <a:gd name="T53" fmla="*/ 851 h 851"/>
                <a:gd name="T54" fmla="*/ 240 w 505"/>
                <a:gd name="T55" fmla="*/ 846 h 851"/>
                <a:gd name="T56" fmla="*/ 319 w 505"/>
                <a:gd name="T57" fmla="*/ 797 h 851"/>
                <a:gd name="T58" fmla="*/ 426 w 505"/>
                <a:gd name="T59" fmla="*/ 744 h 851"/>
                <a:gd name="T60" fmla="*/ 473 w 505"/>
                <a:gd name="T61" fmla="*/ 631 h 851"/>
                <a:gd name="T62" fmla="*/ 505 w 505"/>
                <a:gd name="T63" fmla="*/ 540 h 8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05" h="851">
                  <a:moveTo>
                    <a:pt x="473" y="508"/>
                  </a:moveTo>
                  <a:lnTo>
                    <a:pt x="431" y="481"/>
                  </a:lnTo>
                  <a:lnTo>
                    <a:pt x="442" y="449"/>
                  </a:lnTo>
                  <a:lnTo>
                    <a:pt x="415" y="412"/>
                  </a:lnTo>
                  <a:lnTo>
                    <a:pt x="372" y="385"/>
                  </a:lnTo>
                  <a:lnTo>
                    <a:pt x="367" y="348"/>
                  </a:lnTo>
                  <a:lnTo>
                    <a:pt x="394" y="316"/>
                  </a:lnTo>
                  <a:lnTo>
                    <a:pt x="351" y="273"/>
                  </a:lnTo>
                  <a:lnTo>
                    <a:pt x="319" y="208"/>
                  </a:lnTo>
                  <a:lnTo>
                    <a:pt x="330" y="171"/>
                  </a:lnTo>
                  <a:lnTo>
                    <a:pt x="303" y="144"/>
                  </a:lnTo>
                  <a:lnTo>
                    <a:pt x="277" y="133"/>
                  </a:lnTo>
                  <a:lnTo>
                    <a:pt x="260" y="91"/>
                  </a:lnTo>
                  <a:lnTo>
                    <a:pt x="266" y="58"/>
                  </a:lnTo>
                  <a:lnTo>
                    <a:pt x="271" y="48"/>
                  </a:lnTo>
                  <a:lnTo>
                    <a:pt x="260" y="21"/>
                  </a:lnTo>
                  <a:lnTo>
                    <a:pt x="218" y="0"/>
                  </a:lnTo>
                  <a:lnTo>
                    <a:pt x="186" y="0"/>
                  </a:lnTo>
                  <a:lnTo>
                    <a:pt x="165" y="26"/>
                  </a:lnTo>
                  <a:lnTo>
                    <a:pt x="165" y="75"/>
                  </a:lnTo>
                  <a:lnTo>
                    <a:pt x="154" y="123"/>
                  </a:lnTo>
                  <a:lnTo>
                    <a:pt x="117" y="112"/>
                  </a:lnTo>
                  <a:lnTo>
                    <a:pt x="90" y="123"/>
                  </a:lnTo>
                  <a:lnTo>
                    <a:pt x="27" y="91"/>
                  </a:lnTo>
                  <a:lnTo>
                    <a:pt x="0" y="107"/>
                  </a:lnTo>
                  <a:lnTo>
                    <a:pt x="32" y="144"/>
                  </a:lnTo>
                  <a:lnTo>
                    <a:pt x="90" y="171"/>
                  </a:lnTo>
                  <a:lnTo>
                    <a:pt x="111" y="198"/>
                  </a:lnTo>
                  <a:lnTo>
                    <a:pt x="111" y="225"/>
                  </a:lnTo>
                  <a:lnTo>
                    <a:pt x="138" y="246"/>
                  </a:lnTo>
                  <a:lnTo>
                    <a:pt x="138" y="278"/>
                  </a:lnTo>
                  <a:lnTo>
                    <a:pt x="144" y="310"/>
                  </a:lnTo>
                  <a:lnTo>
                    <a:pt x="154" y="337"/>
                  </a:lnTo>
                  <a:lnTo>
                    <a:pt x="165" y="369"/>
                  </a:lnTo>
                  <a:lnTo>
                    <a:pt x="186" y="374"/>
                  </a:lnTo>
                  <a:lnTo>
                    <a:pt x="207" y="385"/>
                  </a:lnTo>
                  <a:lnTo>
                    <a:pt x="223" y="390"/>
                  </a:lnTo>
                  <a:lnTo>
                    <a:pt x="223" y="401"/>
                  </a:lnTo>
                  <a:lnTo>
                    <a:pt x="229" y="412"/>
                  </a:lnTo>
                  <a:lnTo>
                    <a:pt x="223" y="423"/>
                  </a:lnTo>
                  <a:lnTo>
                    <a:pt x="202" y="465"/>
                  </a:lnTo>
                  <a:lnTo>
                    <a:pt x="149" y="556"/>
                  </a:lnTo>
                  <a:lnTo>
                    <a:pt x="128" y="578"/>
                  </a:lnTo>
                  <a:lnTo>
                    <a:pt x="111" y="599"/>
                  </a:lnTo>
                  <a:lnTo>
                    <a:pt x="111" y="626"/>
                  </a:lnTo>
                  <a:lnTo>
                    <a:pt x="117" y="653"/>
                  </a:lnTo>
                  <a:lnTo>
                    <a:pt x="133" y="701"/>
                  </a:lnTo>
                  <a:lnTo>
                    <a:pt x="144" y="722"/>
                  </a:lnTo>
                  <a:lnTo>
                    <a:pt x="144" y="749"/>
                  </a:lnTo>
                  <a:lnTo>
                    <a:pt x="149" y="776"/>
                  </a:lnTo>
                  <a:lnTo>
                    <a:pt x="159" y="797"/>
                  </a:lnTo>
                  <a:lnTo>
                    <a:pt x="181" y="808"/>
                  </a:lnTo>
                  <a:lnTo>
                    <a:pt x="202" y="819"/>
                  </a:lnTo>
                  <a:lnTo>
                    <a:pt x="197" y="851"/>
                  </a:lnTo>
                  <a:lnTo>
                    <a:pt x="229" y="851"/>
                  </a:lnTo>
                  <a:lnTo>
                    <a:pt x="240" y="846"/>
                  </a:lnTo>
                  <a:lnTo>
                    <a:pt x="255" y="835"/>
                  </a:lnTo>
                  <a:lnTo>
                    <a:pt x="319" y="797"/>
                  </a:lnTo>
                  <a:lnTo>
                    <a:pt x="378" y="771"/>
                  </a:lnTo>
                  <a:lnTo>
                    <a:pt x="426" y="744"/>
                  </a:lnTo>
                  <a:lnTo>
                    <a:pt x="442" y="680"/>
                  </a:lnTo>
                  <a:lnTo>
                    <a:pt x="473" y="631"/>
                  </a:lnTo>
                  <a:lnTo>
                    <a:pt x="500" y="583"/>
                  </a:lnTo>
                  <a:lnTo>
                    <a:pt x="505" y="540"/>
                  </a:lnTo>
                  <a:lnTo>
                    <a:pt x="473" y="5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Freeform 504"/>
            <p:cNvSpPr>
              <a:spLocks/>
            </p:cNvSpPr>
            <p:nvPr/>
          </p:nvSpPr>
          <p:spPr bwMode="auto">
            <a:xfrm>
              <a:off x="4283" y="1225"/>
              <a:ext cx="439" cy="1134"/>
            </a:xfrm>
            <a:custGeom>
              <a:avLst/>
              <a:gdLst>
                <a:gd name="T0" fmla="*/ 225 w 439"/>
                <a:gd name="T1" fmla="*/ 48 h 1134"/>
                <a:gd name="T2" fmla="*/ 187 w 439"/>
                <a:gd name="T3" fmla="*/ 85 h 1134"/>
                <a:gd name="T4" fmla="*/ 166 w 439"/>
                <a:gd name="T5" fmla="*/ 144 h 1134"/>
                <a:gd name="T6" fmla="*/ 133 w 439"/>
                <a:gd name="T7" fmla="*/ 208 h 1134"/>
                <a:gd name="T8" fmla="*/ 107 w 439"/>
                <a:gd name="T9" fmla="*/ 267 h 1134"/>
                <a:gd name="T10" fmla="*/ 75 w 439"/>
                <a:gd name="T11" fmla="*/ 385 h 1134"/>
                <a:gd name="T12" fmla="*/ 91 w 439"/>
                <a:gd name="T13" fmla="*/ 438 h 1134"/>
                <a:gd name="T14" fmla="*/ 21 w 439"/>
                <a:gd name="T15" fmla="*/ 492 h 1134"/>
                <a:gd name="T16" fmla="*/ 32 w 439"/>
                <a:gd name="T17" fmla="*/ 626 h 1134"/>
                <a:gd name="T18" fmla="*/ 58 w 439"/>
                <a:gd name="T19" fmla="*/ 679 h 1134"/>
                <a:gd name="T20" fmla="*/ 42 w 439"/>
                <a:gd name="T21" fmla="*/ 765 h 1134"/>
                <a:gd name="T22" fmla="*/ 11 w 439"/>
                <a:gd name="T23" fmla="*/ 851 h 1134"/>
                <a:gd name="T24" fmla="*/ 5 w 439"/>
                <a:gd name="T25" fmla="*/ 888 h 1134"/>
                <a:gd name="T26" fmla="*/ 27 w 439"/>
                <a:gd name="T27" fmla="*/ 920 h 1134"/>
                <a:gd name="T28" fmla="*/ 53 w 439"/>
                <a:gd name="T29" fmla="*/ 1006 h 1134"/>
                <a:gd name="T30" fmla="*/ 75 w 439"/>
                <a:gd name="T31" fmla="*/ 1049 h 1134"/>
                <a:gd name="T32" fmla="*/ 69 w 439"/>
                <a:gd name="T33" fmla="*/ 1081 h 1134"/>
                <a:gd name="T34" fmla="*/ 86 w 439"/>
                <a:gd name="T35" fmla="*/ 1113 h 1134"/>
                <a:gd name="T36" fmla="*/ 128 w 439"/>
                <a:gd name="T37" fmla="*/ 1134 h 1134"/>
                <a:gd name="T38" fmla="*/ 155 w 439"/>
                <a:gd name="T39" fmla="*/ 1102 h 1134"/>
                <a:gd name="T40" fmla="*/ 181 w 439"/>
                <a:gd name="T41" fmla="*/ 1070 h 1134"/>
                <a:gd name="T42" fmla="*/ 246 w 439"/>
                <a:gd name="T43" fmla="*/ 984 h 1134"/>
                <a:gd name="T44" fmla="*/ 246 w 439"/>
                <a:gd name="T45" fmla="*/ 942 h 1134"/>
                <a:gd name="T46" fmla="*/ 251 w 439"/>
                <a:gd name="T47" fmla="*/ 893 h 1134"/>
                <a:gd name="T48" fmla="*/ 267 w 439"/>
                <a:gd name="T49" fmla="*/ 851 h 1134"/>
                <a:gd name="T50" fmla="*/ 315 w 439"/>
                <a:gd name="T51" fmla="*/ 819 h 1134"/>
                <a:gd name="T52" fmla="*/ 320 w 439"/>
                <a:gd name="T53" fmla="*/ 781 h 1134"/>
                <a:gd name="T54" fmla="*/ 305 w 439"/>
                <a:gd name="T55" fmla="*/ 728 h 1134"/>
                <a:gd name="T56" fmla="*/ 251 w 439"/>
                <a:gd name="T57" fmla="*/ 695 h 1134"/>
                <a:gd name="T58" fmla="*/ 246 w 439"/>
                <a:gd name="T59" fmla="*/ 658 h 1134"/>
                <a:gd name="T60" fmla="*/ 246 w 439"/>
                <a:gd name="T61" fmla="*/ 556 h 1134"/>
                <a:gd name="T62" fmla="*/ 305 w 439"/>
                <a:gd name="T63" fmla="*/ 471 h 1134"/>
                <a:gd name="T64" fmla="*/ 353 w 439"/>
                <a:gd name="T65" fmla="*/ 417 h 1134"/>
                <a:gd name="T66" fmla="*/ 369 w 439"/>
                <a:gd name="T67" fmla="*/ 374 h 1134"/>
                <a:gd name="T68" fmla="*/ 364 w 439"/>
                <a:gd name="T69" fmla="*/ 331 h 1134"/>
                <a:gd name="T70" fmla="*/ 385 w 439"/>
                <a:gd name="T71" fmla="*/ 283 h 1134"/>
                <a:gd name="T72" fmla="*/ 433 w 439"/>
                <a:gd name="T73" fmla="*/ 251 h 1134"/>
                <a:gd name="T74" fmla="*/ 428 w 439"/>
                <a:gd name="T75" fmla="*/ 219 h 1134"/>
                <a:gd name="T76" fmla="*/ 412 w 439"/>
                <a:gd name="T77" fmla="*/ 160 h 1134"/>
                <a:gd name="T78" fmla="*/ 385 w 439"/>
                <a:gd name="T79" fmla="*/ 107 h 1134"/>
                <a:gd name="T80" fmla="*/ 364 w 439"/>
                <a:gd name="T81" fmla="*/ 53 h 1134"/>
                <a:gd name="T82" fmla="*/ 283 w 439"/>
                <a:gd name="T83" fmla="*/ 0 h 1134"/>
                <a:gd name="T84" fmla="*/ 272 w 439"/>
                <a:gd name="T85" fmla="*/ 59 h 113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39" h="1134">
                  <a:moveTo>
                    <a:pt x="272" y="59"/>
                  </a:moveTo>
                  <a:lnTo>
                    <a:pt x="225" y="48"/>
                  </a:lnTo>
                  <a:lnTo>
                    <a:pt x="214" y="85"/>
                  </a:lnTo>
                  <a:lnTo>
                    <a:pt x="187" y="85"/>
                  </a:lnTo>
                  <a:lnTo>
                    <a:pt x="166" y="112"/>
                  </a:lnTo>
                  <a:lnTo>
                    <a:pt x="166" y="144"/>
                  </a:lnTo>
                  <a:lnTo>
                    <a:pt x="171" y="171"/>
                  </a:lnTo>
                  <a:lnTo>
                    <a:pt x="133" y="208"/>
                  </a:lnTo>
                  <a:lnTo>
                    <a:pt x="133" y="251"/>
                  </a:lnTo>
                  <a:lnTo>
                    <a:pt x="107" y="267"/>
                  </a:lnTo>
                  <a:lnTo>
                    <a:pt x="107" y="331"/>
                  </a:lnTo>
                  <a:lnTo>
                    <a:pt x="75" y="385"/>
                  </a:lnTo>
                  <a:lnTo>
                    <a:pt x="102" y="401"/>
                  </a:lnTo>
                  <a:lnTo>
                    <a:pt x="91" y="438"/>
                  </a:lnTo>
                  <a:lnTo>
                    <a:pt x="42" y="444"/>
                  </a:lnTo>
                  <a:lnTo>
                    <a:pt x="21" y="492"/>
                  </a:lnTo>
                  <a:lnTo>
                    <a:pt x="32" y="572"/>
                  </a:lnTo>
                  <a:lnTo>
                    <a:pt x="32" y="626"/>
                  </a:lnTo>
                  <a:lnTo>
                    <a:pt x="58" y="653"/>
                  </a:lnTo>
                  <a:lnTo>
                    <a:pt x="58" y="679"/>
                  </a:lnTo>
                  <a:lnTo>
                    <a:pt x="42" y="706"/>
                  </a:lnTo>
                  <a:lnTo>
                    <a:pt x="42" y="765"/>
                  </a:lnTo>
                  <a:lnTo>
                    <a:pt x="21" y="786"/>
                  </a:lnTo>
                  <a:lnTo>
                    <a:pt x="11" y="851"/>
                  </a:lnTo>
                  <a:lnTo>
                    <a:pt x="0" y="856"/>
                  </a:lnTo>
                  <a:lnTo>
                    <a:pt x="5" y="888"/>
                  </a:lnTo>
                  <a:lnTo>
                    <a:pt x="21" y="904"/>
                  </a:lnTo>
                  <a:lnTo>
                    <a:pt x="27" y="920"/>
                  </a:lnTo>
                  <a:lnTo>
                    <a:pt x="27" y="963"/>
                  </a:lnTo>
                  <a:lnTo>
                    <a:pt x="53" y="1006"/>
                  </a:lnTo>
                  <a:lnTo>
                    <a:pt x="69" y="1027"/>
                  </a:lnTo>
                  <a:lnTo>
                    <a:pt x="75" y="1049"/>
                  </a:lnTo>
                  <a:lnTo>
                    <a:pt x="69" y="1065"/>
                  </a:lnTo>
                  <a:lnTo>
                    <a:pt x="69" y="1081"/>
                  </a:lnTo>
                  <a:lnTo>
                    <a:pt x="80" y="1091"/>
                  </a:lnTo>
                  <a:lnTo>
                    <a:pt x="86" y="1113"/>
                  </a:lnTo>
                  <a:lnTo>
                    <a:pt x="86" y="1134"/>
                  </a:lnTo>
                  <a:lnTo>
                    <a:pt x="128" y="1134"/>
                  </a:lnTo>
                  <a:lnTo>
                    <a:pt x="150" y="1124"/>
                  </a:lnTo>
                  <a:lnTo>
                    <a:pt x="155" y="1102"/>
                  </a:lnTo>
                  <a:lnTo>
                    <a:pt x="166" y="1081"/>
                  </a:lnTo>
                  <a:lnTo>
                    <a:pt x="181" y="1070"/>
                  </a:lnTo>
                  <a:lnTo>
                    <a:pt x="225" y="1075"/>
                  </a:lnTo>
                  <a:lnTo>
                    <a:pt x="246" y="984"/>
                  </a:lnTo>
                  <a:lnTo>
                    <a:pt x="251" y="963"/>
                  </a:lnTo>
                  <a:lnTo>
                    <a:pt x="246" y="942"/>
                  </a:lnTo>
                  <a:lnTo>
                    <a:pt x="246" y="915"/>
                  </a:lnTo>
                  <a:lnTo>
                    <a:pt x="251" y="893"/>
                  </a:lnTo>
                  <a:lnTo>
                    <a:pt x="256" y="867"/>
                  </a:lnTo>
                  <a:lnTo>
                    <a:pt x="267" y="851"/>
                  </a:lnTo>
                  <a:lnTo>
                    <a:pt x="300" y="829"/>
                  </a:lnTo>
                  <a:lnTo>
                    <a:pt x="315" y="819"/>
                  </a:lnTo>
                  <a:lnTo>
                    <a:pt x="315" y="797"/>
                  </a:lnTo>
                  <a:lnTo>
                    <a:pt x="320" y="781"/>
                  </a:lnTo>
                  <a:lnTo>
                    <a:pt x="331" y="765"/>
                  </a:lnTo>
                  <a:lnTo>
                    <a:pt x="305" y="728"/>
                  </a:lnTo>
                  <a:lnTo>
                    <a:pt x="262" y="701"/>
                  </a:lnTo>
                  <a:lnTo>
                    <a:pt x="251" y="695"/>
                  </a:lnTo>
                  <a:lnTo>
                    <a:pt x="246" y="685"/>
                  </a:lnTo>
                  <a:lnTo>
                    <a:pt x="246" y="658"/>
                  </a:lnTo>
                  <a:lnTo>
                    <a:pt x="241" y="604"/>
                  </a:lnTo>
                  <a:lnTo>
                    <a:pt x="246" y="556"/>
                  </a:lnTo>
                  <a:lnTo>
                    <a:pt x="272" y="508"/>
                  </a:lnTo>
                  <a:lnTo>
                    <a:pt x="305" y="471"/>
                  </a:lnTo>
                  <a:lnTo>
                    <a:pt x="342" y="433"/>
                  </a:lnTo>
                  <a:lnTo>
                    <a:pt x="353" y="417"/>
                  </a:lnTo>
                  <a:lnTo>
                    <a:pt x="358" y="390"/>
                  </a:lnTo>
                  <a:lnTo>
                    <a:pt x="369" y="374"/>
                  </a:lnTo>
                  <a:lnTo>
                    <a:pt x="369" y="358"/>
                  </a:lnTo>
                  <a:lnTo>
                    <a:pt x="364" y="331"/>
                  </a:lnTo>
                  <a:lnTo>
                    <a:pt x="369" y="310"/>
                  </a:lnTo>
                  <a:lnTo>
                    <a:pt x="385" y="283"/>
                  </a:lnTo>
                  <a:lnTo>
                    <a:pt x="390" y="257"/>
                  </a:lnTo>
                  <a:lnTo>
                    <a:pt x="433" y="251"/>
                  </a:lnTo>
                  <a:lnTo>
                    <a:pt x="439" y="251"/>
                  </a:lnTo>
                  <a:lnTo>
                    <a:pt x="428" y="219"/>
                  </a:lnTo>
                  <a:lnTo>
                    <a:pt x="417" y="192"/>
                  </a:lnTo>
                  <a:lnTo>
                    <a:pt x="412" y="160"/>
                  </a:lnTo>
                  <a:lnTo>
                    <a:pt x="412" y="128"/>
                  </a:lnTo>
                  <a:lnTo>
                    <a:pt x="385" y="107"/>
                  </a:lnTo>
                  <a:lnTo>
                    <a:pt x="385" y="80"/>
                  </a:lnTo>
                  <a:lnTo>
                    <a:pt x="364" y="53"/>
                  </a:lnTo>
                  <a:lnTo>
                    <a:pt x="305" y="26"/>
                  </a:lnTo>
                  <a:lnTo>
                    <a:pt x="283" y="0"/>
                  </a:lnTo>
                  <a:lnTo>
                    <a:pt x="272" y="5"/>
                  </a:lnTo>
                  <a:lnTo>
                    <a:pt x="272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04" name="Group 505"/>
            <p:cNvGrpSpPr>
              <a:grpSpLocks/>
            </p:cNvGrpSpPr>
            <p:nvPr/>
          </p:nvGrpSpPr>
          <p:grpSpPr bwMode="auto">
            <a:xfrm>
              <a:off x="4556" y="1102"/>
              <a:ext cx="505" cy="850"/>
              <a:chOff x="2254" y="1011"/>
              <a:chExt cx="505" cy="850"/>
            </a:xfrm>
          </p:grpSpPr>
          <p:sp>
            <p:nvSpPr>
              <p:cNvPr id="218" name="Freeform 506"/>
              <p:cNvSpPr>
                <a:spLocks/>
              </p:cNvSpPr>
              <p:nvPr/>
            </p:nvSpPr>
            <p:spPr bwMode="auto">
              <a:xfrm>
                <a:off x="2254" y="1011"/>
                <a:ext cx="505" cy="850"/>
              </a:xfrm>
              <a:custGeom>
                <a:avLst/>
                <a:gdLst>
                  <a:gd name="T0" fmla="*/ 431 w 505"/>
                  <a:gd name="T1" fmla="*/ 481 h 850"/>
                  <a:gd name="T2" fmla="*/ 415 w 505"/>
                  <a:gd name="T3" fmla="*/ 412 h 850"/>
                  <a:gd name="T4" fmla="*/ 367 w 505"/>
                  <a:gd name="T5" fmla="*/ 347 h 850"/>
                  <a:gd name="T6" fmla="*/ 351 w 505"/>
                  <a:gd name="T7" fmla="*/ 272 h 850"/>
                  <a:gd name="T8" fmla="*/ 330 w 505"/>
                  <a:gd name="T9" fmla="*/ 171 h 850"/>
                  <a:gd name="T10" fmla="*/ 277 w 505"/>
                  <a:gd name="T11" fmla="*/ 133 h 850"/>
                  <a:gd name="T12" fmla="*/ 266 w 505"/>
                  <a:gd name="T13" fmla="*/ 58 h 850"/>
                  <a:gd name="T14" fmla="*/ 260 w 505"/>
                  <a:gd name="T15" fmla="*/ 21 h 850"/>
                  <a:gd name="T16" fmla="*/ 186 w 505"/>
                  <a:gd name="T17" fmla="*/ 0 h 850"/>
                  <a:gd name="T18" fmla="*/ 165 w 505"/>
                  <a:gd name="T19" fmla="*/ 74 h 850"/>
                  <a:gd name="T20" fmla="*/ 117 w 505"/>
                  <a:gd name="T21" fmla="*/ 112 h 850"/>
                  <a:gd name="T22" fmla="*/ 27 w 505"/>
                  <a:gd name="T23" fmla="*/ 91 h 850"/>
                  <a:gd name="T24" fmla="*/ 32 w 505"/>
                  <a:gd name="T25" fmla="*/ 144 h 850"/>
                  <a:gd name="T26" fmla="*/ 111 w 505"/>
                  <a:gd name="T27" fmla="*/ 198 h 850"/>
                  <a:gd name="T28" fmla="*/ 138 w 505"/>
                  <a:gd name="T29" fmla="*/ 246 h 850"/>
                  <a:gd name="T30" fmla="*/ 144 w 505"/>
                  <a:gd name="T31" fmla="*/ 310 h 850"/>
                  <a:gd name="T32" fmla="*/ 165 w 505"/>
                  <a:gd name="T33" fmla="*/ 369 h 850"/>
                  <a:gd name="T34" fmla="*/ 207 w 505"/>
                  <a:gd name="T35" fmla="*/ 385 h 850"/>
                  <a:gd name="T36" fmla="*/ 223 w 505"/>
                  <a:gd name="T37" fmla="*/ 401 h 850"/>
                  <a:gd name="T38" fmla="*/ 223 w 505"/>
                  <a:gd name="T39" fmla="*/ 422 h 850"/>
                  <a:gd name="T40" fmla="*/ 149 w 505"/>
                  <a:gd name="T41" fmla="*/ 556 h 850"/>
                  <a:gd name="T42" fmla="*/ 111 w 505"/>
                  <a:gd name="T43" fmla="*/ 599 h 850"/>
                  <a:gd name="T44" fmla="*/ 117 w 505"/>
                  <a:gd name="T45" fmla="*/ 652 h 850"/>
                  <a:gd name="T46" fmla="*/ 144 w 505"/>
                  <a:gd name="T47" fmla="*/ 722 h 850"/>
                  <a:gd name="T48" fmla="*/ 149 w 505"/>
                  <a:gd name="T49" fmla="*/ 775 h 850"/>
                  <a:gd name="T50" fmla="*/ 181 w 505"/>
                  <a:gd name="T51" fmla="*/ 807 h 850"/>
                  <a:gd name="T52" fmla="*/ 197 w 505"/>
                  <a:gd name="T53" fmla="*/ 850 h 850"/>
                  <a:gd name="T54" fmla="*/ 240 w 505"/>
                  <a:gd name="T55" fmla="*/ 845 h 850"/>
                  <a:gd name="T56" fmla="*/ 319 w 505"/>
                  <a:gd name="T57" fmla="*/ 797 h 850"/>
                  <a:gd name="T58" fmla="*/ 426 w 505"/>
                  <a:gd name="T59" fmla="*/ 743 h 850"/>
                  <a:gd name="T60" fmla="*/ 473 w 505"/>
                  <a:gd name="T61" fmla="*/ 631 h 850"/>
                  <a:gd name="T62" fmla="*/ 505 w 505"/>
                  <a:gd name="T63" fmla="*/ 540 h 8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5" h="850">
                    <a:moveTo>
                      <a:pt x="473" y="508"/>
                    </a:moveTo>
                    <a:lnTo>
                      <a:pt x="431" y="481"/>
                    </a:lnTo>
                    <a:lnTo>
                      <a:pt x="442" y="449"/>
                    </a:lnTo>
                    <a:lnTo>
                      <a:pt x="415" y="412"/>
                    </a:lnTo>
                    <a:lnTo>
                      <a:pt x="372" y="385"/>
                    </a:lnTo>
                    <a:lnTo>
                      <a:pt x="367" y="347"/>
                    </a:lnTo>
                    <a:lnTo>
                      <a:pt x="394" y="315"/>
                    </a:lnTo>
                    <a:lnTo>
                      <a:pt x="351" y="272"/>
                    </a:lnTo>
                    <a:lnTo>
                      <a:pt x="319" y="208"/>
                    </a:lnTo>
                    <a:lnTo>
                      <a:pt x="330" y="171"/>
                    </a:lnTo>
                    <a:lnTo>
                      <a:pt x="303" y="144"/>
                    </a:lnTo>
                    <a:lnTo>
                      <a:pt x="277" y="133"/>
                    </a:lnTo>
                    <a:lnTo>
                      <a:pt x="260" y="91"/>
                    </a:lnTo>
                    <a:lnTo>
                      <a:pt x="266" y="58"/>
                    </a:lnTo>
                    <a:lnTo>
                      <a:pt x="271" y="48"/>
                    </a:lnTo>
                    <a:lnTo>
                      <a:pt x="260" y="21"/>
                    </a:lnTo>
                    <a:lnTo>
                      <a:pt x="218" y="0"/>
                    </a:lnTo>
                    <a:lnTo>
                      <a:pt x="186" y="0"/>
                    </a:lnTo>
                    <a:lnTo>
                      <a:pt x="165" y="26"/>
                    </a:lnTo>
                    <a:lnTo>
                      <a:pt x="165" y="74"/>
                    </a:lnTo>
                    <a:lnTo>
                      <a:pt x="154" y="123"/>
                    </a:lnTo>
                    <a:lnTo>
                      <a:pt x="117" y="112"/>
                    </a:lnTo>
                    <a:lnTo>
                      <a:pt x="90" y="123"/>
                    </a:lnTo>
                    <a:lnTo>
                      <a:pt x="27" y="91"/>
                    </a:lnTo>
                    <a:lnTo>
                      <a:pt x="0" y="107"/>
                    </a:lnTo>
                    <a:lnTo>
                      <a:pt x="32" y="144"/>
                    </a:lnTo>
                    <a:lnTo>
                      <a:pt x="90" y="171"/>
                    </a:lnTo>
                    <a:lnTo>
                      <a:pt x="111" y="198"/>
                    </a:lnTo>
                    <a:lnTo>
                      <a:pt x="111" y="224"/>
                    </a:lnTo>
                    <a:lnTo>
                      <a:pt x="138" y="246"/>
                    </a:lnTo>
                    <a:lnTo>
                      <a:pt x="138" y="278"/>
                    </a:lnTo>
                    <a:lnTo>
                      <a:pt x="144" y="310"/>
                    </a:lnTo>
                    <a:lnTo>
                      <a:pt x="154" y="337"/>
                    </a:lnTo>
                    <a:lnTo>
                      <a:pt x="165" y="369"/>
                    </a:lnTo>
                    <a:lnTo>
                      <a:pt x="186" y="374"/>
                    </a:lnTo>
                    <a:lnTo>
                      <a:pt x="207" y="385"/>
                    </a:lnTo>
                    <a:lnTo>
                      <a:pt x="223" y="390"/>
                    </a:lnTo>
                    <a:lnTo>
                      <a:pt x="223" y="401"/>
                    </a:lnTo>
                    <a:lnTo>
                      <a:pt x="229" y="412"/>
                    </a:lnTo>
                    <a:lnTo>
                      <a:pt x="223" y="422"/>
                    </a:lnTo>
                    <a:lnTo>
                      <a:pt x="202" y="465"/>
                    </a:lnTo>
                    <a:lnTo>
                      <a:pt x="149" y="556"/>
                    </a:lnTo>
                    <a:lnTo>
                      <a:pt x="128" y="577"/>
                    </a:lnTo>
                    <a:lnTo>
                      <a:pt x="111" y="599"/>
                    </a:lnTo>
                    <a:lnTo>
                      <a:pt x="111" y="626"/>
                    </a:lnTo>
                    <a:lnTo>
                      <a:pt x="117" y="652"/>
                    </a:lnTo>
                    <a:lnTo>
                      <a:pt x="133" y="700"/>
                    </a:lnTo>
                    <a:lnTo>
                      <a:pt x="144" y="722"/>
                    </a:lnTo>
                    <a:lnTo>
                      <a:pt x="144" y="749"/>
                    </a:lnTo>
                    <a:lnTo>
                      <a:pt x="149" y="775"/>
                    </a:lnTo>
                    <a:lnTo>
                      <a:pt x="159" y="797"/>
                    </a:lnTo>
                    <a:lnTo>
                      <a:pt x="181" y="807"/>
                    </a:lnTo>
                    <a:lnTo>
                      <a:pt x="202" y="818"/>
                    </a:lnTo>
                    <a:lnTo>
                      <a:pt x="197" y="850"/>
                    </a:lnTo>
                    <a:lnTo>
                      <a:pt x="229" y="850"/>
                    </a:lnTo>
                    <a:lnTo>
                      <a:pt x="240" y="845"/>
                    </a:lnTo>
                    <a:lnTo>
                      <a:pt x="255" y="834"/>
                    </a:lnTo>
                    <a:lnTo>
                      <a:pt x="319" y="797"/>
                    </a:lnTo>
                    <a:lnTo>
                      <a:pt x="378" y="770"/>
                    </a:lnTo>
                    <a:lnTo>
                      <a:pt x="426" y="743"/>
                    </a:lnTo>
                    <a:lnTo>
                      <a:pt x="442" y="679"/>
                    </a:lnTo>
                    <a:lnTo>
                      <a:pt x="473" y="631"/>
                    </a:lnTo>
                    <a:lnTo>
                      <a:pt x="500" y="583"/>
                    </a:lnTo>
                    <a:lnTo>
                      <a:pt x="505" y="540"/>
                    </a:lnTo>
                    <a:lnTo>
                      <a:pt x="473" y="50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9" name="Freeform 507"/>
              <p:cNvSpPr>
                <a:spLocks/>
              </p:cNvSpPr>
              <p:nvPr/>
            </p:nvSpPr>
            <p:spPr bwMode="auto">
              <a:xfrm>
                <a:off x="2254" y="1011"/>
                <a:ext cx="505" cy="850"/>
              </a:xfrm>
              <a:custGeom>
                <a:avLst/>
                <a:gdLst>
                  <a:gd name="T0" fmla="*/ 431 w 505"/>
                  <a:gd name="T1" fmla="*/ 481 h 850"/>
                  <a:gd name="T2" fmla="*/ 415 w 505"/>
                  <a:gd name="T3" fmla="*/ 412 h 850"/>
                  <a:gd name="T4" fmla="*/ 367 w 505"/>
                  <a:gd name="T5" fmla="*/ 347 h 850"/>
                  <a:gd name="T6" fmla="*/ 351 w 505"/>
                  <a:gd name="T7" fmla="*/ 272 h 850"/>
                  <a:gd name="T8" fmla="*/ 330 w 505"/>
                  <a:gd name="T9" fmla="*/ 171 h 850"/>
                  <a:gd name="T10" fmla="*/ 277 w 505"/>
                  <a:gd name="T11" fmla="*/ 133 h 850"/>
                  <a:gd name="T12" fmla="*/ 266 w 505"/>
                  <a:gd name="T13" fmla="*/ 58 h 850"/>
                  <a:gd name="T14" fmla="*/ 260 w 505"/>
                  <a:gd name="T15" fmla="*/ 21 h 850"/>
                  <a:gd name="T16" fmla="*/ 186 w 505"/>
                  <a:gd name="T17" fmla="*/ 0 h 850"/>
                  <a:gd name="T18" fmla="*/ 165 w 505"/>
                  <a:gd name="T19" fmla="*/ 74 h 850"/>
                  <a:gd name="T20" fmla="*/ 117 w 505"/>
                  <a:gd name="T21" fmla="*/ 112 h 850"/>
                  <a:gd name="T22" fmla="*/ 27 w 505"/>
                  <a:gd name="T23" fmla="*/ 91 h 850"/>
                  <a:gd name="T24" fmla="*/ 32 w 505"/>
                  <a:gd name="T25" fmla="*/ 144 h 850"/>
                  <a:gd name="T26" fmla="*/ 111 w 505"/>
                  <a:gd name="T27" fmla="*/ 198 h 850"/>
                  <a:gd name="T28" fmla="*/ 138 w 505"/>
                  <a:gd name="T29" fmla="*/ 246 h 850"/>
                  <a:gd name="T30" fmla="*/ 144 w 505"/>
                  <a:gd name="T31" fmla="*/ 310 h 850"/>
                  <a:gd name="T32" fmla="*/ 165 w 505"/>
                  <a:gd name="T33" fmla="*/ 369 h 850"/>
                  <a:gd name="T34" fmla="*/ 207 w 505"/>
                  <a:gd name="T35" fmla="*/ 385 h 850"/>
                  <a:gd name="T36" fmla="*/ 223 w 505"/>
                  <a:gd name="T37" fmla="*/ 401 h 850"/>
                  <a:gd name="T38" fmla="*/ 223 w 505"/>
                  <a:gd name="T39" fmla="*/ 422 h 850"/>
                  <a:gd name="T40" fmla="*/ 149 w 505"/>
                  <a:gd name="T41" fmla="*/ 556 h 850"/>
                  <a:gd name="T42" fmla="*/ 111 w 505"/>
                  <a:gd name="T43" fmla="*/ 599 h 850"/>
                  <a:gd name="T44" fmla="*/ 117 w 505"/>
                  <a:gd name="T45" fmla="*/ 652 h 850"/>
                  <a:gd name="T46" fmla="*/ 144 w 505"/>
                  <a:gd name="T47" fmla="*/ 722 h 850"/>
                  <a:gd name="T48" fmla="*/ 149 w 505"/>
                  <a:gd name="T49" fmla="*/ 775 h 850"/>
                  <a:gd name="T50" fmla="*/ 181 w 505"/>
                  <a:gd name="T51" fmla="*/ 807 h 850"/>
                  <a:gd name="T52" fmla="*/ 197 w 505"/>
                  <a:gd name="T53" fmla="*/ 850 h 850"/>
                  <a:gd name="T54" fmla="*/ 240 w 505"/>
                  <a:gd name="T55" fmla="*/ 845 h 850"/>
                  <a:gd name="T56" fmla="*/ 319 w 505"/>
                  <a:gd name="T57" fmla="*/ 797 h 850"/>
                  <a:gd name="T58" fmla="*/ 426 w 505"/>
                  <a:gd name="T59" fmla="*/ 743 h 850"/>
                  <a:gd name="T60" fmla="*/ 473 w 505"/>
                  <a:gd name="T61" fmla="*/ 631 h 850"/>
                  <a:gd name="T62" fmla="*/ 505 w 505"/>
                  <a:gd name="T63" fmla="*/ 540 h 8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5" h="850">
                    <a:moveTo>
                      <a:pt x="473" y="508"/>
                    </a:moveTo>
                    <a:lnTo>
                      <a:pt x="431" y="481"/>
                    </a:lnTo>
                    <a:lnTo>
                      <a:pt x="442" y="449"/>
                    </a:lnTo>
                    <a:lnTo>
                      <a:pt x="415" y="412"/>
                    </a:lnTo>
                    <a:lnTo>
                      <a:pt x="372" y="385"/>
                    </a:lnTo>
                    <a:lnTo>
                      <a:pt x="367" y="347"/>
                    </a:lnTo>
                    <a:lnTo>
                      <a:pt x="394" y="315"/>
                    </a:lnTo>
                    <a:lnTo>
                      <a:pt x="351" y="272"/>
                    </a:lnTo>
                    <a:lnTo>
                      <a:pt x="319" y="208"/>
                    </a:lnTo>
                    <a:lnTo>
                      <a:pt x="330" y="171"/>
                    </a:lnTo>
                    <a:lnTo>
                      <a:pt x="303" y="144"/>
                    </a:lnTo>
                    <a:lnTo>
                      <a:pt x="277" y="133"/>
                    </a:lnTo>
                    <a:lnTo>
                      <a:pt x="260" y="91"/>
                    </a:lnTo>
                    <a:lnTo>
                      <a:pt x="266" y="58"/>
                    </a:lnTo>
                    <a:lnTo>
                      <a:pt x="271" y="48"/>
                    </a:lnTo>
                    <a:lnTo>
                      <a:pt x="260" y="21"/>
                    </a:lnTo>
                    <a:lnTo>
                      <a:pt x="218" y="0"/>
                    </a:lnTo>
                    <a:lnTo>
                      <a:pt x="186" y="0"/>
                    </a:lnTo>
                    <a:lnTo>
                      <a:pt x="165" y="26"/>
                    </a:lnTo>
                    <a:lnTo>
                      <a:pt x="165" y="74"/>
                    </a:lnTo>
                    <a:lnTo>
                      <a:pt x="154" y="123"/>
                    </a:lnTo>
                    <a:lnTo>
                      <a:pt x="117" y="112"/>
                    </a:lnTo>
                    <a:lnTo>
                      <a:pt x="90" y="123"/>
                    </a:lnTo>
                    <a:lnTo>
                      <a:pt x="27" y="91"/>
                    </a:lnTo>
                    <a:lnTo>
                      <a:pt x="0" y="107"/>
                    </a:lnTo>
                    <a:lnTo>
                      <a:pt x="32" y="144"/>
                    </a:lnTo>
                    <a:lnTo>
                      <a:pt x="90" y="171"/>
                    </a:lnTo>
                    <a:lnTo>
                      <a:pt x="111" y="198"/>
                    </a:lnTo>
                    <a:lnTo>
                      <a:pt x="111" y="224"/>
                    </a:lnTo>
                    <a:lnTo>
                      <a:pt x="138" y="246"/>
                    </a:lnTo>
                    <a:lnTo>
                      <a:pt x="138" y="278"/>
                    </a:lnTo>
                    <a:lnTo>
                      <a:pt x="144" y="310"/>
                    </a:lnTo>
                    <a:lnTo>
                      <a:pt x="154" y="337"/>
                    </a:lnTo>
                    <a:lnTo>
                      <a:pt x="165" y="369"/>
                    </a:lnTo>
                    <a:lnTo>
                      <a:pt x="186" y="374"/>
                    </a:lnTo>
                    <a:lnTo>
                      <a:pt x="207" y="385"/>
                    </a:lnTo>
                    <a:lnTo>
                      <a:pt x="223" y="390"/>
                    </a:lnTo>
                    <a:lnTo>
                      <a:pt x="223" y="401"/>
                    </a:lnTo>
                    <a:lnTo>
                      <a:pt x="229" y="412"/>
                    </a:lnTo>
                    <a:lnTo>
                      <a:pt x="223" y="422"/>
                    </a:lnTo>
                    <a:lnTo>
                      <a:pt x="202" y="465"/>
                    </a:lnTo>
                    <a:lnTo>
                      <a:pt x="149" y="556"/>
                    </a:lnTo>
                    <a:lnTo>
                      <a:pt x="128" y="577"/>
                    </a:lnTo>
                    <a:lnTo>
                      <a:pt x="111" y="599"/>
                    </a:lnTo>
                    <a:lnTo>
                      <a:pt x="111" y="626"/>
                    </a:lnTo>
                    <a:lnTo>
                      <a:pt x="117" y="652"/>
                    </a:lnTo>
                    <a:lnTo>
                      <a:pt x="133" y="700"/>
                    </a:lnTo>
                    <a:lnTo>
                      <a:pt x="144" y="722"/>
                    </a:lnTo>
                    <a:lnTo>
                      <a:pt x="144" y="749"/>
                    </a:lnTo>
                    <a:lnTo>
                      <a:pt x="149" y="775"/>
                    </a:lnTo>
                    <a:lnTo>
                      <a:pt x="159" y="797"/>
                    </a:lnTo>
                    <a:lnTo>
                      <a:pt x="181" y="807"/>
                    </a:lnTo>
                    <a:lnTo>
                      <a:pt x="202" y="818"/>
                    </a:lnTo>
                    <a:lnTo>
                      <a:pt x="197" y="850"/>
                    </a:lnTo>
                    <a:lnTo>
                      <a:pt x="229" y="850"/>
                    </a:lnTo>
                    <a:lnTo>
                      <a:pt x="240" y="845"/>
                    </a:lnTo>
                    <a:lnTo>
                      <a:pt x="255" y="834"/>
                    </a:lnTo>
                    <a:lnTo>
                      <a:pt x="319" y="797"/>
                    </a:lnTo>
                    <a:lnTo>
                      <a:pt x="378" y="770"/>
                    </a:lnTo>
                    <a:lnTo>
                      <a:pt x="426" y="743"/>
                    </a:lnTo>
                    <a:lnTo>
                      <a:pt x="442" y="679"/>
                    </a:lnTo>
                    <a:lnTo>
                      <a:pt x="473" y="631"/>
                    </a:lnTo>
                    <a:lnTo>
                      <a:pt x="500" y="583"/>
                    </a:lnTo>
                    <a:lnTo>
                      <a:pt x="505" y="540"/>
                    </a:lnTo>
                    <a:lnTo>
                      <a:pt x="473" y="508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05" name="Group 508"/>
            <p:cNvGrpSpPr>
              <a:grpSpLocks/>
            </p:cNvGrpSpPr>
            <p:nvPr/>
          </p:nvGrpSpPr>
          <p:grpSpPr bwMode="auto">
            <a:xfrm>
              <a:off x="4283" y="1218"/>
              <a:ext cx="439" cy="1136"/>
              <a:chOff x="1981" y="1127"/>
              <a:chExt cx="439" cy="1136"/>
            </a:xfrm>
          </p:grpSpPr>
          <p:sp>
            <p:nvSpPr>
              <p:cNvPr id="216" name="Freeform 509"/>
              <p:cNvSpPr>
                <a:spLocks/>
              </p:cNvSpPr>
              <p:nvPr/>
            </p:nvSpPr>
            <p:spPr bwMode="auto">
              <a:xfrm>
                <a:off x="1981" y="1127"/>
                <a:ext cx="439" cy="1136"/>
              </a:xfrm>
              <a:custGeom>
                <a:avLst/>
                <a:gdLst>
                  <a:gd name="T0" fmla="*/ 225 w 439"/>
                  <a:gd name="T1" fmla="*/ 48 h 1136"/>
                  <a:gd name="T2" fmla="*/ 187 w 439"/>
                  <a:gd name="T3" fmla="*/ 86 h 1136"/>
                  <a:gd name="T4" fmla="*/ 166 w 439"/>
                  <a:gd name="T5" fmla="*/ 145 h 1136"/>
                  <a:gd name="T6" fmla="*/ 133 w 439"/>
                  <a:gd name="T7" fmla="*/ 209 h 1136"/>
                  <a:gd name="T8" fmla="*/ 107 w 439"/>
                  <a:gd name="T9" fmla="*/ 268 h 1136"/>
                  <a:gd name="T10" fmla="*/ 75 w 439"/>
                  <a:gd name="T11" fmla="*/ 386 h 1136"/>
                  <a:gd name="T12" fmla="*/ 91 w 439"/>
                  <a:gd name="T13" fmla="*/ 440 h 1136"/>
                  <a:gd name="T14" fmla="*/ 21 w 439"/>
                  <a:gd name="T15" fmla="*/ 493 h 1136"/>
                  <a:gd name="T16" fmla="*/ 32 w 439"/>
                  <a:gd name="T17" fmla="*/ 627 h 1136"/>
                  <a:gd name="T18" fmla="*/ 58 w 439"/>
                  <a:gd name="T19" fmla="*/ 681 h 1136"/>
                  <a:gd name="T20" fmla="*/ 42 w 439"/>
                  <a:gd name="T21" fmla="*/ 766 h 1136"/>
                  <a:gd name="T22" fmla="*/ 11 w 439"/>
                  <a:gd name="T23" fmla="*/ 852 h 1136"/>
                  <a:gd name="T24" fmla="*/ 5 w 439"/>
                  <a:gd name="T25" fmla="*/ 890 h 1136"/>
                  <a:gd name="T26" fmla="*/ 27 w 439"/>
                  <a:gd name="T27" fmla="*/ 922 h 1136"/>
                  <a:gd name="T28" fmla="*/ 53 w 439"/>
                  <a:gd name="T29" fmla="*/ 1008 h 1136"/>
                  <a:gd name="T30" fmla="*/ 75 w 439"/>
                  <a:gd name="T31" fmla="*/ 1051 h 1136"/>
                  <a:gd name="T32" fmla="*/ 69 w 439"/>
                  <a:gd name="T33" fmla="*/ 1083 h 1136"/>
                  <a:gd name="T34" fmla="*/ 86 w 439"/>
                  <a:gd name="T35" fmla="*/ 1115 h 1136"/>
                  <a:gd name="T36" fmla="*/ 128 w 439"/>
                  <a:gd name="T37" fmla="*/ 1136 h 1136"/>
                  <a:gd name="T38" fmla="*/ 155 w 439"/>
                  <a:gd name="T39" fmla="*/ 1104 h 1136"/>
                  <a:gd name="T40" fmla="*/ 181 w 439"/>
                  <a:gd name="T41" fmla="*/ 1072 h 1136"/>
                  <a:gd name="T42" fmla="*/ 246 w 439"/>
                  <a:gd name="T43" fmla="*/ 986 h 1136"/>
                  <a:gd name="T44" fmla="*/ 246 w 439"/>
                  <a:gd name="T45" fmla="*/ 943 h 1136"/>
                  <a:gd name="T46" fmla="*/ 251 w 439"/>
                  <a:gd name="T47" fmla="*/ 895 h 1136"/>
                  <a:gd name="T48" fmla="*/ 267 w 439"/>
                  <a:gd name="T49" fmla="*/ 852 h 1136"/>
                  <a:gd name="T50" fmla="*/ 315 w 439"/>
                  <a:gd name="T51" fmla="*/ 820 h 1136"/>
                  <a:gd name="T52" fmla="*/ 320 w 439"/>
                  <a:gd name="T53" fmla="*/ 783 h 1136"/>
                  <a:gd name="T54" fmla="*/ 305 w 439"/>
                  <a:gd name="T55" fmla="*/ 729 h 1136"/>
                  <a:gd name="T56" fmla="*/ 251 w 439"/>
                  <a:gd name="T57" fmla="*/ 697 h 1136"/>
                  <a:gd name="T58" fmla="*/ 246 w 439"/>
                  <a:gd name="T59" fmla="*/ 659 h 1136"/>
                  <a:gd name="T60" fmla="*/ 246 w 439"/>
                  <a:gd name="T61" fmla="*/ 558 h 1136"/>
                  <a:gd name="T62" fmla="*/ 305 w 439"/>
                  <a:gd name="T63" fmla="*/ 472 h 1136"/>
                  <a:gd name="T64" fmla="*/ 353 w 439"/>
                  <a:gd name="T65" fmla="*/ 418 h 1136"/>
                  <a:gd name="T66" fmla="*/ 369 w 439"/>
                  <a:gd name="T67" fmla="*/ 375 h 1136"/>
                  <a:gd name="T68" fmla="*/ 364 w 439"/>
                  <a:gd name="T69" fmla="*/ 332 h 1136"/>
                  <a:gd name="T70" fmla="*/ 385 w 439"/>
                  <a:gd name="T71" fmla="*/ 284 h 1136"/>
                  <a:gd name="T72" fmla="*/ 433 w 439"/>
                  <a:gd name="T73" fmla="*/ 252 h 1136"/>
                  <a:gd name="T74" fmla="*/ 428 w 439"/>
                  <a:gd name="T75" fmla="*/ 220 h 1136"/>
                  <a:gd name="T76" fmla="*/ 412 w 439"/>
                  <a:gd name="T77" fmla="*/ 161 h 1136"/>
                  <a:gd name="T78" fmla="*/ 385 w 439"/>
                  <a:gd name="T79" fmla="*/ 107 h 1136"/>
                  <a:gd name="T80" fmla="*/ 364 w 439"/>
                  <a:gd name="T81" fmla="*/ 54 h 1136"/>
                  <a:gd name="T82" fmla="*/ 283 w 439"/>
                  <a:gd name="T83" fmla="*/ 0 h 1136"/>
                  <a:gd name="T84" fmla="*/ 272 w 439"/>
                  <a:gd name="T85" fmla="*/ 59 h 1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9" h="1136">
                    <a:moveTo>
                      <a:pt x="272" y="59"/>
                    </a:moveTo>
                    <a:lnTo>
                      <a:pt x="225" y="48"/>
                    </a:lnTo>
                    <a:lnTo>
                      <a:pt x="214" y="86"/>
                    </a:lnTo>
                    <a:lnTo>
                      <a:pt x="187" y="86"/>
                    </a:lnTo>
                    <a:lnTo>
                      <a:pt x="166" y="113"/>
                    </a:lnTo>
                    <a:lnTo>
                      <a:pt x="166" y="145"/>
                    </a:lnTo>
                    <a:lnTo>
                      <a:pt x="171" y="172"/>
                    </a:lnTo>
                    <a:lnTo>
                      <a:pt x="133" y="209"/>
                    </a:lnTo>
                    <a:lnTo>
                      <a:pt x="133" y="252"/>
                    </a:lnTo>
                    <a:lnTo>
                      <a:pt x="107" y="268"/>
                    </a:lnTo>
                    <a:lnTo>
                      <a:pt x="107" y="332"/>
                    </a:lnTo>
                    <a:lnTo>
                      <a:pt x="75" y="386"/>
                    </a:lnTo>
                    <a:lnTo>
                      <a:pt x="102" y="402"/>
                    </a:lnTo>
                    <a:lnTo>
                      <a:pt x="91" y="440"/>
                    </a:lnTo>
                    <a:lnTo>
                      <a:pt x="42" y="445"/>
                    </a:lnTo>
                    <a:lnTo>
                      <a:pt x="21" y="493"/>
                    </a:lnTo>
                    <a:lnTo>
                      <a:pt x="32" y="574"/>
                    </a:lnTo>
                    <a:lnTo>
                      <a:pt x="32" y="627"/>
                    </a:lnTo>
                    <a:lnTo>
                      <a:pt x="58" y="654"/>
                    </a:lnTo>
                    <a:lnTo>
                      <a:pt x="58" y="681"/>
                    </a:lnTo>
                    <a:lnTo>
                      <a:pt x="42" y="708"/>
                    </a:lnTo>
                    <a:lnTo>
                      <a:pt x="42" y="766"/>
                    </a:lnTo>
                    <a:lnTo>
                      <a:pt x="21" y="788"/>
                    </a:lnTo>
                    <a:lnTo>
                      <a:pt x="11" y="852"/>
                    </a:lnTo>
                    <a:lnTo>
                      <a:pt x="0" y="858"/>
                    </a:lnTo>
                    <a:lnTo>
                      <a:pt x="5" y="890"/>
                    </a:lnTo>
                    <a:lnTo>
                      <a:pt x="21" y="906"/>
                    </a:lnTo>
                    <a:lnTo>
                      <a:pt x="27" y="922"/>
                    </a:lnTo>
                    <a:lnTo>
                      <a:pt x="27" y="965"/>
                    </a:lnTo>
                    <a:lnTo>
                      <a:pt x="53" y="1008"/>
                    </a:lnTo>
                    <a:lnTo>
                      <a:pt x="69" y="1029"/>
                    </a:lnTo>
                    <a:lnTo>
                      <a:pt x="75" y="1051"/>
                    </a:lnTo>
                    <a:lnTo>
                      <a:pt x="69" y="1067"/>
                    </a:lnTo>
                    <a:lnTo>
                      <a:pt x="69" y="1083"/>
                    </a:lnTo>
                    <a:lnTo>
                      <a:pt x="80" y="1093"/>
                    </a:lnTo>
                    <a:lnTo>
                      <a:pt x="86" y="1115"/>
                    </a:lnTo>
                    <a:lnTo>
                      <a:pt x="86" y="1136"/>
                    </a:lnTo>
                    <a:lnTo>
                      <a:pt x="128" y="1136"/>
                    </a:lnTo>
                    <a:lnTo>
                      <a:pt x="150" y="1126"/>
                    </a:lnTo>
                    <a:lnTo>
                      <a:pt x="155" y="1104"/>
                    </a:lnTo>
                    <a:lnTo>
                      <a:pt x="166" y="1083"/>
                    </a:lnTo>
                    <a:lnTo>
                      <a:pt x="181" y="1072"/>
                    </a:lnTo>
                    <a:lnTo>
                      <a:pt x="225" y="1077"/>
                    </a:lnTo>
                    <a:lnTo>
                      <a:pt x="246" y="986"/>
                    </a:lnTo>
                    <a:lnTo>
                      <a:pt x="251" y="965"/>
                    </a:lnTo>
                    <a:lnTo>
                      <a:pt x="246" y="943"/>
                    </a:lnTo>
                    <a:lnTo>
                      <a:pt x="246" y="917"/>
                    </a:lnTo>
                    <a:lnTo>
                      <a:pt x="251" y="895"/>
                    </a:lnTo>
                    <a:lnTo>
                      <a:pt x="256" y="868"/>
                    </a:lnTo>
                    <a:lnTo>
                      <a:pt x="267" y="852"/>
                    </a:lnTo>
                    <a:lnTo>
                      <a:pt x="300" y="831"/>
                    </a:lnTo>
                    <a:lnTo>
                      <a:pt x="315" y="820"/>
                    </a:lnTo>
                    <a:lnTo>
                      <a:pt x="315" y="799"/>
                    </a:lnTo>
                    <a:lnTo>
                      <a:pt x="320" y="783"/>
                    </a:lnTo>
                    <a:lnTo>
                      <a:pt x="331" y="766"/>
                    </a:lnTo>
                    <a:lnTo>
                      <a:pt x="305" y="729"/>
                    </a:lnTo>
                    <a:lnTo>
                      <a:pt x="262" y="702"/>
                    </a:lnTo>
                    <a:lnTo>
                      <a:pt x="251" y="697"/>
                    </a:lnTo>
                    <a:lnTo>
                      <a:pt x="246" y="686"/>
                    </a:lnTo>
                    <a:lnTo>
                      <a:pt x="246" y="659"/>
                    </a:lnTo>
                    <a:lnTo>
                      <a:pt x="241" y="606"/>
                    </a:lnTo>
                    <a:lnTo>
                      <a:pt x="246" y="558"/>
                    </a:lnTo>
                    <a:lnTo>
                      <a:pt x="272" y="509"/>
                    </a:lnTo>
                    <a:lnTo>
                      <a:pt x="305" y="472"/>
                    </a:lnTo>
                    <a:lnTo>
                      <a:pt x="342" y="434"/>
                    </a:lnTo>
                    <a:lnTo>
                      <a:pt x="353" y="418"/>
                    </a:lnTo>
                    <a:lnTo>
                      <a:pt x="358" y="391"/>
                    </a:lnTo>
                    <a:lnTo>
                      <a:pt x="369" y="375"/>
                    </a:lnTo>
                    <a:lnTo>
                      <a:pt x="369" y="359"/>
                    </a:lnTo>
                    <a:lnTo>
                      <a:pt x="364" y="332"/>
                    </a:lnTo>
                    <a:lnTo>
                      <a:pt x="369" y="311"/>
                    </a:lnTo>
                    <a:lnTo>
                      <a:pt x="385" y="284"/>
                    </a:lnTo>
                    <a:lnTo>
                      <a:pt x="390" y="257"/>
                    </a:lnTo>
                    <a:lnTo>
                      <a:pt x="433" y="252"/>
                    </a:lnTo>
                    <a:lnTo>
                      <a:pt x="439" y="252"/>
                    </a:lnTo>
                    <a:lnTo>
                      <a:pt x="428" y="220"/>
                    </a:lnTo>
                    <a:lnTo>
                      <a:pt x="417" y="193"/>
                    </a:lnTo>
                    <a:lnTo>
                      <a:pt x="412" y="161"/>
                    </a:lnTo>
                    <a:lnTo>
                      <a:pt x="412" y="129"/>
                    </a:lnTo>
                    <a:lnTo>
                      <a:pt x="385" y="107"/>
                    </a:lnTo>
                    <a:lnTo>
                      <a:pt x="385" y="81"/>
                    </a:lnTo>
                    <a:lnTo>
                      <a:pt x="364" y="54"/>
                    </a:lnTo>
                    <a:lnTo>
                      <a:pt x="305" y="27"/>
                    </a:lnTo>
                    <a:lnTo>
                      <a:pt x="283" y="0"/>
                    </a:lnTo>
                    <a:lnTo>
                      <a:pt x="272" y="6"/>
                    </a:lnTo>
                    <a:lnTo>
                      <a:pt x="272" y="59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7" name="Freeform 510"/>
              <p:cNvSpPr>
                <a:spLocks/>
              </p:cNvSpPr>
              <p:nvPr/>
            </p:nvSpPr>
            <p:spPr bwMode="auto">
              <a:xfrm>
                <a:off x="1981" y="1127"/>
                <a:ext cx="439" cy="1136"/>
              </a:xfrm>
              <a:custGeom>
                <a:avLst/>
                <a:gdLst>
                  <a:gd name="T0" fmla="*/ 225 w 439"/>
                  <a:gd name="T1" fmla="*/ 48 h 1136"/>
                  <a:gd name="T2" fmla="*/ 187 w 439"/>
                  <a:gd name="T3" fmla="*/ 86 h 1136"/>
                  <a:gd name="T4" fmla="*/ 166 w 439"/>
                  <a:gd name="T5" fmla="*/ 145 h 1136"/>
                  <a:gd name="T6" fmla="*/ 133 w 439"/>
                  <a:gd name="T7" fmla="*/ 209 h 1136"/>
                  <a:gd name="T8" fmla="*/ 107 w 439"/>
                  <a:gd name="T9" fmla="*/ 268 h 1136"/>
                  <a:gd name="T10" fmla="*/ 75 w 439"/>
                  <a:gd name="T11" fmla="*/ 386 h 1136"/>
                  <a:gd name="T12" fmla="*/ 91 w 439"/>
                  <a:gd name="T13" fmla="*/ 440 h 1136"/>
                  <a:gd name="T14" fmla="*/ 21 w 439"/>
                  <a:gd name="T15" fmla="*/ 493 h 1136"/>
                  <a:gd name="T16" fmla="*/ 32 w 439"/>
                  <a:gd name="T17" fmla="*/ 627 h 1136"/>
                  <a:gd name="T18" fmla="*/ 58 w 439"/>
                  <a:gd name="T19" fmla="*/ 681 h 1136"/>
                  <a:gd name="T20" fmla="*/ 42 w 439"/>
                  <a:gd name="T21" fmla="*/ 766 h 1136"/>
                  <a:gd name="T22" fmla="*/ 11 w 439"/>
                  <a:gd name="T23" fmla="*/ 852 h 1136"/>
                  <a:gd name="T24" fmla="*/ 5 w 439"/>
                  <a:gd name="T25" fmla="*/ 890 h 1136"/>
                  <a:gd name="T26" fmla="*/ 27 w 439"/>
                  <a:gd name="T27" fmla="*/ 922 h 1136"/>
                  <a:gd name="T28" fmla="*/ 53 w 439"/>
                  <a:gd name="T29" fmla="*/ 1008 h 1136"/>
                  <a:gd name="T30" fmla="*/ 75 w 439"/>
                  <a:gd name="T31" fmla="*/ 1051 h 1136"/>
                  <a:gd name="T32" fmla="*/ 69 w 439"/>
                  <a:gd name="T33" fmla="*/ 1083 h 1136"/>
                  <a:gd name="T34" fmla="*/ 86 w 439"/>
                  <a:gd name="T35" fmla="*/ 1115 h 1136"/>
                  <a:gd name="T36" fmla="*/ 128 w 439"/>
                  <a:gd name="T37" fmla="*/ 1136 h 1136"/>
                  <a:gd name="T38" fmla="*/ 155 w 439"/>
                  <a:gd name="T39" fmla="*/ 1104 h 1136"/>
                  <a:gd name="T40" fmla="*/ 181 w 439"/>
                  <a:gd name="T41" fmla="*/ 1072 h 1136"/>
                  <a:gd name="T42" fmla="*/ 246 w 439"/>
                  <a:gd name="T43" fmla="*/ 986 h 1136"/>
                  <a:gd name="T44" fmla="*/ 246 w 439"/>
                  <a:gd name="T45" fmla="*/ 943 h 1136"/>
                  <a:gd name="T46" fmla="*/ 251 w 439"/>
                  <a:gd name="T47" fmla="*/ 895 h 1136"/>
                  <a:gd name="T48" fmla="*/ 267 w 439"/>
                  <a:gd name="T49" fmla="*/ 852 h 1136"/>
                  <a:gd name="T50" fmla="*/ 315 w 439"/>
                  <a:gd name="T51" fmla="*/ 820 h 1136"/>
                  <a:gd name="T52" fmla="*/ 320 w 439"/>
                  <a:gd name="T53" fmla="*/ 783 h 1136"/>
                  <a:gd name="T54" fmla="*/ 305 w 439"/>
                  <a:gd name="T55" fmla="*/ 729 h 1136"/>
                  <a:gd name="T56" fmla="*/ 251 w 439"/>
                  <a:gd name="T57" fmla="*/ 697 h 1136"/>
                  <a:gd name="T58" fmla="*/ 246 w 439"/>
                  <a:gd name="T59" fmla="*/ 659 h 1136"/>
                  <a:gd name="T60" fmla="*/ 246 w 439"/>
                  <a:gd name="T61" fmla="*/ 558 h 1136"/>
                  <a:gd name="T62" fmla="*/ 305 w 439"/>
                  <a:gd name="T63" fmla="*/ 472 h 1136"/>
                  <a:gd name="T64" fmla="*/ 353 w 439"/>
                  <a:gd name="T65" fmla="*/ 418 h 1136"/>
                  <a:gd name="T66" fmla="*/ 369 w 439"/>
                  <a:gd name="T67" fmla="*/ 375 h 1136"/>
                  <a:gd name="T68" fmla="*/ 364 w 439"/>
                  <a:gd name="T69" fmla="*/ 332 h 1136"/>
                  <a:gd name="T70" fmla="*/ 385 w 439"/>
                  <a:gd name="T71" fmla="*/ 284 h 1136"/>
                  <a:gd name="T72" fmla="*/ 433 w 439"/>
                  <a:gd name="T73" fmla="*/ 252 h 1136"/>
                  <a:gd name="T74" fmla="*/ 428 w 439"/>
                  <a:gd name="T75" fmla="*/ 220 h 1136"/>
                  <a:gd name="T76" fmla="*/ 412 w 439"/>
                  <a:gd name="T77" fmla="*/ 161 h 1136"/>
                  <a:gd name="T78" fmla="*/ 385 w 439"/>
                  <a:gd name="T79" fmla="*/ 107 h 1136"/>
                  <a:gd name="T80" fmla="*/ 364 w 439"/>
                  <a:gd name="T81" fmla="*/ 54 h 1136"/>
                  <a:gd name="T82" fmla="*/ 283 w 439"/>
                  <a:gd name="T83" fmla="*/ 0 h 1136"/>
                  <a:gd name="T84" fmla="*/ 272 w 439"/>
                  <a:gd name="T85" fmla="*/ 59 h 1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39" h="1136">
                    <a:moveTo>
                      <a:pt x="272" y="59"/>
                    </a:moveTo>
                    <a:lnTo>
                      <a:pt x="225" y="48"/>
                    </a:lnTo>
                    <a:lnTo>
                      <a:pt x="214" y="86"/>
                    </a:lnTo>
                    <a:lnTo>
                      <a:pt x="187" y="86"/>
                    </a:lnTo>
                    <a:lnTo>
                      <a:pt x="166" y="113"/>
                    </a:lnTo>
                    <a:lnTo>
                      <a:pt x="166" y="145"/>
                    </a:lnTo>
                    <a:lnTo>
                      <a:pt x="171" y="172"/>
                    </a:lnTo>
                    <a:lnTo>
                      <a:pt x="133" y="209"/>
                    </a:lnTo>
                    <a:lnTo>
                      <a:pt x="133" y="252"/>
                    </a:lnTo>
                    <a:lnTo>
                      <a:pt x="107" y="268"/>
                    </a:lnTo>
                    <a:lnTo>
                      <a:pt x="107" y="332"/>
                    </a:lnTo>
                    <a:lnTo>
                      <a:pt x="75" y="386"/>
                    </a:lnTo>
                    <a:lnTo>
                      <a:pt x="102" y="402"/>
                    </a:lnTo>
                    <a:lnTo>
                      <a:pt x="91" y="440"/>
                    </a:lnTo>
                    <a:lnTo>
                      <a:pt x="42" y="445"/>
                    </a:lnTo>
                    <a:lnTo>
                      <a:pt x="21" y="493"/>
                    </a:lnTo>
                    <a:lnTo>
                      <a:pt x="32" y="574"/>
                    </a:lnTo>
                    <a:lnTo>
                      <a:pt x="32" y="627"/>
                    </a:lnTo>
                    <a:lnTo>
                      <a:pt x="58" y="654"/>
                    </a:lnTo>
                    <a:lnTo>
                      <a:pt x="58" y="681"/>
                    </a:lnTo>
                    <a:lnTo>
                      <a:pt x="42" y="708"/>
                    </a:lnTo>
                    <a:lnTo>
                      <a:pt x="42" y="766"/>
                    </a:lnTo>
                    <a:lnTo>
                      <a:pt x="21" y="788"/>
                    </a:lnTo>
                    <a:lnTo>
                      <a:pt x="11" y="852"/>
                    </a:lnTo>
                    <a:lnTo>
                      <a:pt x="0" y="858"/>
                    </a:lnTo>
                    <a:lnTo>
                      <a:pt x="5" y="890"/>
                    </a:lnTo>
                    <a:lnTo>
                      <a:pt x="21" y="906"/>
                    </a:lnTo>
                    <a:lnTo>
                      <a:pt x="27" y="922"/>
                    </a:lnTo>
                    <a:lnTo>
                      <a:pt x="27" y="965"/>
                    </a:lnTo>
                    <a:lnTo>
                      <a:pt x="53" y="1008"/>
                    </a:lnTo>
                    <a:lnTo>
                      <a:pt x="69" y="1029"/>
                    </a:lnTo>
                    <a:lnTo>
                      <a:pt x="75" y="1051"/>
                    </a:lnTo>
                    <a:lnTo>
                      <a:pt x="69" y="1067"/>
                    </a:lnTo>
                    <a:lnTo>
                      <a:pt x="69" y="1083"/>
                    </a:lnTo>
                    <a:lnTo>
                      <a:pt x="80" y="1093"/>
                    </a:lnTo>
                    <a:lnTo>
                      <a:pt x="86" y="1115"/>
                    </a:lnTo>
                    <a:lnTo>
                      <a:pt x="86" y="1136"/>
                    </a:lnTo>
                    <a:lnTo>
                      <a:pt x="128" y="1136"/>
                    </a:lnTo>
                    <a:lnTo>
                      <a:pt x="150" y="1126"/>
                    </a:lnTo>
                    <a:lnTo>
                      <a:pt x="155" y="1104"/>
                    </a:lnTo>
                    <a:lnTo>
                      <a:pt x="166" y="1083"/>
                    </a:lnTo>
                    <a:lnTo>
                      <a:pt x="181" y="1072"/>
                    </a:lnTo>
                    <a:lnTo>
                      <a:pt x="225" y="1077"/>
                    </a:lnTo>
                    <a:lnTo>
                      <a:pt x="246" y="986"/>
                    </a:lnTo>
                    <a:lnTo>
                      <a:pt x="251" y="965"/>
                    </a:lnTo>
                    <a:lnTo>
                      <a:pt x="246" y="943"/>
                    </a:lnTo>
                    <a:lnTo>
                      <a:pt x="246" y="917"/>
                    </a:lnTo>
                    <a:lnTo>
                      <a:pt x="251" y="895"/>
                    </a:lnTo>
                    <a:lnTo>
                      <a:pt x="256" y="868"/>
                    </a:lnTo>
                    <a:lnTo>
                      <a:pt x="267" y="852"/>
                    </a:lnTo>
                    <a:lnTo>
                      <a:pt x="300" y="831"/>
                    </a:lnTo>
                    <a:lnTo>
                      <a:pt x="315" y="820"/>
                    </a:lnTo>
                    <a:lnTo>
                      <a:pt x="315" y="799"/>
                    </a:lnTo>
                    <a:lnTo>
                      <a:pt x="320" y="783"/>
                    </a:lnTo>
                    <a:lnTo>
                      <a:pt x="331" y="766"/>
                    </a:lnTo>
                    <a:lnTo>
                      <a:pt x="305" y="729"/>
                    </a:lnTo>
                    <a:lnTo>
                      <a:pt x="262" y="702"/>
                    </a:lnTo>
                    <a:lnTo>
                      <a:pt x="251" y="697"/>
                    </a:lnTo>
                    <a:lnTo>
                      <a:pt x="246" y="686"/>
                    </a:lnTo>
                    <a:lnTo>
                      <a:pt x="246" y="659"/>
                    </a:lnTo>
                    <a:lnTo>
                      <a:pt x="241" y="606"/>
                    </a:lnTo>
                    <a:lnTo>
                      <a:pt x="246" y="558"/>
                    </a:lnTo>
                    <a:lnTo>
                      <a:pt x="272" y="509"/>
                    </a:lnTo>
                    <a:lnTo>
                      <a:pt x="305" y="472"/>
                    </a:lnTo>
                    <a:lnTo>
                      <a:pt x="342" y="434"/>
                    </a:lnTo>
                    <a:lnTo>
                      <a:pt x="353" y="418"/>
                    </a:lnTo>
                    <a:lnTo>
                      <a:pt x="358" y="391"/>
                    </a:lnTo>
                    <a:lnTo>
                      <a:pt x="369" y="375"/>
                    </a:lnTo>
                    <a:lnTo>
                      <a:pt x="369" y="359"/>
                    </a:lnTo>
                    <a:lnTo>
                      <a:pt x="364" y="332"/>
                    </a:lnTo>
                    <a:lnTo>
                      <a:pt x="369" y="311"/>
                    </a:lnTo>
                    <a:lnTo>
                      <a:pt x="385" y="284"/>
                    </a:lnTo>
                    <a:lnTo>
                      <a:pt x="390" y="257"/>
                    </a:lnTo>
                    <a:lnTo>
                      <a:pt x="433" y="252"/>
                    </a:lnTo>
                    <a:lnTo>
                      <a:pt x="439" y="252"/>
                    </a:lnTo>
                    <a:lnTo>
                      <a:pt x="428" y="220"/>
                    </a:lnTo>
                    <a:lnTo>
                      <a:pt x="417" y="193"/>
                    </a:lnTo>
                    <a:lnTo>
                      <a:pt x="412" y="161"/>
                    </a:lnTo>
                    <a:lnTo>
                      <a:pt x="412" y="129"/>
                    </a:lnTo>
                    <a:lnTo>
                      <a:pt x="385" y="107"/>
                    </a:lnTo>
                    <a:lnTo>
                      <a:pt x="385" y="81"/>
                    </a:lnTo>
                    <a:lnTo>
                      <a:pt x="364" y="54"/>
                    </a:lnTo>
                    <a:lnTo>
                      <a:pt x="305" y="27"/>
                    </a:lnTo>
                    <a:lnTo>
                      <a:pt x="283" y="0"/>
                    </a:lnTo>
                    <a:lnTo>
                      <a:pt x="272" y="6"/>
                    </a:lnTo>
                    <a:lnTo>
                      <a:pt x="272" y="59"/>
                    </a:lnTo>
                    <a:close/>
                  </a:path>
                </a:pathLst>
              </a:custGeom>
              <a:solidFill>
                <a:srgbClr val="00AEEF"/>
              </a:solidFill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6" name="Freeform 511"/>
            <p:cNvSpPr>
              <a:spLocks/>
            </p:cNvSpPr>
            <p:nvPr/>
          </p:nvSpPr>
          <p:spPr bwMode="auto">
            <a:xfrm>
              <a:off x="4016" y="1015"/>
              <a:ext cx="849" cy="1130"/>
            </a:xfrm>
            <a:custGeom>
              <a:avLst/>
              <a:gdLst>
                <a:gd name="T0" fmla="*/ 838 w 849"/>
                <a:gd name="T1" fmla="*/ 27 h 1130"/>
                <a:gd name="T2" fmla="*/ 763 w 849"/>
                <a:gd name="T3" fmla="*/ 16 h 1130"/>
                <a:gd name="T4" fmla="*/ 742 w 849"/>
                <a:gd name="T5" fmla="*/ 0 h 1130"/>
                <a:gd name="T6" fmla="*/ 716 w 849"/>
                <a:gd name="T7" fmla="*/ 16 h 1130"/>
                <a:gd name="T8" fmla="*/ 678 w 849"/>
                <a:gd name="T9" fmla="*/ 80 h 1130"/>
                <a:gd name="T10" fmla="*/ 641 w 849"/>
                <a:gd name="T11" fmla="*/ 27 h 1130"/>
                <a:gd name="T12" fmla="*/ 609 w 849"/>
                <a:gd name="T13" fmla="*/ 91 h 1130"/>
                <a:gd name="T14" fmla="*/ 555 w 849"/>
                <a:gd name="T15" fmla="*/ 123 h 1130"/>
                <a:gd name="T16" fmla="*/ 512 w 849"/>
                <a:gd name="T17" fmla="*/ 118 h 1130"/>
                <a:gd name="T18" fmla="*/ 454 w 849"/>
                <a:gd name="T19" fmla="*/ 166 h 1130"/>
                <a:gd name="T20" fmla="*/ 443 w 849"/>
                <a:gd name="T21" fmla="*/ 220 h 1130"/>
                <a:gd name="T22" fmla="*/ 409 w 849"/>
                <a:gd name="T23" fmla="*/ 280 h 1130"/>
                <a:gd name="T24" fmla="*/ 374 w 849"/>
                <a:gd name="T25" fmla="*/ 337 h 1130"/>
                <a:gd name="T26" fmla="*/ 358 w 849"/>
                <a:gd name="T27" fmla="*/ 375 h 1130"/>
                <a:gd name="T28" fmla="*/ 299 w 849"/>
                <a:gd name="T29" fmla="*/ 498 h 1130"/>
                <a:gd name="T30" fmla="*/ 251 w 849"/>
                <a:gd name="T31" fmla="*/ 568 h 1130"/>
                <a:gd name="T32" fmla="*/ 251 w 849"/>
                <a:gd name="T33" fmla="*/ 600 h 1130"/>
                <a:gd name="T34" fmla="*/ 193 w 849"/>
                <a:gd name="T35" fmla="*/ 685 h 1130"/>
                <a:gd name="T36" fmla="*/ 149 w 849"/>
                <a:gd name="T37" fmla="*/ 691 h 1130"/>
                <a:gd name="T38" fmla="*/ 118 w 849"/>
                <a:gd name="T39" fmla="*/ 728 h 1130"/>
                <a:gd name="T40" fmla="*/ 59 w 849"/>
                <a:gd name="T41" fmla="*/ 766 h 1130"/>
                <a:gd name="T42" fmla="*/ 17 w 849"/>
                <a:gd name="T43" fmla="*/ 803 h 1130"/>
                <a:gd name="T44" fmla="*/ 6 w 849"/>
                <a:gd name="T45" fmla="*/ 846 h 1130"/>
                <a:gd name="T46" fmla="*/ 6 w 849"/>
                <a:gd name="T47" fmla="*/ 873 h 1130"/>
                <a:gd name="T48" fmla="*/ 0 w 849"/>
                <a:gd name="T49" fmla="*/ 905 h 1130"/>
                <a:gd name="T50" fmla="*/ 6 w 849"/>
                <a:gd name="T51" fmla="*/ 953 h 1130"/>
                <a:gd name="T52" fmla="*/ 32 w 849"/>
                <a:gd name="T53" fmla="*/ 980 h 1130"/>
                <a:gd name="T54" fmla="*/ 11 w 849"/>
                <a:gd name="T55" fmla="*/ 1012 h 1130"/>
                <a:gd name="T56" fmla="*/ 37 w 849"/>
                <a:gd name="T57" fmla="*/ 1039 h 1130"/>
                <a:gd name="T58" fmla="*/ 11 w 849"/>
                <a:gd name="T59" fmla="*/ 1060 h 1130"/>
                <a:gd name="T60" fmla="*/ 32 w 849"/>
                <a:gd name="T61" fmla="*/ 1092 h 1130"/>
                <a:gd name="T62" fmla="*/ 65 w 849"/>
                <a:gd name="T63" fmla="*/ 1130 h 1130"/>
                <a:gd name="T64" fmla="*/ 176 w 849"/>
                <a:gd name="T65" fmla="*/ 1087 h 1130"/>
                <a:gd name="T66" fmla="*/ 219 w 849"/>
                <a:gd name="T67" fmla="*/ 1055 h 1130"/>
                <a:gd name="T68" fmla="*/ 246 w 849"/>
                <a:gd name="T69" fmla="*/ 1012 h 1130"/>
                <a:gd name="T70" fmla="*/ 267 w 849"/>
                <a:gd name="T71" fmla="*/ 1065 h 1130"/>
                <a:gd name="T72" fmla="*/ 310 w 849"/>
                <a:gd name="T73" fmla="*/ 974 h 1130"/>
                <a:gd name="T74" fmla="*/ 326 w 849"/>
                <a:gd name="T75" fmla="*/ 862 h 1130"/>
                <a:gd name="T76" fmla="*/ 288 w 849"/>
                <a:gd name="T77" fmla="*/ 701 h 1130"/>
                <a:gd name="T78" fmla="*/ 369 w 849"/>
                <a:gd name="T79" fmla="*/ 610 h 1130"/>
                <a:gd name="T80" fmla="*/ 374 w 849"/>
                <a:gd name="T81" fmla="*/ 477 h 1130"/>
                <a:gd name="T82" fmla="*/ 438 w 849"/>
                <a:gd name="T83" fmla="*/ 380 h 1130"/>
                <a:gd name="T84" fmla="*/ 454 w 849"/>
                <a:gd name="T85" fmla="*/ 294 h 1130"/>
                <a:gd name="T86" fmla="*/ 539 w 849"/>
                <a:gd name="T87" fmla="*/ 268 h 1130"/>
                <a:gd name="T88" fmla="*/ 539 w 849"/>
                <a:gd name="T89" fmla="*/ 198 h 1130"/>
                <a:gd name="T90" fmla="*/ 657 w 849"/>
                <a:gd name="T91" fmla="*/ 203 h 1130"/>
                <a:gd name="T92" fmla="*/ 705 w 849"/>
                <a:gd name="T93" fmla="*/ 118 h 1130"/>
                <a:gd name="T94" fmla="*/ 801 w 849"/>
                <a:gd name="T95" fmla="*/ 112 h 1130"/>
                <a:gd name="T96" fmla="*/ 849 w 849"/>
                <a:gd name="T97" fmla="*/ 96 h 113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49" h="1130">
                  <a:moveTo>
                    <a:pt x="785" y="70"/>
                  </a:moveTo>
                  <a:lnTo>
                    <a:pt x="811" y="54"/>
                  </a:lnTo>
                  <a:lnTo>
                    <a:pt x="838" y="27"/>
                  </a:lnTo>
                  <a:lnTo>
                    <a:pt x="785" y="11"/>
                  </a:lnTo>
                  <a:lnTo>
                    <a:pt x="769" y="5"/>
                  </a:lnTo>
                  <a:lnTo>
                    <a:pt x="763" y="16"/>
                  </a:lnTo>
                  <a:lnTo>
                    <a:pt x="747" y="37"/>
                  </a:lnTo>
                  <a:lnTo>
                    <a:pt x="742" y="11"/>
                  </a:lnTo>
                  <a:lnTo>
                    <a:pt x="742" y="0"/>
                  </a:lnTo>
                  <a:lnTo>
                    <a:pt x="726" y="0"/>
                  </a:lnTo>
                  <a:lnTo>
                    <a:pt x="716" y="0"/>
                  </a:lnTo>
                  <a:lnTo>
                    <a:pt x="716" y="16"/>
                  </a:lnTo>
                  <a:lnTo>
                    <a:pt x="716" y="43"/>
                  </a:lnTo>
                  <a:lnTo>
                    <a:pt x="699" y="16"/>
                  </a:lnTo>
                  <a:lnTo>
                    <a:pt x="678" y="80"/>
                  </a:lnTo>
                  <a:lnTo>
                    <a:pt x="673" y="32"/>
                  </a:lnTo>
                  <a:lnTo>
                    <a:pt x="657" y="16"/>
                  </a:lnTo>
                  <a:lnTo>
                    <a:pt x="641" y="27"/>
                  </a:lnTo>
                  <a:lnTo>
                    <a:pt x="609" y="54"/>
                  </a:lnTo>
                  <a:lnTo>
                    <a:pt x="604" y="75"/>
                  </a:lnTo>
                  <a:lnTo>
                    <a:pt x="609" y="91"/>
                  </a:lnTo>
                  <a:lnTo>
                    <a:pt x="571" y="96"/>
                  </a:lnTo>
                  <a:lnTo>
                    <a:pt x="561" y="107"/>
                  </a:lnTo>
                  <a:lnTo>
                    <a:pt x="555" y="123"/>
                  </a:lnTo>
                  <a:lnTo>
                    <a:pt x="539" y="128"/>
                  </a:lnTo>
                  <a:lnTo>
                    <a:pt x="523" y="128"/>
                  </a:lnTo>
                  <a:lnTo>
                    <a:pt x="512" y="118"/>
                  </a:lnTo>
                  <a:lnTo>
                    <a:pt x="497" y="118"/>
                  </a:lnTo>
                  <a:lnTo>
                    <a:pt x="475" y="139"/>
                  </a:lnTo>
                  <a:lnTo>
                    <a:pt x="454" y="166"/>
                  </a:lnTo>
                  <a:lnTo>
                    <a:pt x="433" y="198"/>
                  </a:lnTo>
                  <a:lnTo>
                    <a:pt x="433" y="214"/>
                  </a:lnTo>
                  <a:lnTo>
                    <a:pt x="443" y="220"/>
                  </a:lnTo>
                  <a:lnTo>
                    <a:pt x="417" y="250"/>
                  </a:lnTo>
                  <a:lnTo>
                    <a:pt x="406" y="246"/>
                  </a:lnTo>
                  <a:lnTo>
                    <a:pt x="409" y="280"/>
                  </a:lnTo>
                  <a:lnTo>
                    <a:pt x="390" y="305"/>
                  </a:lnTo>
                  <a:lnTo>
                    <a:pt x="379" y="321"/>
                  </a:lnTo>
                  <a:lnTo>
                    <a:pt x="374" y="337"/>
                  </a:lnTo>
                  <a:lnTo>
                    <a:pt x="384" y="348"/>
                  </a:lnTo>
                  <a:lnTo>
                    <a:pt x="363" y="359"/>
                  </a:lnTo>
                  <a:lnTo>
                    <a:pt x="358" y="375"/>
                  </a:lnTo>
                  <a:lnTo>
                    <a:pt x="342" y="386"/>
                  </a:lnTo>
                  <a:lnTo>
                    <a:pt x="331" y="418"/>
                  </a:lnTo>
                  <a:lnTo>
                    <a:pt x="299" y="498"/>
                  </a:lnTo>
                  <a:lnTo>
                    <a:pt x="288" y="546"/>
                  </a:lnTo>
                  <a:lnTo>
                    <a:pt x="278" y="562"/>
                  </a:lnTo>
                  <a:lnTo>
                    <a:pt x="251" y="568"/>
                  </a:lnTo>
                  <a:lnTo>
                    <a:pt x="257" y="584"/>
                  </a:lnTo>
                  <a:lnTo>
                    <a:pt x="262" y="594"/>
                  </a:lnTo>
                  <a:lnTo>
                    <a:pt x="251" y="600"/>
                  </a:lnTo>
                  <a:lnTo>
                    <a:pt x="219" y="637"/>
                  </a:lnTo>
                  <a:lnTo>
                    <a:pt x="203" y="675"/>
                  </a:lnTo>
                  <a:lnTo>
                    <a:pt x="193" y="685"/>
                  </a:lnTo>
                  <a:lnTo>
                    <a:pt x="187" y="691"/>
                  </a:lnTo>
                  <a:lnTo>
                    <a:pt x="166" y="685"/>
                  </a:lnTo>
                  <a:lnTo>
                    <a:pt x="149" y="691"/>
                  </a:lnTo>
                  <a:lnTo>
                    <a:pt x="144" y="696"/>
                  </a:lnTo>
                  <a:lnTo>
                    <a:pt x="139" y="712"/>
                  </a:lnTo>
                  <a:lnTo>
                    <a:pt x="118" y="728"/>
                  </a:lnTo>
                  <a:lnTo>
                    <a:pt x="96" y="739"/>
                  </a:lnTo>
                  <a:lnTo>
                    <a:pt x="80" y="755"/>
                  </a:lnTo>
                  <a:lnTo>
                    <a:pt x="59" y="766"/>
                  </a:lnTo>
                  <a:lnTo>
                    <a:pt x="43" y="782"/>
                  </a:lnTo>
                  <a:lnTo>
                    <a:pt x="32" y="798"/>
                  </a:lnTo>
                  <a:lnTo>
                    <a:pt x="17" y="803"/>
                  </a:lnTo>
                  <a:lnTo>
                    <a:pt x="11" y="808"/>
                  </a:lnTo>
                  <a:lnTo>
                    <a:pt x="11" y="835"/>
                  </a:lnTo>
                  <a:lnTo>
                    <a:pt x="6" y="846"/>
                  </a:lnTo>
                  <a:lnTo>
                    <a:pt x="11" y="851"/>
                  </a:lnTo>
                  <a:lnTo>
                    <a:pt x="11" y="862"/>
                  </a:lnTo>
                  <a:lnTo>
                    <a:pt x="6" y="873"/>
                  </a:lnTo>
                  <a:lnTo>
                    <a:pt x="11" y="878"/>
                  </a:lnTo>
                  <a:lnTo>
                    <a:pt x="11" y="889"/>
                  </a:lnTo>
                  <a:lnTo>
                    <a:pt x="0" y="905"/>
                  </a:lnTo>
                  <a:lnTo>
                    <a:pt x="11" y="926"/>
                  </a:lnTo>
                  <a:lnTo>
                    <a:pt x="27" y="942"/>
                  </a:lnTo>
                  <a:lnTo>
                    <a:pt x="6" y="953"/>
                  </a:lnTo>
                  <a:lnTo>
                    <a:pt x="22" y="958"/>
                  </a:lnTo>
                  <a:lnTo>
                    <a:pt x="6" y="990"/>
                  </a:lnTo>
                  <a:lnTo>
                    <a:pt x="32" y="980"/>
                  </a:lnTo>
                  <a:lnTo>
                    <a:pt x="32" y="990"/>
                  </a:lnTo>
                  <a:lnTo>
                    <a:pt x="27" y="996"/>
                  </a:lnTo>
                  <a:lnTo>
                    <a:pt x="11" y="1012"/>
                  </a:lnTo>
                  <a:lnTo>
                    <a:pt x="11" y="1033"/>
                  </a:lnTo>
                  <a:lnTo>
                    <a:pt x="27" y="1033"/>
                  </a:lnTo>
                  <a:lnTo>
                    <a:pt x="37" y="1039"/>
                  </a:lnTo>
                  <a:lnTo>
                    <a:pt x="37" y="1049"/>
                  </a:lnTo>
                  <a:lnTo>
                    <a:pt x="22" y="1060"/>
                  </a:lnTo>
                  <a:lnTo>
                    <a:pt x="11" y="1060"/>
                  </a:lnTo>
                  <a:lnTo>
                    <a:pt x="6" y="1065"/>
                  </a:lnTo>
                  <a:lnTo>
                    <a:pt x="17" y="1082"/>
                  </a:lnTo>
                  <a:lnTo>
                    <a:pt x="32" y="1092"/>
                  </a:lnTo>
                  <a:lnTo>
                    <a:pt x="48" y="1108"/>
                  </a:lnTo>
                  <a:lnTo>
                    <a:pt x="75" y="1114"/>
                  </a:lnTo>
                  <a:lnTo>
                    <a:pt x="65" y="1130"/>
                  </a:lnTo>
                  <a:lnTo>
                    <a:pt x="112" y="1130"/>
                  </a:lnTo>
                  <a:lnTo>
                    <a:pt x="149" y="1114"/>
                  </a:lnTo>
                  <a:lnTo>
                    <a:pt x="176" y="1087"/>
                  </a:lnTo>
                  <a:lnTo>
                    <a:pt x="198" y="1055"/>
                  </a:lnTo>
                  <a:lnTo>
                    <a:pt x="208" y="1060"/>
                  </a:lnTo>
                  <a:lnTo>
                    <a:pt x="219" y="1055"/>
                  </a:lnTo>
                  <a:lnTo>
                    <a:pt x="230" y="1033"/>
                  </a:lnTo>
                  <a:lnTo>
                    <a:pt x="230" y="1012"/>
                  </a:lnTo>
                  <a:lnTo>
                    <a:pt x="246" y="1012"/>
                  </a:lnTo>
                  <a:lnTo>
                    <a:pt x="251" y="1023"/>
                  </a:lnTo>
                  <a:lnTo>
                    <a:pt x="257" y="1044"/>
                  </a:lnTo>
                  <a:lnTo>
                    <a:pt x="267" y="1065"/>
                  </a:lnTo>
                  <a:lnTo>
                    <a:pt x="278" y="1060"/>
                  </a:lnTo>
                  <a:lnTo>
                    <a:pt x="288" y="996"/>
                  </a:lnTo>
                  <a:lnTo>
                    <a:pt x="310" y="974"/>
                  </a:lnTo>
                  <a:lnTo>
                    <a:pt x="310" y="915"/>
                  </a:lnTo>
                  <a:lnTo>
                    <a:pt x="326" y="889"/>
                  </a:lnTo>
                  <a:lnTo>
                    <a:pt x="326" y="862"/>
                  </a:lnTo>
                  <a:lnTo>
                    <a:pt x="299" y="835"/>
                  </a:lnTo>
                  <a:lnTo>
                    <a:pt x="299" y="782"/>
                  </a:lnTo>
                  <a:lnTo>
                    <a:pt x="288" y="701"/>
                  </a:lnTo>
                  <a:lnTo>
                    <a:pt x="310" y="653"/>
                  </a:lnTo>
                  <a:lnTo>
                    <a:pt x="358" y="648"/>
                  </a:lnTo>
                  <a:lnTo>
                    <a:pt x="369" y="610"/>
                  </a:lnTo>
                  <a:lnTo>
                    <a:pt x="342" y="594"/>
                  </a:lnTo>
                  <a:lnTo>
                    <a:pt x="374" y="541"/>
                  </a:lnTo>
                  <a:lnTo>
                    <a:pt x="374" y="477"/>
                  </a:lnTo>
                  <a:lnTo>
                    <a:pt x="400" y="460"/>
                  </a:lnTo>
                  <a:lnTo>
                    <a:pt x="400" y="418"/>
                  </a:lnTo>
                  <a:lnTo>
                    <a:pt x="438" y="380"/>
                  </a:lnTo>
                  <a:lnTo>
                    <a:pt x="433" y="353"/>
                  </a:lnTo>
                  <a:lnTo>
                    <a:pt x="433" y="321"/>
                  </a:lnTo>
                  <a:lnTo>
                    <a:pt x="454" y="294"/>
                  </a:lnTo>
                  <a:lnTo>
                    <a:pt x="481" y="294"/>
                  </a:lnTo>
                  <a:lnTo>
                    <a:pt x="491" y="257"/>
                  </a:lnTo>
                  <a:lnTo>
                    <a:pt x="539" y="268"/>
                  </a:lnTo>
                  <a:lnTo>
                    <a:pt x="539" y="214"/>
                  </a:lnTo>
                  <a:lnTo>
                    <a:pt x="550" y="209"/>
                  </a:lnTo>
                  <a:lnTo>
                    <a:pt x="539" y="198"/>
                  </a:lnTo>
                  <a:lnTo>
                    <a:pt x="566" y="182"/>
                  </a:lnTo>
                  <a:lnTo>
                    <a:pt x="630" y="214"/>
                  </a:lnTo>
                  <a:lnTo>
                    <a:pt x="657" y="203"/>
                  </a:lnTo>
                  <a:lnTo>
                    <a:pt x="694" y="214"/>
                  </a:lnTo>
                  <a:lnTo>
                    <a:pt x="705" y="166"/>
                  </a:lnTo>
                  <a:lnTo>
                    <a:pt x="705" y="118"/>
                  </a:lnTo>
                  <a:lnTo>
                    <a:pt x="726" y="91"/>
                  </a:lnTo>
                  <a:lnTo>
                    <a:pt x="758" y="91"/>
                  </a:lnTo>
                  <a:lnTo>
                    <a:pt x="801" y="112"/>
                  </a:lnTo>
                  <a:lnTo>
                    <a:pt x="811" y="139"/>
                  </a:lnTo>
                  <a:lnTo>
                    <a:pt x="827" y="118"/>
                  </a:lnTo>
                  <a:lnTo>
                    <a:pt x="849" y="96"/>
                  </a:lnTo>
                  <a:lnTo>
                    <a:pt x="849" y="80"/>
                  </a:lnTo>
                  <a:lnTo>
                    <a:pt x="785" y="70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7" name="Freeform 512"/>
            <p:cNvSpPr>
              <a:spLocks/>
            </p:cNvSpPr>
            <p:nvPr/>
          </p:nvSpPr>
          <p:spPr bwMode="auto">
            <a:xfrm>
              <a:off x="4016" y="1010"/>
              <a:ext cx="849" cy="1130"/>
            </a:xfrm>
            <a:custGeom>
              <a:avLst/>
              <a:gdLst>
                <a:gd name="T0" fmla="*/ 838 w 849"/>
                <a:gd name="T1" fmla="*/ 27 h 1130"/>
                <a:gd name="T2" fmla="*/ 763 w 849"/>
                <a:gd name="T3" fmla="*/ 16 h 1130"/>
                <a:gd name="T4" fmla="*/ 742 w 849"/>
                <a:gd name="T5" fmla="*/ 0 h 1130"/>
                <a:gd name="T6" fmla="*/ 716 w 849"/>
                <a:gd name="T7" fmla="*/ 16 h 1130"/>
                <a:gd name="T8" fmla="*/ 678 w 849"/>
                <a:gd name="T9" fmla="*/ 80 h 1130"/>
                <a:gd name="T10" fmla="*/ 641 w 849"/>
                <a:gd name="T11" fmla="*/ 27 h 1130"/>
                <a:gd name="T12" fmla="*/ 609 w 849"/>
                <a:gd name="T13" fmla="*/ 91 h 1130"/>
                <a:gd name="T14" fmla="*/ 555 w 849"/>
                <a:gd name="T15" fmla="*/ 123 h 1130"/>
                <a:gd name="T16" fmla="*/ 512 w 849"/>
                <a:gd name="T17" fmla="*/ 118 h 1130"/>
                <a:gd name="T18" fmla="*/ 454 w 849"/>
                <a:gd name="T19" fmla="*/ 166 h 1130"/>
                <a:gd name="T20" fmla="*/ 443 w 849"/>
                <a:gd name="T21" fmla="*/ 220 h 1130"/>
                <a:gd name="T22" fmla="*/ 409 w 849"/>
                <a:gd name="T23" fmla="*/ 282 h 1130"/>
                <a:gd name="T24" fmla="*/ 374 w 849"/>
                <a:gd name="T25" fmla="*/ 337 h 1130"/>
                <a:gd name="T26" fmla="*/ 358 w 849"/>
                <a:gd name="T27" fmla="*/ 375 h 1130"/>
                <a:gd name="T28" fmla="*/ 299 w 849"/>
                <a:gd name="T29" fmla="*/ 498 h 1130"/>
                <a:gd name="T30" fmla="*/ 251 w 849"/>
                <a:gd name="T31" fmla="*/ 567 h 1130"/>
                <a:gd name="T32" fmla="*/ 251 w 849"/>
                <a:gd name="T33" fmla="*/ 600 h 1130"/>
                <a:gd name="T34" fmla="*/ 193 w 849"/>
                <a:gd name="T35" fmla="*/ 685 h 1130"/>
                <a:gd name="T36" fmla="*/ 149 w 849"/>
                <a:gd name="T37" fmla="*/ 691 h 1130"/>
                <a:gd name="T38" fmla="*/ 118 w 849"/>
                <a:gd name="T39" fmla="*/ 728 h 1130"/>
                <a:gd name="T40" fmla="*/ 59 w 849"/>
                <a:gd name="T41" fmla="*/ 766 h 1130"/>
                <a:gd name="T42" fmla="*/ 17 w 849"/>
                <a:gd name="T43" fmla="*/ 803 h 1130"/>
                <a:gd name="T44" fmla="*/ 6 w 849"/>
                <a:gd name="T45" fmla="*/ 846 h 1130"/>
                <a:gd name="T46" fmla="*/ 6 w 849"/>
                <a:gd name="T47" fmla="*/ 873 h 1130"/>
                <a:gd name="T48" fmla="*/ 0 w 849"/>
                <a:gd name="T49" fmla="*/ 905 h 1130"/>
                <a:gd name="T50" fmla="*/ 6 w 849"/>
                <a:gd name="T51" fmla="*/ 953 h 1130"/>
                <a:gd name="T52" fmla="*/ 32 w 849"/>
                <a:gd name="T53" fmla="*/ 980 h 1130"/>
                <a:gd name="T54" fmla="*/ 11 w 849"/>
                <a:gd name="T55" fmla="*/ 1012 h 1130"/>
                <a:gd name="T56" fmla="*/ 37 w 849"/>
                <a:gd name="T57" fmla="*/ 1039 h 1130"/>
                <a:gd name="T58" fmla="*/ 11 w 849"/>
                <a:gd name="T59" fmla="*/ 1060 h 1130"/>
                <a:gd name="T60" fmla="*/ 32 w 849"/>
                <a:gd name="T61" fmla="*/ 1092 h 1130"/>
                <a:gd name="T62" fmla="*/ 65 w 849"/>
                <a:gd name="T63" fmla="*/ 1130 h 1130"/>
                <a:gd name="T64" fmla="*/ 176 w 849"/>
                <a:gd name="T65" fmla="*/ 1087 h 1130"/>
                <a:gd name="T66" fmla="*/ 219 w 849"/>
                <a:gd name="T67" fmla="*/ 1055 h 1130"/>
                <a:gd name="T68" fmla="*/ 246 w 849"/>
                <a:gd name="T69" fmla="*/ 1012 h 1130"/>
                <a:gd name="T70" fmla="*/ 267 w 849"/>
                <a:gd name="T71" fmla="*/ 1065 h 1130"/>
                <a:gd name="T72" fmla="*/ 310 w 849"/>
                <a:gd name="T73" fmla="*/ 974 h 1130"/>
                <a:gd name="T74" fmla="*/ 326 w 849"/>
                <a:gd name="T75" fmla="*/ 862 h 1130"/>
                <a:gd name="T76" fmla="*/ 288 w 849"/>
                <a:gd name="T77" fmla="*/ 701 h 1130"/>
                <a:gd name="T78" fmla="*/ 369 w 849"/>
                <a:gd name="T79" fmla="*/ 610 h 1130"/>
                <a:gd name="T80" fmla="*/ 374 w 849"/>
                <a:gd name="T81" fmla="*/ 476 h 1130"/>
                <a:gd name="T82" fmla="*/ 438 w 849"/>
                <a:gd name="T83" fmla="*/ 380 h 1130"/>
                <a:gd name="T84" fmla="*/ 454 w 849"/>
                <a:gd name="T85" fmla="*/ 294 h 1130"/>
                <a:gd name="T86" fmla="*/ 539 w 849"/>
                <a:gd name="T87" fmla="*/ 268 h 1130"/>
                <a:gd name="T88" fmla="*/ 539 w 849"/>
                <a:gd name="T89" fmla="*/ 198 h 1130"/>
                <a:gd name="T90" fmla="*/ 657 w 849"/>
                <a:gd name="T91" fmla="*/ 203 h 1130"/>
                <a:gd name="T92" fmla="*/ 705 w 849"/>
                <a:gd name="T93" fmla="*/ 118 h 1130"/>
                <a:gd name="T94" fmla="*/ 801 w 849"/>
                <a:gd name="T95" fmla="*/ 112 h 1130"/>
                <a:gd name="T96" fmla="*/ 849 w 849"/>
                <a:gd name="T97" fmla="*/ 96 h 113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49" h="1130">
                  <a:moveTo>
                    <a:pt x="785" y="70"/>
                  </a:moveTo>
                  <a:lnTo>
                    <a:pt x="811" y="54"/>
                  </a:lnTo>
                  <a:lnTo>
                    <a:pt x="838" y="27"/>
                  </a:lnTo>
                  <a:lnTo>
                    <a:pt x="785" y="11"/>
                  </a:lnTo>
                  <a:lnTo>
                    <a:pt x="769" y="5"/>
                  </a:lnTo>
                  <a:lnTo>
                    <a:pt x="763" y="16"/>
                  </a:lnTo>
                  <a:lnTo>
                    <a:pt x="747" y="38"/>
                  </a:lnTo>
                  <a:lnTo>
                    <a:pt x="742" y="11"/>
                  </a:lnTo>
                  <a:lnTo>
                    <a:pt x="742" y="0"/>
                  </a:lnTo>
                  <a:lnTo>
                    <a:pt x="726" y="0"/>
                  </a:lnTo>
                  <a:lnTo>
                    <a:pt x="716" y="0"/>
                  </a:lnTo>
                  <a:lnTo>
                    <a:pt x="716" y="16"/>
                  </a:lnTo>
                  <a:lnTo>
                    <a:pt x="716" y="43"/>
                  </a:lnTo>
                  <a:lnTo>
                    <a:pt x="699" y="16"/>
                  </a:lnTo>
                  <a:lnTo>
                    <a:pt x="678" y="80"/>
                  </a:lnTo>
                  <a:lnTo>
                    <a:pt x="673" y="32"/>
                  </a:lnTo>
                  <a:lnTo>
                    <a:pt x="657" y="16"/>
                  </a:lnTo>
                  <a:lnTo>
                    <a:pt x="641" y="27"/>
                  </a:lnTo>
                  <a:lnTo>
                    <a:pt x="609" y="54"/>
                  </a:lnTo>
                  <a:lnTo>
                    <a:pt x="604" y="75"/>
                  </a:lnTo>
                  <a:lnTo>
                    <a:pt x="609" y="91"/>
                  </a:lnTo>
                  <a:lnTo>
                    <a:pt x="571" y="96"/>
                  </a:lnTo>
                  <a:lnTo>
                    <a:pt x="561" y="107"/>
                  </a:lnTo>
                  <a:lnTo>
                    <a:pt x="555" y="123"/>
                  </a:lnTo>
                  <a:lnTo>
                    <a:pt x="539" y="129"/>
                  </a:lnTo>
                  <a:lnTo>
                    <a:pt x="523" y="129"/>
                  </a:lnTo>
                  <a:lnTo>
                    <a:pt x="512" y="118"/>
                  </a:lnTo>
                  <a:lnTo>
                    <a:pt x="497" y="118"/>
                  </a:lnTo>
                  <a:lnTo>
                    <a:pt x="475" y="139"/>
                  </a:lnTo>
                  <a:lnTo>
                    <a:pt x="454" y="166"/>
                  </a:lnTo>
                  <a:lnTo>
                    <a:pt x="433" y="198"/>
                  </a:lnTo>
                  <a:lnTo>
                    <a:pt x="433" y="214"/>
                  </a:lnTo>
                  <a:lnTo>
                    <a:pt x="443" y="220"/>
                  </a:lnTo>
                  <a:lnTo>
                    <a:pt x="417" y="252"/>
                  </a:lnTo>
                  <a:lnTo>
                    <a:pt x="405" y="250"/>
                  </a:lnTo>
                  <a:lnTo>
                    <a:pt x="409" y="282"/>
                  </a:lnTo>
                  <a:lnTo>
                    <a:pt x="390" y="305"/>
                  </a:lnTo>
                  <a:lnTo>
                    <a:pt x="379" y="321"/>
                  </a:lnTo>
                  <a:lnTo>
                    <a:pt x="374" y="337"/>
                  </a:lnTo>
                  <a:lnTo>
                    <a:pt x="384" y="348"/>
                  </a:lnTo>
                  <a:lnTo>
                    <a:pt x="363" y="359"/>
                  </a:lnTo>
                  <a:lnTo>
                    <a:pt x="358" y="375"/>
                  </a:lnTo>
                  <a:lnTo>
                    <a:pt x="342" y="385"/>
                  </a:lnTo>
                  <a:lnTo>
                    <a:pt x="331" y="418"/>
                  </a:lnTo>
                  <a:lnTo>
                    <a:pt x="299" y="498"/>
                  </a:lnTo>
                  <a:lnTo>
                    <a:pt x="288" y="546"/>
                  </a:lnTo>
                  <a:lnTo>
                    <a:pt x="278" y="562"/>
                  </a:lnTo>
                  <a:lnTo>
                    <a:pt x="251" y="567"/>
                  </a:lnTo>
                  <a:lnTo>
                    <a:pt x="257" y="584"/>
                  </a:lnTo>
                  <a:lnTo>
                    <a:pt x="262" y="594"/>
                  </a:lnTo>
                  <a:lnTo>
                    <a:pt x="251" y="600"/>
                  </a:lnTo>
                  <a:lnTo>
                    <a:pt x="219" y="637"/>
                  </a:lnTo>
                  <a:lnTo>
                    <a:pt x="203" y="675"/>
                  </a:lnTo>
                  <a:lnTo>
                    <a:pt x="193" y="685"/>
                  </a:lnTo>
                  <a:lnTo>
                    <a:pt x="187" y="691"/>
                  </a:lnTo>
                  <a:lnTo>
                    <a:pt x="166" y="685"/>
                  </a:lnTo>
                  <a:lnTo>
                    <a:pt x="149" y="691"/>
                  </a:lnTo>
                  <a:lnTo>
                    <a:pt x="144" y="696"/>
                  </a:lnTo>
                  <a:lnTo>
                    <a:pt x="139" y="712"/>
                  </a:lnTo>
                  <a:lnTo>
                    <a:pt x="118" y="728"/>
                  </a:lnTo>
                  <a:lnTo>
                    <a:pt x="96" y="739"/>
                  </a:lnTo>
                  <a:lnTo>
                    <a:pt x="80" y="755"/>
                  </a:lnTo>
                  <a:lnTo>
                    <a:pt x="59" y="766"/>
                  </a:lnTo>
                  <a:lnTo>
                    <a:pt x="43" y="782"/>
                  </a:lnTo>
                  <a:lnTo>
                    <a:pt x="32" y="798"/>
                  </a:lnTo>
                  <a:lnTo>
                    <a:pt x="17" y="803"/>
                  </a:lnTo>
                  <a:lnTo>
                    <a:pt x="11" y="808"/>
                  </a:lnTo>
                  <a:lnTo>
                    <a:pt x="11" y="835"/>
                  </a:lnTo>
                  <a:lnTo>
                    <a:pt x="6" y="846"/>
                  </a:lnTo>
                  <a:lnTo>
                    <a:pt x="11" y="851"/>
                  </a:lnTo>
                  <a:lnTo>
                    <a:pt x="11" y="862"/>
                  </a:lnTo>
                  <a:lnTo>
                    <a:pt x="6" y="873"/>
                  </a:lnTo>
                  <a:lnTo>
                    <a:pt x="11" y="878"/>
                  </a:lnTo>
                  <a:lnTo>
                    <a:pt x="11" y="889"/>
                  </a:lnTo>
                  <a:lnTo>
                    <a:pt x="0" y="905"/>
                  </a:lnTo>
                  <a:lnTo>
                    <a:pt x="11" y="926"/>
                  </a:lnTo>
                  <a:lnTo>
                    <a:pt x="27" y="942"/>
                  </a:lnTo>
                  <a:lnTo>
                    <a:pt x="6" y="953"/>
                  </a:lnTo>
                  <a:lnTo>
                    <a:pt x="22" y="958"/>
                  </a:lnTo>
                  <a:lnTo>
                    <a:pt x="6" y="990"/>
                  </a:lnTo>
                  <a:lnTo>
                    <a:pt x="32" y="980"/>
                  </a:lnTo>
                  <a:lnTo>
                    <a:pt x="32" y="990"/>
                  </a:lnTo>
                  <a:lnTo>
                    <a:pt x="27" y="996"/>
                  </a:lnTo>
                  <a:lnTo>
                    <a:pt x="11" y="1012"/>
                  </a:lnTo>
                  <a:lnTo>
                    <a:pt x="11" y="1033"/>
                  </a:lnTo>
                  <a:lnTo>
                    <a:pt x="27" y="1033"/>
                  </a:lnTo>
                  <a:lnTo>
                    <a:pt x="37" y="1039"/>
                  </a:lnTo>
                  <a:lnTo>
                    <a:pt x="37" y="1049"/>
                  </a:lnTo>
                  <a:lnTo>
                    <a:pt x="22" y="1060"/>
                  </a:lnTo>
                  <a:lnTo>
                    <a:pt x="11" y="1060"/>
                  </a:lnTo>
                  <a:lnTo>
                    <a:pt x="6" y="1065"/>
                  </a:lnTo>
                  <a:lnTo>
                    <a:pt x="17" y="1081"/>
                  </a:lnTo>
                  <a:lnTo>
                    <a:pt x="32" y="1092"/>
                  </a:lnTo>
                  <a:lnTo>
                    <a:pt x="48" y="1108"/>
                  </a:lnTo>
                  <a:lnTo>
                    <a:pt x="75" y="1114"/>
                  </a:lnTo>
                  <a:lnTo>
                    <a:pt x="65" y="1130"/>
                  </a:lnTo>
                  <a:lnTo>
                    <a:pt x="112" y="1130"/>
                  </a:lnTo>
                  <a:lnTo>
                    <a:pt x="149" y="1114"/>
                  </a:lnTo>
                  <a:lnTo>
                    <a:pt x="176" y="1087"/>
                  </a:lnTo>
                  <a:lnTo>
                    <a:pt x="198" y="1055"/>
                  </a:lnTo>
                  <a:lnTo>
                    <a:pt x="208" y="1060"/>
                  </a:lnTo>
                  <a:lnTo>
                    <a:pt x="219" y="1055"/>
                  </a:lnTo>
                  <a:lnTo>
                    <a:pt x="230" y="1033"/>
                  </a:lnTo>
                  <a:lnTo>
                    <a:pt x="230" y="1012"/>
                  </a:lnTo>
                  <a:lnTo>
                    <a:pt x="246" y="1012"/>
                  </a:lnTo>
                  <a:lnTo>
                    <a:pt x="251" y="1023"/>
                  </a:lnTo>
                  <a:lnTo>
                    <a:pt x="257" y="1044"/>
                  </a:lnTo>
                  <a:lnTo>
                    <a:pt x="267" y="1065"/>
                  </a:lnTo>
                  <a:lnTo>
                    <a:pt x="278" y="1060"/>
                  </a:lnTo>
                  <a:lnTo>
                    <a:pt x="288" y="996"/>
                  </a:lnTo>
                  <a:lnTo>
                    <a:pt x="310" y="974"/>
                  </a:lnTo>
                  <a:lnTo>
                    <a:pt x="310" y="916"/>
                  </a:lnTo>
                  <a:lnTo>
                    <a:pt x="326" y="889"/>
                  </a:lnTo>
                  <a:lnTo>
                    <a:pt x="326" y="862"/>
                  </a:lnTo>
                  <a:lnTo>
                    <a:pt x="299" y="835"/>
                  </a:lnTo>
                  <a:lnTo>
                    <a:pt x="299" y="782"/>
                  </a:lnTo>
                  <a:lnTo>
                    <a:pt x="288" y="701"/>
                  </a:lnTo>
                  <a:lnTo>
                    <a:pt x="310" y="653"/>
                  </a:lnTo>
                  <a:lnTo>
                    <a:pt x="358" y="648"/>
                  </a:lnTo>
                  <a:lnTo>
                    <a:pt x="369" y="610"/>
                  </a:lnTo>
                  <a:lnTo>
                    <a:pt x="342" y="594"/>
                  </a:lnTo>
                  <a:lnTo>
                    <a:pt x="374" y="541"/>
                  </a:lnTo>
                  <a:lnTo>
                    <a:pt x="374" y="476"/>
                  </a:lnTo>
                  <a:lnTo>
                    <a:pt x="400" y="460"/>
                  </a:lnTo>
                  <a:lnTo>
                    <a:pt x="400" y="418"/>
                  </a:lnTo>
                  <a:lnTo>
                    <a:pt x="438" y="380"/>
                  </a:lnTo>
                  <a:lnTo>
                    <a:pt x="433" y="353"/>
                  </a:lnTo>
                  <a:lnTo>
                    <a:pt x="433" y="321"/>
                  </a:lnTo>
                  <a:lnTo>
                    <a:pt x="454" y="294"/>
                  </a:lnTo>
                  <a:lnTo>
                    <a:pt x="481" y="294"/>
                  </a:lnTo>
                  <a:lnTo>
                    <a:pt x="491" y="257"/>
                  </a:lnTo>
                  <a:lnTo>
                    <a:pt x="539" y="268"/>
                  </a:lnTo>
                  <a:lnTo>
                    <a:pt x="539" y="214"/>
                  </a:lnTo>
                  <a:lnTo>
                    <a:pt x="550" y="209"/>
                  </a:lnTo>
                  <a:lnTo>
                    <a:pt x="539" y="198"/>
                  </a:lnTo>
                  <a:lnTo>
                    <a:pt x="566" y="182"/>
                  </a:lnTo>
                  <a:lnTo>
                    <a:pt x="630" y="214"/>
                  </a:lnTo>
                  <a:lnTo>
                    <a:pt x="657" y="203"/>
                  </a:lnTo>
                  <a:lnTo>
                    <a:pt x="694" y="214"/>
                  </a:lnTo>
                  <a:lnTo>
                    <a:pt x="705" y="166"/>
                  </a:lnTo>
                  <a:lnTo>
                    <a:pt x="705" y="118"/>
                  </a:lnTo>
                  <a:lnTo>
                    <a:pt x="726" y="91"/>
                  </a:lnTo>
                  <a:lnTo>
                    <a:pt x="758" y="91"/>
                  </a:lnTo>
                  <a:lnTo>
                    <a:pt x="801" y="112"/>
                  </a:lnTo>
                  <a:lnTo>
                    <a:pt x="811" y="139"/>
                  </a:lnTo>
                  <a:lnTo>
                    <a:pt x="827" y="118"/>
                  </a:lnTo>
                  <a:lnTo>
                    <a:pt x="849" y="96"/>
                  </a:lnTo>
                  <a:lnTo>
                    <a:pt x="849" y="80"/>
                  </a:lnTo>
                  <a:lnTo>
                    <a:pt x="785" y="70"/>
                  </a:ln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08" name="Group 513"/>
            <p:cNvGrpSpPr>
              <a:grpSpLocks/>
            </p:cNvGrpSpPr>
            <p:nvPr/>
          </p:nvGrpSpPr>
          <p:grpSpPr bwMode="auto">
            <a:xfrm>
              <a:off x="5524" y="3739"/>
              <a:ext cx="115" cy="91"/>
              <a:chOff x="3222" y="3648"/>
              <a:chExt cx="115" cy="91"/>
            </a:xfrm>
          </p:grpSpPr>
          <p:sp>
            <p:nvSpPr>
              <p:cNvPr id="214" name="Freeform 514"/>
              <p:cNvSpPr>
                <a:spLocks/>
              </p:cNvSpPr>
              <p:nvPr/>
            </p:nvSpPr>
            <p:spPr bwMode="auto">
              <a:xfrm>
                <a:off x="3222" y="3648"/>
                <a:ext cx="115" cy="91"/>
              </a:xfrm>
              <a:custGeom>
                <a:avLst/>
                <a:gdLst>
                  <a:gd name="T0" fmla="*/ 5 w 115"/>
                  <a:gd name="T1" fmla="*/ 55 h 91"/>
                  <a:gd name="T2" fmla="*/ 2 w 115"/>
                  <a:gd name="T3" fmla="*/ 51 h 91"/>
                  <a:gd name="T4" fmla="*/ 0 w 115"/>
                  <a:gd name="T5" fmla="*/ 53 h 91"/>
                  <a:gd name="T6" fmla="*/ 2 w 115"/>
                  <a:gd name="T7" fmla="*/ 60 h 91"/>
                  <a:gd name="T8" fmla="*/ 5 w 115"/>
                  <a:gd name="T9" fmla="*/ 74 h 91"/>
                  <a:gd name="T10" fmla="*/ 8 w 115"/>
                  <a:gd name="T11" fmla="*/ 81 h 91"/>
                  <a:gd name="T12" fmla="*/ 9 w 115"/>
                  <a:gd name="T13" fmla="*/ 83 h 91"/>
                  <a:gd name="T14" fmla="*/ 18 w 115"/>
                  <a:gd name="T15" fmla="*/ 89 h 91"/>
                  <a:gd name="T16" fmla="*/ 22 w 115"/>
                  <a:gd name="T17" fmla="*/ 91 h 91"/>
                  <a:gd name="T18" fmla="*/ 27 w 115"/>
                  <a:gd name="T19" fmla="*/ 89 h 91"/>
                  <a:gd name="T20" fmla="*/ 28 w 115"/>
                  <a:gd name="T21" fmla="*/ 87 h 91"/>
                  <a:gd name="T22" fmla="*/ 36 w 115"/>
                  <a:gd name="T23" fmla="*/ 89 h 91"/>
                  <a:gd name="T24" fmla="*/ 39 w 115"/>
                  <a:gd name="T25" fmla="*/ 89 h 91"/>
                  <a:gd name="T26" fmla="*/ 42 w 115"/>
                  <a:gd name="T27" fmla="*/ 85 h 91"/>
                  <a:gd name="T28" fmla="*/ 46 w 115"/>
                  <a:gd name="T29" fmla="*/ 85 h 91"/>
                  <a:gd name="T30" fmla="*/ 50 w 115"/>
                  <a:gd name="T31" fmla="*/ 85 h 91"/>
                  <a:gd name="T32" fmla="*/ 56 w 115"/>
                  <a:gd name="T33" fmla="*/ 83 h 91"/>
                  <a:gd name="T34" fmla="*/ 67 w 115"/>
                  <a:gd name="T35" fmla="*/ 74 h 91"/>
                  <a:gd name="T36" fmla="*/ 68 w 115"/>
                  <a:gd name="T37" fmla="*/ 72 h 91"/>
                  <a:gd name="T38" fmla="*/ 68 w 115"/>
                  <a:gd name="T39" fmla="*/ 66 h 91"/>
                  <a:gd name="T40" fmla="*/ 71 w 115"/>
                  <a:gd name="T41" fmla="*/ 62 h 91"/>
                  <a:gd name="T42" fmla="*/ 77 w 115"/>
                  <a:gd name="T43" fmla="*/ 62 h 91"/>
                  <a:gd name="T44" fmla="*/ 78 w 115"/>
                  <a:gd name="T45" fmla="*/ 64 h 91"/>
                  <a:gd name="T46" fmla="*/ 80 w 115"/>
                  <a:gd name="T47" fmla="*/ 66 h 91"/>
                  <a:gd name="T48" fmla="*/ 83 w 115"/>
                  <a:gd name="T49" fmla="*/ 62 h 91"/>
                  <a:gd name="T50" fmla="*/ 87 w 115"/>
                  <a:gd name="T51" fmla="*/ 62 h 91"/>
                  <a:gd name="T52" fmla="*/ 90 w 115"/>
                  <a:gd name="T53" fmla="*/ 64 h 91"/>
                  <a:gd name="T54" fmla="*/ 90 w 115"/>
                  <a:gd name="T55" fmla="*/ 62 h 91"/>
                  <a:gd name="T56" fmla="*/ 87 w 115"/>
                  <a:gd name="T57" fmla="*/ 55 h 91"/>
                  <a:gd name="T58" fmla="*/ 84 w 115"/>
                  <a:gd name="T59" fmla="*/ 51 h 91"/>
                  <a:gd name="T60" fmla="*/ 81 w 115"/>
                  <a:gd name="T61" fmla="*/ 43 h 91"/>
                  <a:gd name="T62" fmla="*/ 83 w 115"/>
                  <a:gd name="T63" fmla="*/ 34 h 91"/>
                  <a:gd name="T64" fmla="*/ 94 w 115"/>
                  <a:gd name="T65" fmla="*/ 21 h 91"/>
                  <a:gd name="T66" fmla="*/ 106 w 115"/>
                  <a:gd name="T67" fmla="*/ 11 h 91"/>
                  <a:gd name="T68" fmla="*/ 115 w 115"/>
                  <a:gd name="T69" fmla="*/ 2 h 91"/>
                  <a:gd name="T70" fmla="*/ 115 w 115"/>
                  <a:gd name="T71" fmla="*/ 0 h 91"/>
                  <a:gd name="T72" fmla="*/ 103 w 115"/>
                  <a:gd name="T73" fmla="*/ 7 h 91"/>
                  <a:gd name="T74" fmla="*/ 102 w 115"/>
                  <a:gd name="T75" fmla="*/ 9 h 91"/>
                  <a:gd name="T76" fmla="*/ 81 w 115"/>
                  <a:gd name="T77" fmla="*/ 24 h 91"/>
                  <a:gd name="T78" fmla="*/ 78 w 115"/>
                  <a:gd name="T79" fmla="*/ 24 h 91"/>
                  <a:gd name="T80" fmla="*/ 74 w 115"/>
                  <a:gd name="T81" fmla="*/ 26 h 91"/>
                  <a:gd name="T82" fmla="*/ 70 w 115"/>
                  <a:gd name="T83" fmla="*/ 28 h 91"/>
                  <a:gd name="T84" fmla="*/ 58 w 115"/>
                  <a:gd name="T85" fmla="*/ 32 h 91"/>
                  <a:gd name="T86" fmla="*/ 37 w 115"/>
                  <a:gd name="T87" fmla="*/ 28 h 91"/>
                  <a:gd name="T88" fmla="*/ 33 w 115"/>
                  <a:gd name="T89" fmla="*/ 32 h 91"/>
                  <a:gd name="T90" fmla="*/ 33 w 115"/>
                  <a:gd name="T91" fmla="*/ 41 h 91"/>
                  <a:gd name="T92" fmla="*/ 33 w 115"/>
                  <a:gd name="T93" fmla="*/ 45 h 91"/>
                  <a:gd name="T94" fmla="*/ 28 w 115"/>
                  <a:gd name="T95" fmla="*/ 47 h 91"/>
                  <a:gd name="T96" fmla="*/ 21 w 115"/>
                  <a:gd name="T97" fmla="*/ 43 h 91"/>
                  <a:gd name="T98" fmla="*/ 15 w 115"/>
                  <a:gd name="T99" fmla="*/ 45 h 91"/>
                  <a:gd name="T100" fmla="*/ 12 w 115"/>
                  <a:gd name="T101" fmla="*/ 49 h 91"/>
                  <a:gd name="T102" fmla="*/ 11 w 115"/>
                  <a:gd name="T103" fmla="*/ 53 h 91"/>
                  <a:gd name="T104" fmla="*/ 9 w 115"/>
                  <a:gd name="T105" fmla="*/ 55 h 91"/>
                  <a:gd name="T106" fmla="*/ 6 w 115"/>
                  <a:gd name="T107" fmla="*/ 55 h 91"/>
                  <a:gd name="T108" fmla="*/ 5 w 115"/>
                  <a:gd name="T109" fmla="*/ 55 h 9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15" h="91">
                    <a:moveTo>
                      <a:pt x="5" y="55"/>
                    </a:moveTo>
                    <a:lnTo>
                      <a:pt x="2" y="51"/>
                    </a:lnTo>
                    <a:lnTo>
                      <a:pt x="0" y="53"/>
                    </a:lnTo>
                    <a:lnTo>
                      <a:pt x="2" y="60"/>
                    </a:lnTo>
                    <a:lnTo>
                      <a:pt x="5" y="74"/>
                    </a:lnTo>
                    <a:lnTo>
                      <a:pt x="8" y="81"/>
                    </a:lnTo>
                    <a:lnTo>
                      <a:pt x="9" y="83"/>
                    </a:lnTo>
                    <a:lnTo>
                      <a:pt x="18" y="89"/>
                    </a:lnTo>
                    <a:lnTo>
                      <a:pt x="22" y="91"/>
                    </a:lnTo>
                    <a:lnTo>
                      <a:pt x="27" y="89"/>
                    </a:lnTo>
                    <a:lnTo>
                      <a:pt x="28" y="87"/>
                    </a:lnTo>
                    <a:lnTo>
                      <a:pt x="36" y="89"/>
                    </a:lnTo>
                    <a:lnTo>
                      <a:pt x="39" y="89"/>
                    </a:lnTo>
                    <a:lnTo>
                      <a:pt x="42" y="85"/>
                    </a:lnTo>
                    <a:lnTo>
                      <a:pt x="46" y="85"/>
                    </a:lnTo>
                    <a:lnTo>
                      <a:pt x="50" y="85"/>
                    </a:lnTo>
                    <a:lnTo>
                      <a:pt x="56" y="83"/>
                    </a:lnTo>
                    <a:lnTo>
                      <a:pt x="67" y="74"/>
                    </a:lnTo>
                    <a:lnTo>
                      <a:pt x="68" y="72"/>
                    </a:lnTo>
                    <a:lnTo>
                      <a:pt x="68" y="66"/>
                    </a:lnTo>
                    <a:lnTo>
                      <a:pt x="71" y="62"/>
                    </a:lnTo>
                    <a:lnTo>
                      <a:pt x="77" y="62"/>
                    </a:lnTo>
                    <a:lnTo>
                      <a:pt x="78" y="64"/>
                    </a:lnTo>
                    <a:lnTo>
                      <a:pt x="80" y="66"/>
                    </a:lnTo>
                    <a:lnTo>
                      <a:pt x="83" y="62"/>
                    </a:lnTo>
                    <a:lnTo>
                      <a:pt x="87" y="62"/>
                    </a:lnTo>
                    <a:lnTo>
                      <a:pt x="90" y="64"/>
                    </a:lnTo>
                    <a:lnTo>
                      <a:pt x="90" y="62"/>
                    </a:lnTo>
                    <a:lnTo>
                      <a:pt x="87" y="55"/>
                    </a:lnTo>
                    <a:lnTo>
                      <a:pt x="84" y="51"/>
                    </a:lnTo>
                    <a:lnTo>
                      <a:pt x="81" y="43"/>
                    </a:lnTo>
                    <a:lnTo>
                      <a:pt x="83" y="34"/>
                    </a:lnTo>
                    <a:lnTo>
                      <a:pt x="94" y="21"/>
                    </a:lnTo>
                    <a:lnTo>
                      <a:pt x="106" y="11"/>
                    </a:lnTo>
                    <a:lnTo>
                      <a:pt x="115" y="2"/>
                    </a:lnTo>
                    <a:lnTo>
                      <a:pt x="115" y="0"/>
                    </a:lnTo>
                    <a:lnTo>
                      <a:pt x="103" y="7"/>
                    </a:lnTo>
                    <a:lnTo>
                      <a:pt x="102" y="9"/>
                    </a:lnTo>
                    <a:lnTo>
                      <a:pt x="81" y="24"/>
                    </a:lnTo>
                    <a:lnTo>
                      <a:pt x="78" y="24"/>
                    </a:lnTo>
                    <a:lnTo>
                      <a:pt x="74" y="26"/>
                    </a:lnTo>
                    <a:lnTo>
                      <a:pt x="70" y="28"/>
                    </a:lnTo>
                    <a:lnTo>
                      <a:pt x="58" y="32"/>
                    </a:lnTo>
                    <a:lnTo>
                      <a:pt x="37" y="28"/>
                    </a:lnTo>
                    <a:lnTo>
                      <a:pt x="33" y="32"/>
                    </a:lnTo>
                    <a:lnTo>
                      <a:pt x="33" y="41"/>
                    </a:lnTo>
                    <a:lnTo>
                      <a:pt x="33" y="45"/>
                    </a:lnTo>
                    <a:lnTo>
                      <a:pt x="28" y="47"/>
                    </a:lnTo>
                    <a:lnTo>
                      <a:pt x="21" y="43"/>
                    </a:lnTo>
                    <a:lnTo>
                      <a:pt x="15" y="45"/>
                    </a:lnTo>
                    <a:lnTo>
                      <a:pt x="12" y="49"/>
                    </a:lnTo>
                    <a:lnTo>
                      <a:pt x="11" y="53"/>
                    </a:lnTo>
                    <a:lnTo>
                      <a:pt x="9" y="55"/>
                    </a:lnTo>
                    <a:lnTo>
                      <a:pt x="6" y="55"/>
                    </a:lnTo>
                    <a:lnTo>
                      <a:pt x="5" y="55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5" name="Freeform 515"/>
              <p:cNvSpPr>
                <a:spLocks/>
              </p:cNvSpPr>
              <p:nvPr/>
            </p:nvSpPr>
            <p:spPr bwMode="auto">
              <a:xfrm>
                <a:off x="3222" y="3648"/>
                <a:ext cx="115" cy="91"/>
              </a:xfrm>
              <a:custGeom>
                <a:avLst/>
                <a:gdLst>
                  <a:gd name="T0" fmla="*/ 5 w 115"/>
                  <a:gd name="T1" fmla="*/ 55 h 91"/>
                  <a:gd name="T2" fmla="*/ 2 w 115"/>
                  <a:gd name="T3" fmla="*/ 51 h 91"/>
                  <a:gd name="T4" fmla="*/ 0 w 115"/>
                  <a:gd name="T5" fmla="*/ 53 h 91"/>
                  <a:gd name="T6" fmla="*/ 2 w 115"/>
                  <a:gd name="T7" fmla="*/ 60 h 91"/>
                  <a:gd name="T8" fmla="*/ 5 w 115"/>
                  <a:gd name="T9" fmla="*/ 74 h 91"/>
                  <a:gd name="T10" fmla="*/ 8 w 115"/>
                  <a:gd name="T11" fmla="*/ 81 h 91"/>
                  <a:gd name="T12" fmla="*/ 9 w 115"/>
                  <a:gd name="T13" fmla="*/ 83 h 91"/>
                  <a:gd name="T14" fmla="*/ 18 w 115"/>
                  <a:gd name="T15" fmla="*/ 89 h 91"/>
                  <a:gd name="T16" fmla="*/ 22 w 115"/>
                  <a:gd name="T17" fmla="*/ 91 h 91"/>
                  <a:gd name="T18" fmla="*/ 27 w 115"/>
                  <a:gd name="T19" fmla="*/ 89 h 91"/>
                  <a:gd name="T20" fmla="*/ 28 w 115"/>
                  <a:gd name="T21" fmla="*/ 87 h 91"/>
                  <a:gd name="T22" fmla="*/ 36 w 115"/>
                  <a:gd name="T23" fmla="*/ 89 h 91"/>
                  <a:gd name="T24" fmla="*/ 39 w 115"/>
                  <a:gd name="T25" fmla="*/ 89 h 91"/>
                  <a:gd name="T26" fmla="*/ 42 w 115"/>
                  <a:gd name="T27" fmla="*/ 85 h 91"/>
                  <a:gd name="T28" fmla="*/ 46 w 115"/>
                  <a:gd name="T29" fmla="*/ 85 h 91"/>
                  <a:gd name="T30" fmla="*/ 50 w 115"/>
                  <a:gd name="T31" fmla="*/ 85 h 91"/>
                  <a:gd name="T32" fmla="*/ 56 w 115"/>
                  <a:gd name="T33" fmla="*/ 83 h 91"/>
                  <a:gd name="T34" fmla="*/ 67 w 115"/>
                  <a:gd name="T35" fmla="*/ 74 h 91"/>
                  <a:gd name="T36" fmla="*/ 68 w 115"/>
                  <a:gd name="T37" fmla="*/ 72 h 91"/>
                  <a:gd name="T38" fmla="*/ 68 w 115"/>
                  <a:gd name="T39" fmla="*/ 66 h 91"/>
                  <a:gd name="T40" fmla="*/ 71 w 115"/>
                  <a:gd name="T41" fmla="*/ 62 h 91"/>
                  <a:gd name="T42" fmla="*/ 77 w 115"/>
                  <a:gd name="T43" fmla="*/ 62 h 91"/>
                  <a:gd name="T44" fmla="*/ 78 w 115"/>
                  <a:gd name="T45" fmla="*/ 64 h 91"/>
                  <a:gd name="T46" fmla="*/ 80 w 115"/>
                  <a:gd name="T47" fmla="*/ 66 h 91"/>
                  <a:gd name="T48" fmla="*/ 83 w 115"/>
                  <a:gd name="T49" fmla="*/ 62 h 91"/>
                  <a:gd name="T50" fmla="*/ 87 w 115"/>
                  <a:gd name="T51" fmla="*/ 62 h 91"/>
                  <a:gd name="T52" fmla="*/ 90 w 115"/>
                  <a:gd name="T53" fmla="*/ 64 h 91"/>
                  <a:gd name="T54" fmla="*/ 90 w 115"/>
                  <a:gd name="T55" fmla="*/ 62 h 91"/>
                  <a:gd name="T56" fmla="*/ 87 w 115"/>
                  <a:gd name="T57" fmla="*/ 55 h 91"/>
                  <a:gd name="T58" fmla="*/ 84 w 115"/>
                  <a:gd name="T59" fmla="*/ 51 h 91"/>
                  <a:gd name="T60" fmla="*/ 81 w 115"/>
                  <a:gd name="T61" fmla="*/ 43 h 91"/>
                  <a:gd name="T62" fmla="*/ 83 w 115"/>
                  <a:gd name="T63" fmla="*/ 34 h 91"/>
                  <a:gd name="T64" fmla="*/ 94 w 115"/>
                  <a:gd name="T65" fmla="*/ 21 h 91"/>
                  <a:gd name="T66" fmla="*/ 106 w 115"/>
                  <a:gd name="T67" fmla="*/ 11 h 91"/>
                  <a:gd name="T68" fmla="*/ 115 w 115"/>
                  <a:gd name="T69" fmla="*/ 2 h 91"/>
                  <a:gd name="T70" fmla="*/ 115 w 115"/>
                  <a:gd name="T71" fmla="*/ 0 h 91"/>
                  <a:gd name="T72" fmla="*/ 103 w 115"/>
                  <a:gd name="T73" fmla="*/ 7 h 91"/>
                  <a:gd name="T74" fmla="*/ 102 w 115"/>
                  <a:gd name="T75" fmla="*/ 9 h 91"/>
                  <a:gd name="T76" fmla="*/ 81 w 115"/>
                  <a:gd name="T77" fmla="*/ 24 h 91"/>
                  <a:gd name="T78" fmla="*/ 78 w 115"/>
                  <a:gd name="T79" fmla="*/ 24 h 91"/>
                  <a:gd name="T80" fmla="*/ 74 w 115"/>
                  <a:gd name="T81" fmla="*/ 26 h 91"/>
                  <a:gd name="T82" fmla="*/ 70 w 115"/>
                  <a:gd name="T83" fmla="*/ 28 h 91"/>
                  <a:gd name="T84" fmla="*/ 58 w 115"/>
                  <a:gd name="T85" fmla="*/ 32 h 91"/>
                  <a:gd name="T86" fmla="*/ 37 w 115"/>
                  <a:gd name="T87" fmla="*/ 28 h 91"/>
                  <a:gd name="T88" fmla="*/ 33 w 115"/>
                  <a:gd name="T89" fmla="*/ 32 h 91"/>
                  <a:gd name="T90" fmla="*/ 33 w 115"/>
                  <a:gd name="T91" fmla="*/ 41 h 91"/>
                  <a:gd name="T92" fmla="*/ 33 w 115"/>
                  <a:gd name="T93" fmla="*/ 45 h 91"/>
                  <a:gd name="T94" fmla="*/ 28 w 115"/>
                  <a:gd name="T95" fmla="*/ 47 h 91"/>
                  <a:gd name="T96" fmla="*/ 21 w 115"/>
                  <a:gd name="T97" fmla="*/ 43 h 91"/>
                  <a:gd name="T98" fmla="*/ 15 w 115"/>
                  <a:gd name="T99" fmla="*/ 45 h 91"/>
                  <a:gd name="T100" fmla="*/ 12 w 115"/>
                  <a:gd name="T101" fmla="*/ 49 h 91"/>
                  <a:gd name="T102" fmla="*/ 11 w 115"/>
                  <a:gd name="T103" fmla="*/ 53 h 91"/>
                  <a:gd name="T104" fmla="*/ 9 w 115"/>
                  <a:gd name="T105" fmla="*/ 55 h 91"/>
                  <a:gd name="T106" fmla="*/ 6 w 115"/>
                  <a:gd name="T107" fmla="*/ 55 h 91"/>
                  <a:gd name="T108" fmla="*/ 5 w 115"/>
                  <a:gd name="T109" fmla="*/ 55 h 9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15" h="91">
                    <a:moveTo>
                      <a:pt x="5" y="55"/>
                    </a:moveTo>
                    <a:lnTo>
                      <a:pt x="2" y="51"/>
                    </a:lnTo>
                    <a:lnTo>
                      <a:pt x="0" y="53"/>
                    </a:lnTo>
                    <a:lnTo>
                      <a:pt x="2" y="60"/>
                    </a:lnTo>
                    <a:lnTo>
                      <a:pt x="5" y="74"/>
                    </a:lnTo>
                    <a:lnTo>
                      <a:pt x="8" y="81"/>
                    </a:lnTo>
                    <a:lnTo>
                      <a:pt x="9" y="83"/>
                    </a:lnTo>
                    <a:lnTo>
                      <a:pt x="18" y="89"/>
                    </a:lnTo>
                    <a:lnTo>
                      <a:pt x="22" y="91"/>
                    </a:lnTo>
                    <a:lnTo>
                      <a:pt x="27" y="89"/>
                    </a:lnTo>
                    <a:lnTo>
                      <a:pt x="28" y="87"/>
                    </a:lnTo>
                    <a:lnTo>
                      <a:pt x="36" y="89"/>
                    </a:lnTo>
                    <a:lnTo>
                      <a:pt x="39" y="89"/>
                    </a:lnTo>
                    <a:lnTo>
                      <a:pt x="42" y="85"/>
                    </a:lnTo>
                    <a:lnTo>
                      <a:pt x="46" y="85"/>
                    </a:lnTo>
                    <a:lnTo>
                      <a:pt x="50" y="85"/>
                    </a:lnTo>
                    <a:lnTo>
                      <a:pt x="56" y="83"/>
                    </a:lnTo>
                    <a:lnTo>
                      <a:pt x="67" y="74"/>
                    </a:lnTo>
                    <a:lnTo>
                      <a:pt x="68" y="72"/>
                    </a:lnTo>
                    <a:lnTo>
                      <a:pt x="68" y="66"/>
                    </a:lnTo>
                    <a:lnTo>
                      <a:pt x="71" y="62"/>
                    </a:lnTo>
                    <a:lnTo>
                      <a:pt x="77" y="62"/>
                    </a:lnTo>
                    <a:lnTo>
                      <a:pt x="78" y="64"/>
                    </a:lnTo>
                    <a:lnTo>
                      <a:pt x="80" y="66"/>
                    </a:lnTo>
                    <a:lnTo>
                      <a:pt x="83" y="62"/>
                    </a:lnTo>
                    <a:lnTo>
                      <a:pt x="87" y="62"/>
                    </a:lnTo>
                    <a:lnTo>
                      <a:pt x="90" y="64"/>
                    </a:lnTo>
                    <a:lnTo>
                      <a:pt x="90" y="62"/>
                    </a:lnTo>
                    <a:lnTo>
                      <a:pt x="87" y="55"/>
                    </a:lnTo>
                    <a:lnTo>
                      <a:pt x="84" y="51"/>
                    </a:lnTo>
                    <a:lnTo>
                      <a:pt x="81" y="43"/>
                    </a:lnTo>
                    <a:lnTo>
                      <a:pt x="83" y="34"/>
                    </a:lnTo>
                    <a:lnTo>
                      <a:pt x="94" y="21"/>
                    </a:lnTo>
                    <a:lnTo>
                      <a:pt x="106" y="11"/>
                    </a:lnTo>
                    <a:lnTo>
                      <a:pt x="115" y="2"/>
                    </a:lnTo>
                    <a:lnTo>
                      <a:pt x="115" y="0"/>
                    </a:lnTo>
                    <a:lnTo>
                      <a:pt x="103" y="7"/>
                    </a:lnTo>
                    <a:lnTo>
                      <a:pt x="102" y="9"/>
                    </a:lnTo>
                    <a:lnTo>
                      <a:pt x="81" y="24"/>
                    </a:lnTo>
                    <a:lnTo>
                      <a:pt x="78" y="24"/>
                    </a:lnTo>
                    <a:lnTo>
                      <a:pt x="74" y="26"/>
                    </a:lnTo>
                    <a:lnTo>
                      <a:pt x="70" y="28"/>
                    </a:lnTo>
                    <a:lnTo>
                      <a:pt x="58" y="32"/>
                    </a:lnTo>
                    <a:lnTo>
                      <a:pt x="37" y="28"/>
                    </a:lnTo>
                    <a:lnTo>
                      <a:pt x="33" y="32"/>
                    </a:lnTo>
                    <a:lnTo>
                      <a:pt x="33" y="41"/>
                    </a:lnTo>
                    <a:lnTo>
                      <a:pt x="33" y="45"/>
                    </a:lnTo>
                    <a:lnTo>
                      <a:pt x="28" y="47"/>
                    </a:lnTo>
                    <a:lnTo>
                      <a:pt x="21" y="43"/>
                    </a:lnTo>
                    <a:lnTo>
                      <a:pt x="15" y="45"/>
                    </a:lnTo>
                    <a:lnTo>
                      <a:pt x="12" y="49"/>
                    </a:lnTo>
                    <a:lnTo>
                      <a:pt x="11" y="53"/>
                    </a:lnTo>
                    <a:lnTo>
                      <a:pt x="9" y="55"/>
                    </a:lnTo>
                    <a:lnTo>
                      <a:pt x="6" y="55"/>
                    </a:lnTo>
                    <a:lnTo>
                      <a:pt x="5" y="55"/>
                    </a:lnTo>
                    <a:close/>
                  </a:path>
                </a:pathLst>
              </a:custGeom>
              <a:solidFill>
                <a:srgbClr val="00AEEF"/>
              </a:solidFill>
              <a:ln w="793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9" name="Line 516"/>
            <p:cNvSpPr>
              <a:spLocks noChangeShapeType="1"/>
            </p:cNvSpPr>
            <p:nvPr/>
          </p:nvSpPr>
          <p:spPr bwMode="auto">
            <a:xfrm>
              <a:off x="5521" y="1026"/>
              <a:ext cx="0" cy="1893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0" name="Line 517"/>
            <p:cNvSpPr>
              <a:spLocks noChangeShapeType="1"/>
            </p:cNvSpPr>
            <p:nvPr/>
          </p:nvSpPr>
          <p:spPr bwMode="auto">
            <a:xfrm>
              <a:off x="5526" y="3334"/>
              <a:ext cx="0" cy="361"/>
            </a:xfrm>
            <a:prstGeom prst="line">
              <a:avLst/>
            </a:prstGeom>
            <a:noFill/>
            <a:ln w="555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" name="Freeform 518"/>
            <p:cNvSpPr>
              <a:spLocks/>
            </p:cNvSpPr>
            <p:nvPr/>
          </p:nvSpPr>
          <p:spPr bwMode="auto">
            <a:xfrm>
              <a:off x="4873" y="3291"/>
              <a:ext cx="105" cy="107"/>
            </a:xfrm>
            <a:custGeom>
              <a:avLst/>
              <a:gdLst>
                <a:gd name="T0" fmla="*/ 36 w 105"/>
                <a:gd name="T1" fmla="*/ 24 h 107"/>
                <a:gd name="T2" fmla="*/ 50 w 105"/>
                <a:gd name="T3" fmla="*/ 0 h 107"/>
                <a:gd name="T4" fmla="*/ 68 w 105"/>
                <a:gd name="T5" fmla="*/ 13 h 107"/>
                <a:gd name="T6" fmla="*/ 82 w 105"/>
                <a:gd name="T7" fmla="*/ 27 h 107"/>
                <a:gd name="T8" fmla="*/ 103 w 105"/>
                <a:gd name="T9" fmla="*/ 34 h 107"/>
                <a:gd name="T10" fmla="*/ 101 w 105"/>
                <a:gd name="T11" fmla="*/ 61 h 107"/>
                <a:gd name="T12" fmla="*/ 101 w 105"/>
                <a:gd name="T13" fmla="*/ 49 h 107"/>
                <a:gd name="T14" fmla="*/ 105 w 105"/>
                <a:gd name="T15" fmla="*/ 32 h 107"/>
                <a:gd name="T16" fmla="*/ 85 w 105"/>
                <a:gd name="T17" fmla="*/ 28 h 107"/>
                <a:gd name="T18" fmla="*/ 51 w 105"/>
                <a:gd name="T19" fmla="*/ 0 h 107"/>
                <a:gd name="T20" fmla="*/ 37 w 105"/>
                <a:gd name="T21" fmla="*/ 25 h 107"/>
                <a:gd name="T22" fmla="*/ 23 w 105"/>
                <a:gd name="T23" fmla="*/ 26 h 107"/>
                <a:gd name="T24" fmla="*/ 19 w 105"/>
                <a:gd name="T25" fmla="*/ 34 h 107"/>
                <a:gd name="T26" fmla="*/ 0 w 105"/>
                <a:gd name="T27" fmla="*/ 37 h 107"/>
                <a:gd name="T28" fmla="*/ 4 w 105"/>
                <a:gd name="T29" fmla="*/ 54 h 107"/>
                <a:gd name="T30" fmla="*/ 5 w 105"/>
                <a:gd name="T31" fmla="*/ 66 h 107"/>
                <a:gd name="T32" fmla="*/ 22 w 105"/>
                <a:gd name="T33" fmla="*/ 85 h 107"/>
                <a:gd name="T34" fmla="*/ 31 w 105"/>
                <a:gd name="T35" fmla="*/ 96 h 107"/>
                <a:gd name="T36" fmla="*/ 45 w 105"/>
                <a:gd name="T37" fmla="*/ 107 h 107"/>
                <a:gd name="T38" fmla="*/ 56 w 105"/>
                <a:gd name="T39" fmla="*/ 97 h 107"/>
                <a:gd name="T40" fmla="*/ 64 w 105"/>
                <a:gd name="T41" fmla="*/ 88 h 107"/>
                <a:gd name="T42" fmla="*/ 76 w 105"/>
                <a:gd name="T43" fmla="*/ 82 h 107"/>
                <a:gd name="T44" fmla="*/ 80 w 105"/>
                <a:gd name="T45" fmla="*/ 76 h 107"/>
                <a:gd name="T46" fmla="*/ 92 w 105"/>
                <a:gd name="T47" fmla="*/ 63 h 107"/>
                <a:gd name="T48" fmla="*/ 36 w 105"/>
                <a:gd name="T49" fmla="*/ 24 h 10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5" h="107">
                  <a:moveTo>
                    <a:pt x="36" y="24"/>
                  </a:moveTo>
                  <a:lnTo>
                    <a:pt x="50" y="0"/>
                  </a:lnTo>
                  <a:lnTo>
                    <a:pt x="68" y="13"/>
                  </a:lnTo>
                  <a:lnTo>
                    <a:pt x="82" y="27"/>
                  </a:lnTo>
                  <a:lnTo>
                    <a:pt x="103" y="34"/>
                  </a:lnTo>
                  <a:lnTo>
                    <a:pt x="101" y="61"/>
                  </a:lnTo>
                  <a:lnTo>
                    <a:pt x="101" y="49"/>
                  </a:lnTo>
                  <a:lnTo>
                    <a:pt x="105" y="32"/>
                  </a:lnTo>
                  <a:lnTo>
                    <a:pt x="85" y="28"/>
                  </a:lnTo>
                  <a:lnTo>
                    <a:pt x="51" y="0"/>
                  </a:lnTo>
                  <a:lnTo>
                    <a:pt x="37" y="25"/>
                  </a:lnTo>
                  <a:lnTo>
                    <a:pt x="23" y="26"/>
                  </a:lnTo>
                  <a:lnTo>
                    <a:pt x="19" y="34"/>
                  </a:lnTo>
                  <a:lnTo>
                    <a:pt x="0" y="37"/>
                  </a:lnTo>
                  <a:lnTo>
                    <a:pt x="4" y="54"/>
                  </a:lnTo>
                  <a:lnTo>
                    <a:pt x="5" y="66"/>
                  </a:lnTo>
                  <a:lnTo>
                    <a:pt x="22" y="85"/>
                  </a:lnTo>
                  <a:lnTo>
                    <a:pt x="31" y="96"/>
                  </a:lnTo>
                  <a:lnTo>
                    <a:pt x="45" y="107"/>
                  </a:lnTo>
                  <a:lnTo>
                    <a:pt x="56" y="97"/>
                  </a:lnTo>
                  <a:lnTo>
                    <a:pt x="64" y="88"/>
                  </a:lnTo>
                  <a:lnTo>
                    <a:pt x="76" y="82"/>
                  </a:lnTo>
                  <a:lnTo>
                    <a:pt x="80" y="76"/>
                  </a:lnTo>
                  <a:lnTo>
                    <a:pt x="92" y="63"/>
                  </a:lnTo>
                  <a:lnTo>
                    <a:pt x="36" y="24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Freeform 519"/>
            <p:cNvSpPr>
              <a:spLocks/>
            </p:cNvSpPr>
            <p:nvPr/>
          </p:nvSpPr>
          <p:spPr bwMode="auto">
            <a:xfrm>
              <a:off x="4873" y="3318"/>
              <a:ext cx="93" cy="82"/>
            </a:xfrm>
            <a:custGeom>
              <a:avLst/>
              <a:gdLst>
                <a:gd name="T0" fmla="*/ 40 w 93"/>
                <a:gd name="T1" fmla="*/ 82 h 82"/>
                <a:gd name="T2" fmla="*/ 93 w 93"/>
                <a:gd name="T3" fmla="*/ 39 h 82"/>
                <a:gd name="T4" fmla="*/ 70 w 93"/>
                <a:gd name="T5" fmla="*/ 57 h 82"/>
                <a:gd name="T6" fmla="*/ 38 w 93"/>
                <a:gd name="T7" fmla="*/ 81 h 82"/>
                <a:gd name="T8" fmla="*/ 13 w 93"/>
                <a:gd name="T9" fmla="*/ 49 h 82"/>
                <a:gd name="T10" fmla="*/ 4 w 93"/>
                <a:gd name="T11" fmla="*/ 39 h 82"/>
                <a:gd name="T12" fmla="*/ 1 w 93"/>
                <a:gd name="T13" fmla="*/ 12 h 82"/>
                <a:gd name="T14" fmla="*/ 14 w 93"/>
                <a:gd name="T15" fmla="*/ 9 h 82"/>
                <a:gd name="T16" fmla="*/ 25 w 93"/>
                <a:gd name="T17" fmla="*/ 0 h 82"/>
                <a:gd name="T18" fmla="*/ 20 w 93"/>
                <a:gd name="T19" fmla="*/ 6 h 82"/>
                <a:gd name="T20" fmla="*/ 0 w 93"/>
                <a:gd name="T21" fmla="*/ 10 h 82"/>
                <a:gd name="T22" fmla="*/ 1 w 93"/>
                <a:gd name="T23" fmla="*/ 12 h 82"/>
                <a:gd name="T24" fmla="*/ 1 w 93"/>
                <a:gd name="T25" fmla="*/ 25 h 82"/>
                <a:gd name="T26" fmla="*/ 5 w 93"/>
                <a:gd name="T27" fmla="*/ 39 h 82"/>
                <a:gd name="T28" fmla="*/ 22 w 93"/>
                <a:gd name="T29" fmla="*/ 58 h 82"/>
                <a:gd name="T30" fmla="*/ 31 w 93"/>
                <a:gd name="T31" fmla="*/ 69 h 82"/>
                <a:gd name="T32" fmla="*/ 45 w 93"/>
                <a:gd name="T33" fmla="*/ 80 h 82"/>
                <a:gd name="T34" fmla="*/ 49 w 93"/>
                <a:gd name="T35" fmla="*/ 69 h 82"/>
                <a:gd name="T36" fmla="*/ 61 w 93"/>
                <a:gd name="T37" fmla="*/ 64 h 82"/>
                <a:gd name="T38" fmla="*/ 85 w 93"/>
                <a:gd name="T39" fmla="*/ 48 h 82"/>
                <a:gd name="T40" fmla="*/ 92 w 93"/>
                <a:gd name="T41" fmla="*/ 39 h 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3" h="82">
                  <a:moveTo>
                    <a:pt x="40" y="82"/>
                  </a:moveTo>
                  <a:lnTo>
                    <a:pt x="93" y="39"/>
                  </a:lnTo>
                  <a:lnTo>
                    <a:pt x="70" y="57"/>
                  </a:lnTo>
                  <a:lnTo>
                    <a:pt x="38" y="81"/>
                  </a:lnTo>
                  <a:lnTo>
                    <a:pt x="13" y="49"/>
                  </a:lnTo>
                  <a:lnTo>
                    <a:pt x="4" y="39"/>
                  </a:lnTo>
                  <a:lnTo>
                    <a:pt x="1" y="12"/>
                  </a:lnTo>
                  <a:lnTo>
                    <a:pt x="14" y="9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1" y="25"/>
                  </a:lnTo>
                  <a:lnTo>
                    <a:pt x="5" y="39"/>
                  </a:lnTo>
                  <a:lnTo>
                    <a:pt x="22" y="58"/>
                  </a:lnTo>
                  <a:lnTo>
                    <a:pt x="31" y="69"/>
                  </a:lnTo>
                  <a:lnTo>
                    <a:pt x="45" y="80"/>
                  </a:lnTo>
                  <a:lnTo>
                    <a:pt x="49" y="69"/>
                  </a:lnTo>
                  <a:lnTo>
                    <a:pt x="61" y="64"/>
                  </a:lnTo>
                  <a:lnTo>
                    <a:pt x="85" y="48"/>
                  </a:lnTo>
                  <a:lnTo>
                    <a:pt x="92" y="39"/>
                  </a:lnTo>
                </a:path>
              </a:pathLst>
            </a:custGeom>
            <a:solidFill>
              <a:srgbClr val="00AEEF"/>
            </a:solidFill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3" name="Line 520"/>
            <p:cNvSpPr>
              <a:spLocks noChangeShapeType="1"/>
            </p:cNvSpPr>
            <p:nvPr/>
          </p:nvSpPr>
          <p:spPr bwMode="auto">
            <a:xfrm>
              <a:off x="5523" y="3295"/>
              <a:ext cx="0" cy="40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" y="1777611"/>
            <a:ext cx="47343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chemeClr val="bg2"/>
                </a:solidFill>
                <a:latin typeface="+mn-lt"/>
              </a:rPr>
              <a:t>Lithuania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 has </a:t>
            </a:r>
            <a:r>
              <a:rPr lang="fr-FR" sz="2000" dirty="0" err="1">
                <a:solidFill>
                  <a:schemeClr val="bg2"/>
                </a:solidFill>
                <a:latin typeface="+mn-lt"/>
              </a:rPr>
              <a:t>joined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EMMA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A new </a:t>
            </a:r>
            <a:r>
              <a:rPr lang="fr-FR" sz="2000" dirty="0" err="1" smtClean="0">
                <a:solidFill>
                  <a:schemeClr val="bg2"/>
                </a:solidFill>
                <a:latin typeface="+mn-lt"/>
              </a:rPr>
              <a:t>Italian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 Met Service </a:t>
            </a:r>
            <a:r>
              <a:rPr lang="fr-FR" sz="2000" dirty="0" err="1" smtClean="0">
                <a:solidFill>
                  <a:schemeClr val="bg2"/>
                </a:solidFill>
                <a:latin typeface="+mn-lt"/>
              </a:rPr>
              <a:t>is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fr-FR" sz="2000" dirty="0" err="1" smtClean="0">
                <a:solidFill>
                  <a:schemeClr val="bg2"/>
                </a:solidFill>
                <a:latin typeface="+mn-lt"/>
              </a:rPr>
              <a:t>under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 construction</a:t>
            </a:r>
            <a:endParaRPr lang="fr-FR" sz="2000" dirty="0">
              <a:solidFill>
                <a:schemeClr val="bg2"/>
              </a:solidFill>
              <a:latin typeface="+mn-lt"/>
            </a:endParaRP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bg2"/>
                </a:solidFill>
                <a:latin typeface="+mn-lt"/>
              </a:rPr>
              <a:t>Expressions of </a:t>
            </a:r>
            <a:r>
              <a:rPr lang="fr-FR" sz="2000" dirty="0" err="1">
                <a:solidFill>
                  <a:schemeClr val="bg2"/>
                </a:solidFill>
                <a:latin typeface="+mn-lt"/>
              </a:rPr>
              <a:t>interest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bg2"/>
                </a:solidFill>
                <a:latin typeface="+mn-lt"/>
              </a:rPr>
              <a:t>from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 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Belarus 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(EMMA, OPERA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),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Moldova 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and </a:t>
            </a:r>
            <a:r>
              <a:rPr lang="fr-FR" sz="2000" dirty="0" err="1">
                <a:solidFill>
                  <a:schemeClr val="bg2"/>
                </a:solidFill>
                <a:latin typeface="+mn-lt"/>
              </a:rPr>
              <a:t>Albania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 (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EMMA)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chemeClr val="bg2"/>
                </a:solidFill>
                <a:latin typeface="+mn-lt"/>
              </a:rPr>
              <a:t>Turkey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fr-FR" sz="2000" dirty="0">
                <a:solidFill>
                  <a:schemeClr val="bg2"/>
                </a:solidFill>
                <a:latin typeface="+mn-lt"/>
              </a:rPr>
              <a:t>(OPERA and </a:t>
            </a:r>
            <a:r>
              <a:rPr lang="fr-FR" sz="2000" dirty="0" smtClean="0">
                <a:solidFill>
                  <a:schemeClr val="bg2"/>
                </a:solidFill>
                <a:latin typeface="+mn-lt"/>
              </a:rPr>
              <a:t>E-AMDAR)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179512" y="476672"/>
            <a:ext cx="8784976" cy="581025"/>
          </a:xfrm>
        </p:spPr>
        <p:txBody>
          <a:bodyPr/>
          <a:lstStyle/>
          <a:p>
            <a:r>
              <a:rPr lang="en-US" altLang="en-US" dirty="0" smtClean="0"/>
              <a:t>Dealing with </a:t>
            </a:r>
            <a:r>
              <a:rPr lang="en-US" altLang="en-US" dirty="0" smtClean="0"/>
              <a:t>Copernicus/Climate challenges</a:t>
            </a:r>
            <a:endParaRPr lang="fi-FI" alt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0" y="1052736"/>
            <a:ext cx="9144000" cy="5400600"/>
          </a:xfrm>
        </p:spPr>
        <p:txBody>
          <a:bodyPr/>
          <a:lstStyle/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 smtClean="0"/>
              <a:t>Building </a:t>
            </a:r>
            <a:r>
              <a:rPr lang="en-US" altLang="en-US" sz="2000" dirty="0" smtClean="0"/>
              <a:t>the </a:t>
            </a:r>
            <a:r>
              <a:rPr lang="fi-FI" altLang="en-US" sz="2000" dirty="0" smtClean="0"/>
              <a:t>Climate Data Store as comprehensive as possible but avoiding duplications</a:t>
            </a:r>
          </a:p>
          <a:p>
            <a:pPr lvl="1"/>
            <a:r>
              <a:rPr lang="fi-FI" altLang="en-US" sz="2000" dirty="0" smtClean="0"/>
              <a:t>Not much information is </a:t>
            </a:r>
            <a:r>
              <a:rPr lang="fi-FI" altLang="en-US" sz="2000" dirty="0" smtClean="0"/>
              <a:t>circulating, some technical challenges ahead (e.g. interfacing to the system, quality requirements)</a:t>
            </a:r>
            <a:endParaRPr lang="fi-FI" altLang="en-US" sz="2000" dirty="0" smtClean="0"/>
          </a:p>
          <a:p>
            <a:r>
              <a:rPr lang="fi-FI" altLang="en-US" sz="2000" dirty="0" smtClean="0"/>
              <a:t>We will respect the </a:t>
            </a:r>
            <a:r>
              <a:rPr lang="fi-FI" altLang="en-US" sz="2000" dirty="0" smtClean="0"/>
              <a:t>ownership </a:t>
            </a:r>
            <a:r>
              <a:rPr lang="fi-FI" altLang="en-US" sz="2000" dirty="0" smtClean="0"/>
              <a:t>of </a:t>
            </a:r>
            <a:r>
              <a:rPr lang="fi-FI" altLang="en-US" sz="2000" dirty="0" smtClean="0"/>
              <a:t>the underlying national </a:t>
            </a:r>
            <a:r>
              <a:rPr lang="fi-FI" altLang="en-US" sz="2000" dirty="0" smtClean="0"/>
              <a:t>datasets. Data is provided free of charge but under strict non-redistribution conditions for those that do not have a free and open data policy</a:t>
            </a:r>
            <a:endParaRPr lang="fi-FI" altLang="en-US" sz="2000" dirty="0" smtClean="0"/>
          </a:p>
          <a:p>
            <a:r>
              <a:rPr lang="fi-FI" altLang="en-US" sz="2000" dirty="0" smtClean="0"/>
              <a:t>Copernicus Climate Project</a:t>
            </a:r>
            <a:r>
              <a:rPr lang="fi-FI" altLang="en-US" sz="2000" dirty="0"/>
              <a:t> </a:t>
            </a:r>
            <a:r>
              <a:rPr lang="fi-FI" altLang="en-US" sz="2000" dirty="0" smtClean="0"/>
              <a:t>is struggling to get the In-Situ coordinator (EEA) to play its </a:t>
            </a:r>
            <a:r>
              <a:rPr lang="fi-FI" altLang="en-US" sz="2000" dirty="0" smtClean="0"/>
              <a:t>role. New person at EEA was appointed on October 1 (Henrik Steen Anderson of DMI) so we expect some progress from now on</a:t>
            </a:r>
            <a:endParaRPr lang="fi-FI" altLang="en-US" sz="2000" dirty="0" smtClean="0"/>
          </a:p>
          <a:p>
            <a:r>
              <a:rPr lang="fi-FI" altLang="en-US" sz="2000" dirty="0" smtClean="0"/>
              <a:t>Doubts on the future </a:t>
            </a:r>
            <a:r>
              <a:rPr lang="fi-FI" altLang="en-US" sz="2000" dirty="0" smtClean="0"/>
              <a:t>of legacy </a:t>
            </a:r>
            <a:r>
              <a:rPr lang="fi-FI" altLang="en-US" sz="2000" dirty="0" smtClean="0"/>
              <a:t>EUMETNET climate </a:t>
            </a:r>
            <a:r>
              <a:rPr lang="fi-FI" altLang="en-US" sz="2000" dirty="0" smtClean="0"/>
              <a:t>programmes (”support to members”, ECAD and PEP725 databases</a:t>
            </a:r>
            <a:r>
              <a:rPr lang="fi-FI" altLang="en-US" sz="2000" dirty="0" smtClean="0"/>
              <a:t>) that are theoretically funded until December 2015. </a:t>
            </a:r>
            <a:r>
              <a:rPr lang="fi-FI" altLang="en-US" sz="2000" dirty="0" smtClean="0"/>
              <a:t>Programme managers have asked for an extension.</a:t>
            </a:r>
          </a:p>
          <a:p>
            <a:r>
              <a:rPr lang="en-US" altLang="en-US" sz="2000" dirty="0"/>
              <a:t>INSPIRE implementation 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Eumetnet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has reactivated a WG (with </a:t>
            </a:r>
            <a:r>
              <a:rPr lang="en-US" altLang="en-US" sz="2000" dirty="0" smtClean="0"/>
              <a:t>wide membership)</a:t>
            </a:r>
            <a:endParaRPr lang="fi-FI" altLang="en-US" sz="2000" dirty="0" smtClean="0"/>
          </a:p>
          <a:p>
            <a:pPr>
              <a:buFontTx/>
              <a:buNone/>
            </a:pPr>
            <a:endParaRPr lang="fi-FI" altLang="en-US" dirty="0" smtClean="0"/>
          </a:p>
          <a:p>
            <a:pPr lvl="1">
              <a:buFontTx/>
              <a:buNone/>
            </a:pPr>
            <a:endParaRPr lang="fi-FI" altLang="en-US" dirty="0" smtClean="0"/>
          </a:p>
          <a:p>
            <a:pPr lvl="1"/>
            <a:endParaRPr lang="fi-FI" altLang="en-US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2483768" y="116632"/>
            <a:ext cx="601216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0AEEF"/>
                </a:solidFill>
                <a:latin typeface="Arial" charset="0"/>
              </a:defRPr>
            </a:lvl9pPr>
          </a:lstStyle>
          <a:p>
            <a:r>
              <a:rPr lang="en-US" altLang="en-US" kern="0" dirty="0" smtClean="0"/>
              <a:t>Exploring new domains</a:t>
            </a:r>
            <a:endParaRPr lang="fi-FI" altLang="en-US" kern="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678590"/>
            <a:ext cx="9135480" cy="5688632"/>
          </a:xfrm>
        </p:spPr>
        <p:txBody>
          <a:bodyPr/>
          <a:lstStyle/>
          <a:p>
            <a:r>
              <a:rPr lang="fi-FI" altLang="en-US" sz="2000" dirty="0" smtClean="0"/>
              <a:t>SRNWP-EPS project </a:t>
            </a:r>
          </a:p>
          <a:p>
            <a:pPr lvl="1"/>
            <a:r>
              <a:rPr lang="fi-FI" altLang="en-US" sz="2000" dirty="0" smtClean="0"/>
              <a:t>Explore various aspects of </a:t>
            </a:r>
            <a:r>
              <a:rPr lang="fi-FI" altLang="en-US" sz="2000" dirty="0" smtClean="0"/>
              <a:t>EPS in the short range and user </a:t>
            </a:r>
            <a:r>
              <a:rPr lang="fi-FI" altLang="en-US" sz="2000" dirty="0" smtClean="0"/>
              <a:t>cases</a:t>
            </a:r>
          </a:p>
          <a:p>
            <a:r>
              <a:rPr lang="fi-FI" altLang="en-US" sz="2000" dirty="0" smtClean="0"/>
              <a:t>ASIST project</a:t>
            </a:r>
          </a:p>
          <a:p>
            <a:pPr lvl="1"/>
            <a:r>
              <a:rPr lang="fi-FI" altLang="en-US" sz="2000" dirty="0" smtClean="0"/>
              <a:t>Explore and evaluate nowcasting </a:t>
            </a:r>
            <a:r>
              <a:rPr lang="fi-FI" altLang="en-US" sz="2000" dirty="0" smtClean="0"/>
              <a:t>techniques, identify </a:t>
            </a:r>
            <a:r>
              <a:rPr lang="fi-FI" altLang="en-US" sz="2000" dirty="0" smtClean="0"/>
              <a:t>best practices </a:t>
            </a:r>
          </a:p>
          <a:p>
            <a:r>
              <a:rPr lang="fi-FI" altLang="en-US" sz="2000" dirty="0" smtClean="0"/>
              <a:t>Upper-air humidity (business case)</a:t>
            </a:r>
            <a:endParaRPr lang="fi-FI" altLang="en-US" sz="2000" dirty="0" smtClean="0"/>
          </a:p>
          <a:p>
            <a:pPr lvl="1"/>
            <a:r>
              <a:rPr lang="fi-FI" altLang="en-US" sz="2000" dirty="0" smtClean="0"/>
              <a:t>Sensors are finally installed on Lufthansa A320 but wide coverage is unafordable</a:t>
            </a:r>
          </a:p>
          <a:p>
            <a:pPr lvl="1"/>
            <a:r>
              <a:rPr lang="fi-FI" altLang="en-US" sz="2000" dirty="0" smtClean="0"/>
              <a:t>T-AMDARs are of good quality but we do not have control of this network, Panasonic have been approached</a:t>
            </a:r>
          </a:p>
          <a:p>
            <a:pPr lvl="1"/>
            <a:r>
              <a:rPr lang="fi-FI" altLang="en-US" sz="2000" dirty="0" smtClean="0"/>
              <a:t>May need to envisage a hybrid network, more studies are needed</a:t>
            </a:r>
          </a:p>
          <a:p>
            <a:r>
              <a:rPr lang="fi-FI" altLang="en-US" sz="2000" dirty="0"/>
              <a:t>ADD (Aircraft Derived Data) feasibility study and follow-on</a:t>
            </a:r>
          </a:p>
          <a:p>
            <a:pPr lvl="1"/>
            <a:r>
              <a:rPr lang="fi-FI" altLang="en-US" sz="2000" dirty="0"/>
              <a:t>Explore what strong potential benefits and challenges are ahead</a:t>
            </a:r>
          </a:p>
          <a:p>
            <a:pPr lvl="1"/>
            <a:r>
              <a:rPr lang="fi-FI" altLang="en-US" sz="2000" dirty="0"/>
              <a:t>Future cost reductions that could eventually allow </a:t>
            </a:r>
            <a:r>
              <a:rPr lang="fi-FI" altLang="en-US" sz="2000" dirty="0" smtClean="0"/>
              <a:t>EUMETNET to </a:t>
            </a:r>
            <a:r>
              <a:rPr lang="fi-FI" altLang="en-US" sz="2000" dirty="0"/>
              <a:t>fund aircraft-based humidity data</a:t>
            </a:r>
          </a:p>
          <a:p>
            <a:pPr lvl="1"/>
            <a:r>
              <a:rPr lang="fi-FI" altLang="en-US" sz="2000" dirty="0"/>
              <a:t>Investments could be also funded by Sesar </a:t>
            </a:r>
            <a:r>
              <a:rPr lang="fi-FI" altLang="en-US" sz="2000" dirty="0" smtClean="0"/>
              <a:t>Deployment</a:t>
            </a:r>
            <a:endParaRPr lang="fi-FI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3448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1619671" y="183679"/>
            <a:ext cx="7499379" cy="581025"/>
          </a:xfrm>
        </p:spPr>
        <p:txBody>
          <a:bodyPr/>
          <a:lstStyle/>
          <a:p>
            <a:pPr algn="ctr"/>
            <a:r>
              <a:rPr lang="fi-FI" altLang="en-US" dirty="0" smtClean="0"/>
              <a:t>Some </a:t>
            </a:r>
            <a:r>
              <a:rPr lang="fi-FI" altLang="en-US" dirty="0" smtClean="0"/>
              <a:t>technical challenges for the future</a:t>
            </a:r>
            <a:endParaRPr lang="fi-FI" alt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5496" y="764704"/>
            <a:ext cx="9108504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fi-FI" altLang="en-US" sz="1800" kern="0" dirty="0" smtClean="0"/>
              <a:t>OPERA/Radar network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Radars serve multiple purposes and are funded nationally </a:t>
            </a:r>
          </a:p>
          <a:p>
            <a:pPr lvl="2"/>
            <a:r>
              <a:rPr lang="fi-FI" altLang="en-US" sz="1800" kern="0" dirty="0" smtClean="0"/>
              <a:t>It’s impossible to have a homogenous scanning strategy over Europe 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Aviation users are driving some of the new needs</a:t>
            </a:r>
          </a:p>
          <a:p>
            <a:pPr lvl="2"/>
            <a:r>
              <a:rPr lang="fi-FI" altLang="en-US" sz="1800" kern="0" dirty="0" smtClean="0"/>
              <a:t>The US has a seperate radar network for aviation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Will need to explore sub-regional compositing, WLAN &amp; w</a:t>
            </a:r>
            <a:r>
              <a:rPr lang="fi-FI" altLang="en-US" sz="1800" kern="0" dirty="0" smtClean="0"/>
              <a:t>ind farm disruption</a:t>
            </a:r>
          </a:p>
          <a:p>
            <a:pPr lvl="1"/>
            <a:r>
              <a:rPr lang="fi-FI" altLang="en-US" sz="1800" kern="0" dirty="0" smtClean="0"/>
              <a:t>Get Italy back on board for the next phase</a:t>
            </a:r>
            <a:endParaRPr lang="fi-FI" altLang="en-US" sz="1800" kern="0" dirty="0" smtClean="0"/>
          </a:p>
          <a:p>
            <a:r>
              <a:rPr lang="fi-FI" altLang="en-US" sz="1800" kern="0" dirty="0" smtClean="0"/>
              <a:t>The ”ideal” network for NWP	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Is what we are trying to achieve, but it will only be the one we can afford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ADD is promising but more work needs to be done – and funded</a:t>
            </a:r>
            <a:endParaRPr lang="fi-FI" altLang="en-US" sz="1800" kern="0" dirty="0" smtClean="0"/>
          </a:p>
          <a:p>
            <a:pPr lvl="1"/>
            <a:r>
              <a:rPr lang="fi-FI" altLang="en-US" sz="1800" kern="0" dirty="0" smtClean="0"/>
              <a:t>EUMETNET does not deal with ground-based Radiosonde and AWS networks</a:t>
            </a:r>
            <a:endParaRPr lang="fi-FI" altLang="en-US" sz="1800" kern="0" dirty="0"/>
          </a:p>
          <a:p>
            <a:pPr lvl="1"/>
            <a:r>
              <a:rPr lang="fi-FI" altLang="en-US" sz="1800" kern="0" dirty="0" smtClean="0"/>
              <a:t>We need more active and operational cooperation between heads of observations</a:t>
            </a:r>
          </a:p>
          <a:p>
            <a:r>
              <a:rPr lang="fi-FI" altLang="en-US" sz="1800" kern="0" dirty="0" smtClean="0"/>
              <a:t>Capacity building and training</a:t>
            </a:r>
          </a:p>
          <a:p>
            <a:pPr lvl="1"/>
            <a:r>
              <a:rPr lang="fi-FI" altLang="en-US" sz="1800" kern="0" dirty="0" smtClean="0"/>
              <a:t>EUMETCAL is struggling, content creation is out of the official scope of this project</a:t>
            </a:r>
          </a:p>
          <a:p>
            <a:pPr lvl="1"/>
            <a:r>
              <a:rPr lang="fi-FI" altLang="en-US" sz="1800" kern="0" dirty="0" smtClean="0"/>
              <a:t>Strategy : should we build (and fund) something more ambitious that fits into WMO’s ’global campus’ concept ?</a:t>
            </a:r>
          </a:p>
          <a:p>
            <a:pPr lvl="1"/>
            <a:endParaRPr lang="fi-FI" altLang="en-US" sz="18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611560" y="260648"/>
            <a:ext cx="8147050" cy="581025"/>
          </a:xfrm>
        </p:spPr>
        <p:txBody>
          <a:bodyPr/>
          <a:lstStyle/>
          <a:p>
            <a:pPr algn="ctr"/>
            <a:r>
              <a:rPr lang="fi-FI" altLang="en-US" dirty="0" smtClean="0"/>
              <a:t>Some political </a:t>
            </a:r>
            <a:r>
              <a:rPr lang="fi-FI" altLang="en-US" dirty="0" smtClean="0"/>
              <a:t>challenges</a:t>
            </a:r>
            <a:endParaRPr lang="fi-FI" alt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0" y="980728"/>
            <a:ext cx="9144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Lots of pressure to implement open data policies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Managing EC relationship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EC</a:t>
            </a:r>
            <a:r>
              <a:rPr lang="fi-FI" altLang="en-US" kern="0" dirty="0" smtClean="0">
                <a:solidFill>
                  <a:schemeClr val="bg2"/>
                </a:solidFill>
              </a:rPr>
              <a:t> </a:t>
            </a:r>
            <a:r>
              <a:rPr lang="fi-FI" altLang="en-US" kern="0" dirty="0">
                <a:solidFill>
                  <a:schemeClr val="bg2"/>
                </a:solidFill>
              </a:rPr>
              <a:t>is moving into the service provision </a:t>
            </a:r>
            <a:r>
              <a:rPr lang="fi-FI" altLang="en-US" kern="0" dirty="0" smtClean="0">
                <a:solidFill>
                  <a:schemeClr val="bg2"/>
                </a:solidFill>
              </a:rPr>
              <a:t>arena which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can create soverignty issues w.r.t. national remits (of NMSs and other public services), subsidiarity and single authoritative voice principles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Copernicus Climate Service creates </a:t>
            </a:r>
            <a:r>
              <a:rPr lang="fi-FI" altLang="en-US" kern="0" dirty="0">
                <a:solidFill>
                  <a:schemeClr val="bg2"/>
                </a:solidFill>
                <a:latin typeface="+mn-lt"/>
              </a:rPr>
              <a:t>a paradigm change as NMSs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(and other institutes) will </a:t>
            </a:r>
            <a:r>
              <a:rPr lang="fi-FI" altLang="en-US" kern="0" dirty="0">
                <a:solidFill>
                  <a:schemeClr val="bg2"/>
                </a:solidFill>
                <a:latin typeface="+mn-lt"/>
              </a:rPr>
              <a:t>have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to redesign </a:t>
            </a:r>
            <a:r>
              <a:rPr lang="fi-FI" altLang="en-US" kern="0" dirty="0">
                <a:solidFill>
                  <a:schemeClr val="bg2"/>
                </a:solidFill>
                <a:latin typeface="+mn-lt"/>
              </a:rPr>
              <a:t>some of their own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climate services by </a:t>
            </a:r>
            <a:r>
              <a:rPr lang="fi-FI" altLang="en-US" kern="0" dirty="0">
                <a:solidFill>
                  <a:schemeClr val="bg2"/>
                </a:solidFill>
                <a:latin typeface="+mn-lt"/>
              </a:rPr>
              <a:t>taking into account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(i.e. building upon) C3S services as they are </a:t>
            </a: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deployed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Is EUMETNET – with no resources at secretariat for this - fit for purpose in responding to more EC calls and proposing to lead/participate in projects ? </a:t>
            </a:r>
            <a:endParaRPr lang="fi-FI" altLang="en-US" kern="0" dirty="0" smtClean="0">
              <a:solidFill>
                <a:schemeClr val="bg2"/>
              </a:solidFill>
              <a:latin typeface="+mn-lt"/>
            </a:endParaRP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Strategy : EUMETNET is not really geared to deal with service provision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Aviation services as we know them today will be very different in 5 years, big question on EUMETNET’s role in shaping future services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The notion of ”centralized” or ”common” services is popping up everywhere</a:t>
            </a: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Strategy : EUMETNET is geared to deal with infrastructure cost sharing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But the GNI principle may not work for everything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fi-FI" altLang="en-US" kern="0" dirty="0" smtClean="0">
                <a:solidFill>
                  <a:schemeClr val="bg2"/>
                </a:solidFill>
                <a:latin typeface="+mn-lt"/>
              </a:rPr>
              <a:t>The ED proposes to explore what can be done in sharing costs of IT and production systems (like ODYSSEY)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</a:pPr>
            <a:endParaRPr lang="fi-FI" altLang="en-US" kern="0" dirty="0" smtClean="0">
              <a:solidFill>
                <a:schemeClr val="bg2"/>
              </a:solidFill>
              <a:latin typeface="+mn-lt"/>
            </a:endParaRPr>
          </a:p>
          <a:p>
            <a:pPr>
              <a:buFontTx/>
              <a:buNone/>
            </a:pPr>
            <a:endParaRPr lang="fi-FI" altLang="en-US" sz="20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5175"/>
            <a:ext cx="9144000" cy="581025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Contact Details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339752" y="1556792"/>
            <a:ext cx="4283968" cy="403190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en-US" sz="1800" b="1" dirty="0" smtClean="0"/>
              <a:t>Eric Petermann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en-US" sz="1600" dirty="0" smtClean="0"/>
              <a:t>Executive Director 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en-US" sz="1600" dirty="0" smtClean="0"/>
              <a:t>GIE/EIG EUMETNET 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s-ES" altLang="en-US" sz="1600" dirty="0" err="1" smtClean="0"/>
              <a:t>European</a:t>
            </a:r>
            <a:r>
              <a:rPr lang="es-ES" altLang="en-US" sz="1600" dirty="0" smtClean="0"/>
              <a:t> </a:t>
            </a:r>
            <a:r>
              <a:rPr lang="es-ES" altLang="en-US" sz="1600" dirty="0" err="1" smtClean="0"/>
              <a:t>Meteorological</a:t>
            </a:r>
            <a:r>
              <a:rPr lang="es-ES" altLang="en-US" sz="1600" dirty="0" smtClean="0"/>
              <a:t> </a:t>
            </a:r>
            <a:r>
              <a:rPr lang="es-ES" altLang="en-US" sz="1600" dirty="0" err="1" smtClean="0"/>
              <a:t>Services</a:t>
            </a:r>
            <a:r>
              <a:rPr lang="es-ES" altLang="en-US" sz="1600" dirty="0" smtClean="0"/>
              <a:t>' Network</a:t>
            </a:r>
            <a:br>
              <a:rPr lang="es-ES" altLang="en-US" sz="1600" dirty="0" smtClean="0"/>
            </a:br>
            <a:r>
              <a:rPr lang="es-ES" altLang="en-US" sz="1600" dirty="0" smtClean="0"/>
              <a:t>www.eumetnet.eu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s-ES" altLang="en-US" sz="800" dirty="0" smtClean="0"/>
              <a:t> </a:t>
            </a:r>
            <a:endParaRPr lang="fr-FR" altLang="en-US" sz="8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en-US" sz="1600" dirty="0" smtClean="0"/>
              <a:t>GIE EUMETNET </a:t>
            </a:r>
            <a:r>
              <a:rPr lang="fr-FR" altLang="en-US" sz="1600" dirty="0" err="1" smtClean="0"/>
              <a:t>Secretariat</a:t>
            </a:r>
            <a:endParaRPr lang="fr-FR" altLang="en-US" sz="1600" dirty="0" smtClean="0"/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en-US" sz="1600" dirty="0" smtClean="0"/>
              <a:t>c/o L’</a:t>
            </a:r>
            <a:r>
              <a:rPr lang="fr-BE" altLang="zh-CN" sz="1600" dirty="0" smtClean="0">
                <a:ea typeface="SimSun" pitchFamily="2" charset="-122"/>
              </a:rPr>
              <a:t>Institut Royal Météorologique de Belgique</a:t>
            </a:r>
            <a:endParaRPr lang="fr-FR" altLang="zh-CN" sz="1600" dirty="0" smtClean="0">
              <a:ea typeface="SimSun" pitchFamily="2" charset="-122"/>
            </a:endParaRP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zh-CN" sz="1600" dirty="0" smtClean="0">
                <a:ea typeface="SimSun" pitchFamily="2" charset="-122"/>
              </a:rPr>
              <a:t>Avenue Circulaire 3</a:t>
            </a:r>
            <a:br>
              <a:rPr lang="fr-FR" altLang="zh-CN" sz="1600" dirty="0" smtClean="0">
                <a:ea typeface="SimSun" pitchFamily="2" charset="-122"/>
              </a:rPr>
            </a:br>
            <a:r>
              <a:rPr lang="fr-FR" altLang="zh-CN" sz="1600" dirty="0" smtClean="0">
                <a:ea typeface="SimSun" pitchFamily="2" charset="-122"/>
              </a:rPr>
              <a:t>1180 Bruxelles, Belgique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zh-CN" sz="800" dirty="0" smtClean="0">
                <a:ea typeface="SimSun" pitchFamily="2" charset="-122"/>
              </a:rPr>
              <a:t> 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zh-CN" sz="1600" dirty="0" err="1" smtClean="0">
                <a:ea typeface="SimSun" pitchFamily="2" charset="-122"/>
              </a:rPr>
              <a:t>Registered</a:t>
            </a:r>
            <a:r>
              <a:rPr lang="fr-FR" altLang="zh-CN" sz="1600" dirty="0" smtClean="0">
                <a:ea typeface="SimSun" pitchFamily="2" charset="-122"/>
              </a:rPr>
              <a:t> </a:t>
            </a:r>
            <a:r>
              <a:rPr lang="fr-FR" altLang="zh-CN" sz="1600" dirty="0" err="1" smtClean="0">
                <a:ea typeface="SimSun" pitchFamily="2" charset="-122"/>
              </a:rPr>
              <a:t>Number</a:t>
            </a:r>
            <a:r>
              <a:rPr lang="fr-FR" altLang="zh-CN" sz="1600" dirty="0" smtClean="0">
                <a:ea typeface="SimSun" pitchFamily="2" charset="-122"/>
              </a:rPr>
              <a:t> 0818.801.249 - RPM Bruxelles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zh-CN" sz="800" dirty="0" smtClean="0">
                <a:ea typeface="SimSun" pitchFamily="2" charset="-122"/>
              </a:rPr>
              <a:t> 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fr-FR" altLang="zh-CN" sz="1600" dirty="0" smtClean="0">
                <a:ea typeface="SimSun" pitchFamily="2" charset="-122"/>
              </a:rPr>
              <a:t>Tel:      +32 (0)2 373 05 18</a:t>
            </a:r>
            <a:br>
              <a:rPr lang="fr-FR" altLang="zh-CN" sz="1600" dirty="0" smtClean="0">
                <a:ea typeface="SimSun" pitchFamily="2" charset="-122"/>
              </a:rPr>
            </a:br>
            <a:r>
              <a:rPr lang="fr-FR" altLang="zh-CN" sz="1600" dirty="0" smtClean="0">
                <a:ea typeface="SimSun" pitchFamily="2" charset="-122"/>
              </a:rPr>
              <a:t>Fax:     +32 (0)2 890 98 58</a:t>
            </a:r>
            <a:br>
              <a:rPr lang="fr-FR" altLang="zh-CN" sz="1600" dirty="0" smtClean="0">
                <a:ea typeface="SimSun" pitchFamily="2" charset="-122"/>
              </a:rPr>
            </a:br>
            <a:r>
              <a:rPr lang="fr-FR" altLang="zh-CN" sz="1600" dirty="0" smtClean="0">
                <a:ea typeface="SimSun" pitchFamily="2" charset="-122"/>
              </a:rPr>
              <a:t>Email: eric.petermann@eumetnet.eu</a:t>
            </a:r>
            <a:endParaRPr lang="en-US" altLang="en-US" sz="1600" dirty="0" smtClean="0"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n">
  <a:themeElements>
    <a:clrScheme name="e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emn">
  <a:themeElements>
    <a:clrScheme name="e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emn</Template>
  <TotalTime>6136</TotalTime>
  <Words>642</Words>
  <Application>Microsoft Office PowerPoint</Application>
  <PresentationFormat>On-screen Show (4:3)</PresentationFormat>
  <Paragraphs>83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emn</vt:lpstr>
      <vt:lpstr>2_emn</vt:lpstr>
      <vt:lpstr>What’s cooking at EUMETNET An overview of the issues at hand  </vt:lpstr>
      <vt:lpstr>  Outline</vt:lpstr>
      <vt:lpstr>  EUMETNET Membership : 31 + 4</vt:lpstr>
      <vt:lpstr>Dealing with Copernicus/Climate challenges</vt:lpstr>
      <vt:lpstr>PowerPoint Presentation</vt:lpstr>
      <vt:lpstr>Some technical challenges for the future</vt:lpstr>
      <vt:lpstr>Some political challenges</vt:lpstr>
      <vt:lpstr>Contact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emn-02</dc:creator>
  <cp:lastModifiedBy>eric</cp:lastModifiedBy>
  <cp:revision>133</cp:revision>
  <dcterms:created xsi:type="dcterms:W3CDTF">2009-09-29T14:41:38Z</dcterms:created>
  <dcterms:modified xsi:type="dcterms:W3CDTF">2015-10-19T17:10:05Z</dcterms:modified>
</cp:coreProperties>
</file>