
<file path=[Content_Types].xml><?xml version="1.0" encoding="utf-8"?>
<Types xmlns="http://schemas.openxmlformats.org/package/2006/content-types">
  <Override PartName="/ppt/slideLayouts/slideLayout30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Masters/slideMaster55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739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theme/theme76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272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slideLayouts/slideLayout679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720.xml" ContentType="application/vnd.openxmlformats-officedocument.presentationml.slideLayout+xml"/>
  <Default Extension="png" ContentType="image/png"/>
  <Override PartName="/ppt/slideLayouts/slideLayout118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theme/theme48.xml" ContentType="application/vnd.openxmlformats-officedocument.theme+xml"/>
  <Override PartName="/ppt/slideLayouts/slideLayout660.xml" ContentType="application/vnd.openxmlformats-officedocument.presentationml.slideLayout+xml"/>
  <Override PartName="/ppt/slideMasters/slideMaster52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theme/theme73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Masters/slideMaster68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71.xml" ContentType="application/vnd.openxmlformats-officedocument.presentationml.slideLayout+xml"/>
  <Override PartName="/ppt/theme/theme45.xml" ContentType="application/vnd.openxmlformats-officedocument.theme+xml"/>
  <Override PartName="/ppt/slideLayouts/slideLayout708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70.xml" ContentType="application/vnd.openxmlformats-officedocument.theme+xml"/>
  <Override PartName="/ppt/slideLayouts/slideLayout80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Masters/slideMaster65.xml" ContentType="application/vnd.openxmlformats-officedocument.presentationml.slideMaster+xml"/>
  <Override PartName="/ppt/slideLayouts/slideLayout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604.xml" ContentType="application/vnd.openxmlformats-officedocument.presentationml.slideLayout+xml"/>
  <Override PartName="/ppt/theme/theme17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theme/theme42.xml" ContentType="application/vnd.openxmlformats-officedocument.theme+xml"/>
  <Override PartName="/ppt/slideLayouts/slideLayout519.xml" ContentType="application/vnd.openxmlformats-officedocument.presentationml.slideLayout+xml"/>
  <Override PartName="/ppt/slideLayouts/slideLayout705.xml" ContentType="application/vnd.openxmlformats-officedocument.presentationml.slideLayout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Masters/slideMaster37.xml" ContentType="application/vnd.openxmlformats-officedocument.presentationml.slideMaster+xml"/>
  <Override PartName="/ppt/slideLayouts/slideLayout15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58.xml" ContentType="application/vnd.openxmlformats-officedocument.theme+xml"/>
  <Override PartName="/ppt/slideLayouts/slideLayout670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Masters/slideMaster62.xml" ContentType="application/vnd.openxmlformats-officedocument.presentationml.slideMaster+xml"/>
  <Override PartName="/ppt/slideLayouts/slideLayout31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746.xml" ContentType="application/vnd.openxmlformats-officedocument.presentationml.slideLayout+xml"/>
  <Override PartName="/ppt/theme/theme14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theme/theme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Masters/slideMaster78.xml" ContentType="application/vnd.openxmlformats-officedocument.presentationml.slideMaster+xml"/>
  <Override PartName="/ppt/slideLayouts/slideLayout194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Masters/slideMaster34.xml" ContentType="application/vnd.openxmlformats-officedocument.presentationml.slideMaster+xml"/>
  <Override PartName="/ppt/slideLayouts/slideLayout150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heme/theme55.xml" ContentType="application/vnd.openxmlformats-officedocument.theme+xml"/>
  <Override PartName="/ppt/slideLayouts/slideLayout718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theme/theme3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75.xml" ContentType="application/vnd.openxmlformats-officedocument.presentationml.slideLayout+xml"/>
  <Override PartName="/ppt/theme/theme49.xml" ContentType="application/vnd.openxmlformats-officedocument.theme+xml"/>
  <Override PartName="/ppt/slideLayouts/slideLayout614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Masters/slideMaster53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76.xml" ContentType="application/vnd.openxmlformats-officedocument.presentationml.slideLayout+xml"/>
  <Override PartName="/ppt/theme/theme74.xml" ContentType="application/vnd.openxmlformats-officedocument.theme+xml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52.xml" ContentType="application/vnd.openxmlformats-officedocument.theme+xml"/>
  <Override PartName="/ppt/slideLayouts/slideLayout715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30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Masters/slideMaster69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16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Masters/slideMaster47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80.xml" ContentType="application/vnd.openxmlformats-officedocument.presentationml.slideLayout+xml"/>
  <Override PartName="/ppt/theme/theme68.xml" ContentType="application/vnd.openxmlformats-officedocument.theme+xml"/>
  <Override PartName="/ppt/slideLayouts/slideLayout778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Layouts/slideLayout41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46.xml" ContentType="application/vnd.openxmlformats-officedocument.theme+xml"/>
  <Override PartName="/ppt/slideLayouts/slideLayout709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Masters/slideMaster50.xml" ContentType="application/vnd.openxmlformats-officedocument.presentationml.slideMaster+xml"/>
  <Override PartName="/ppt/theme/theme24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81.xml" ContentType="application/vnd.openxmlformats-officedocument.presentationml.slideLayout+xml"/>
  <Override PartName="/ppt/theme/theme71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7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Masters/slideMaster44.xml" ContentType="application/vnd.openxmlformats-officedocument.presentationml.slideMaster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589.xml" ContentType="application/vnd.openxmlformats-officedocument.presentationml.slideLayout+xml"/>
  <Override PartName="/ppt/theme/theme65.xml" ContentType="application/vnd.openxmlformats-officedocument.theme+xml"/>
  <Override PartName="/ppt/slideLayouts/slideLayout728.xml" ContentType="application/vnd.openxmlformats-officedocument.presentationml.slideLayout+xml"/>
  <Override PartName="/ppt/slideLayouts/slideLayout775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43.xml" ContentType="application/vnd.openxmlformats-officedocument.theme+xml"/>
  <Override PartName="/ppt/slideLayouts/slideLayout706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Masters/slideMaster38.xml" ContentType="application/vnd.openxmlformats-officedocument.presentationml.slideMaster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624.xml" ContentType="application/vnd.openxmlformats-officedocument.presentationml.slideLayout+xml"/>
  <Override PartName="/ppt/theme/theme59.xml" ContentType="application/vnd.openxmlformats-officedocument.theme+xml"/>
  <Override PartName="/ppt/slideLayouts/slideLayout671.xml" ContentType="application/vnd.openxmlformats-officedocument.presentationml.slideLayout+xml"/>
  <Override PartName="/ppt/slideLayouts/slideLayout769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37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81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Masters/slideMaster41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62.xml" ContentType="application/vnd.openxmlformats-officedocument.theme+xml"/>
  <Override PartName="/ppt/slideLayouts/slideLayout725.xml" ContentType="application/vnd.openxmlformats-officedocument.presentationml.slideLayout+xml"/>
  <Override PartName="/ppt/slideLayouts/slideLayout772.xml" ContentType="application/vnd.openxmlformats-officedocument.presentationml.slideLayout+xml"/>
  <Override PartName="/ppt/theme/theme40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848.xml" ContentType="application/vnd.openxmlformats-officedocument.presentationml.slideLayout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Masters/slideMaster57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788.xml" ContentType="application/vnd.openxmlformats-officedocument.presentationml.slideLayout+xml"/>
  <Override PartName="/ppt/theme/theme78.xml" ContentType="application/vnd.openxmlformats-officedocument.theme+xml"/>
  <Override PartName="/ppt/slideMasters/slideMaster35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56.xml" ContentType="application/vnd.openxmlformats-officedocument.theme+xml"/>
  <Override PartName="/ppt/slideLayouts/slideLayout621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34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845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Masters/slideMaster5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8.xml" ContentType="application/vnd.openxmlformats-officedocument.theme+xml"/>
  <Override PartName="/ppt/slideLayouts/slideLayout407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85.xml" ContentType="application/vnd.openxmlformats-officedocument.presentationml.slideLayout+xml"/>
  <Override PartName="/ppt/theme/theme75.xml" ContentType="application/vnd.openxmlformats-officedocument.theme+xml"/>
  <Override PartName="/ppt/slideMasters/slideMaster32.xml" ContentType="application/vnd.openxmlformats-officedocument.presentationml.slideMaster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53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31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Masters/slideMaster48.xml" ContentType="application/vnd.openxmlformats-officedocument.presentationml.slideMaster+xml"/>
  <Override PartName="/ppt/slides/slide18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511.xml" ContentType="application/vnd.openxmlformats-officedocument.presentationml.slideLayout+xml"/>
  <Override PartName="/ppt/theme/theme69.xml" ContentType="application/vnd.openxmlformats-officedocument.theme+xml"/>
  <Override PartName="/ppt/slideLayouts/slideLayout779.xml" ContentType="application/vnd.openxmlformats-officedocument.presentationml.slideLayout+xml"/>
  <Override PartName="/ppt/slideLayouts/slideLayout842.xml" ContentType="application/vnd.openxmlformats-officedocument.presentationml.slideLayout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7.xml" ContentType="application/vnd.openxmlformats-officedocument.theme+xml"/>
  <Override PartName="/ppt/slideLayouts/slideLayout612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Masters/slideMaster51.xml" ContentType="application/vnd.openxmlformats-officedocument.presentationml.slideMaster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74.xml" ContentType="application/vnd.openxmlformats-officedocument.presentationml.slideLayout+xml"/>
  <Override PartName="/ppt/theme/theme72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50.xml" ContentType="application/vnd.openxmlformats-officedocument.theme+xml"/>
  <Override PartName="/ppt/slideLayouts/slideLayout713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Masters/slideMaster67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Masters/slideMaster45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9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631.xml" ContentType="application/vnd.openxmlformats-officedocument.presentationml.slideLayout+xml"/>
  <Override PartName="/ppt/theme/theme66.xml" ContentType="application/vnd.openxmlformats-officedocument.theme+xml"/>
  <Override PartName="/ppt/slideLayouts/slideLayout729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Layouts/slideLayout237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44.xml" ContentType="application/vnd.openxmlformats-officedocument.theme+xml"/>
  <Override PartName="/ppt/slideLayouts/slideLayout568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55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81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38.xml" ContentType="application/vnd.openxmlformats-officedocument.theme+xml"/>
  <Override PartName="/ppt/slideLayouts/slideLayout603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442.xml" ContentType="application/vnd.openxmlformats-officedocument.presentationml.slideLayout+xml"/>
  <Override PartName="/ppt/slideLayouts/slideLayout587.xml" ContentType="application/vnd.openxmlformats-officedocument.presentationml.slideLayout+xml"/>
  <Override PartName="/ppt/theme/theme63.xml" ContentType="application/vnd.openxmlformats-officedocument.theme+xml"/>
  <Override PartName="/ppt/slideLayouts/slideLayout726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41.xml" ContentType="application/vnd.openxmlformats-officedocument.theme+xml"/>
  <Override PartName="/ppt/slideLayouts/slideLayout688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Masters/slideMaster58.xml" ContentType="application/vnd.openxmlformats-officedocument.presentationml.slideMaster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789.xml" ContentType="application/vnd.openxmlformats-officedocument.presentationml.slideLayout+xml"/>
  <Override PartName="/ppt/theme/theme7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830.xml" ContentType="application/vnd.openxmlformats-officedocument.presentationml.slideLayout+xml"/>
  <Default Extension="jpeg" ContentType="image/jpeg"/>
  <Override PartName="/ppt/slideMasters/slideMaster36.xml" ContentType="application/vnd.openxmlformats-officedocument.presentationml.slideMaster+xml"/>
  <Override PartName="/ppt/slideLayouts/slideLayout52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622.xml" ContentType="application/vnd.openxmlformats-officedocument.presentationml.slideLayout+xml"/>
  <Override PartName="/ppt/theme/theme57.xml" ContentType="application/vnd.openxmlformats-officedocument.theme+xml"/>
  <Override PartName="/ppt/slideLayouts/slideLayout767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35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84.xml" ContentType="application/vnd.openxmlformats-officedocument.presentationml.slideLayout+xml"/>
  <Override PartName="/ppt/theme/theme13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60.xml" ContentType="application/vnd.openxmlformats-officedocument.theme+xml"/>
  <Override PartName="/ppt/slideLayouts/slideLayout723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846.xml" ContentType="application/vnd.openxmlformats-officedocument.presentationml.slideLayout+xml"/>
  <Override PartName="/ppt/theme/theme5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Masters/slideMaster77.xml" ContentType="application/vnd.openxmlformats-officedocument.presentationml.slideMaster+xml"/>
  <Override PartName="/ppt/slideLayouts/slideLayout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641.xml" ContentType="application/vnd.openxmlformats-officedocument.presentationml.slideLayout+xml"/>
  <Override PartName="/ppt/slideMasters/slideMaster33.xml" ContentType="application/vnd.openxmlformats-officedocument.presentationml.slideMaster+xml"/>
  <Override PartName="/ppt/slideLayouts/slideLayout480.xml" ContentType="application/vnd.openxmlformats-officedocument.presentationml.slideLayout+xml"/>
  <Override PartName="/ppt/theme/theme54.xml" ContentType="application/vnd.openxmlformats-officedocument.theme+xml"/>
  <Override PartName="/ppt/slideLayouts/slideLayout717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65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Masters/slideMaster49.xml" ContentType="application/vnd.openxmlformats-officedocument.presentationml.slideMaster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Masters/slideMaster74.xml" ContentType="application/vnd.openxmlformats-officedocument.presentationml.slideMaster+xml"/>
  <Override PartName="/ppt/slideLayouts/slideLayout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758.xml" ContentType="application/vnd.openxmlformats-officedocument.presentationml.slideLayout+xml"/>
  <Default Extension="emf" ContentType="image/x-emf"/>
  <Override PartName="/ppt/slideLayouts/slideLayout26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Masters/slideMaster30.xml" ContentType="application/vnd.openxmlformats-officedocument.presentationml.slideMaster+xml"/>
  <Override PartName="/ppt/slideLayouts/slideLayout291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553.xml" ContentType="application/vnd.openxmlformats-officedocument.presentationml.slideLayout+xml"/>
  <Override PartName="/ppt/theme/theme51.xml" ContentType="application/vnd.openxmlformats-officedocument.theme+xml"/>
  <Override PartName="/ppt/slideLayouts/slideLayout69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Masters/slideMaster46.xml" ContentType="application/vnd.openxmlformats-officedocument.presentationml.slideMaster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67.xml" ContentType="application/vnd.openxmlformats-officedocument.theme+xml"/>
  <Override PartName="/ppt/slideLayouts/slideLayout8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Masters/slideMaster71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755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0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39.xml" ContentType="application/vnd.openxmlformats-officedocument.theme+xml"/>
  <Override PartName="/ppt/slideLayouts/slideLayout46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651.xml" ContentType="application/vnd.openxmlformats-officedocument.presentationml.slideLayout+xml"/>
  <Override PartName="/ppt/slideMasters/slideMaster43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490.xml" ContentType="application/vnd.openxmlformats-officedocument.presentationml.slideLayout+xml"/>
  <Override PartName="/ppt/theme/theme64.xml" ContentType="application/vnd.openxmlformats-officedocument.theme+xml"/>
  <Override PartName="/ppt/slideLayouts/slideLayout727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75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Masters/slideMaster59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7.xml" ContentType="application/vnd.openxmlformats-officedocument.presentationml.slideLayout+xml"/>
  <Override PartName="/ppt/theme/theme36.xml" ContentType="application/vnd.openxmlformats-officedocument.theme+xml"/>
  <Override PartName="/ppt/slideLayouts/slideLayout793.xml" ContentType="application/vnd.openxmlformats-officedocument.presentationml.slideLayout+xml"/>
  <Override PartName="/ppt/slideMasters/slideMaster40.xml" ContentType="application/vnd.openxmlformats-officedocument.presentationml.slideMaster+xml"/>
  <Override PartName="/ppt/slideLayouts/slideLayout538.xml" ContentType="application/vnd.openxmlformats-officedocument.presentationml.slideLayout+xml"/>
  <Override PartName="/ppt/theme/theme61.xml" ContentType="application/vnd.openxmlformats-officedocument.theme+xml"/>
  <Override PartName="/ppt/slideLayouts/slideLayout724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Masters/slideMaster56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409.xml" ContentType="application/vnd.openxmlformats-officedocument.presentationml.slideLayout+xml"/>
  <Override PartName="/ppt/theme/theme7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slideLayouts/slideLayout790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56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1" r:id="rId6"/>
    <p:sldMasterId id="2147483733" r:id="rId7"/>
    <p:sldMasterId id="2147484325" r:id="rId8"/>
    <p:sldMasterId id="2147484326" r:id="rId9"/>
    <p:sldMasterId id="2147484327" r:id="rId10"/>
    <p:sldMasterId id="2147484328" r:id="rId11"/>
    <p:sldMasterId id="2147484329" r:id="rId12"/>
    <p:sldMasterId id="2147484330" r:id="rId13"/>
    <p:sldMasterId id="2147484331" r:id="rId14"/>
    <p:sldMasterId id="2147484332" r:id="rId15"/>
    <p:sldMasterId id="2147484333" r:id="rId16"/>
    <p:sldMasterId id="2147484334" r:id="rId17"/>
    <p:sldMasterId id="2147484335" r:id="rId18"/>
    <p:sldMasterId id="2147484336" r:id="rId19"/>
    <p:sldMasterId id="2147484337" r:id="rId20"/>
    <p:sldMasterId id="2147484338" r:id="rId21"/>
    <p:sldMasterId id="2147484339" r:id="rId22"/>
    <p:sldMasterId id="2147484340" r:id="rId23"/>
    <p:sldMasterId id="2147484341" r:id="rId24"/>
    <p:sldMasterId id="2147484342" r:id="rId25"/>
    <p:sldMasterId id="2147484343" r:id="rId26"/>
    <p:sldMasterId id="2147484344" r:id="rId27"/>
    <p:sldMasterId id="2147484345" r:id="rId28"/>
    <p:sldMasterId id="2147484346" r:id="rId29"/>
    <p:sldMasterId id="2147484347" r:id="rId30"/>
    <p:sldMasterId id="2147484348" r:id="rId31"/>
    <p:sldMasterId id="2147484349" r:id="rId32"/>
    <p:sldMasterId id="2147484350" r:id="rId33"/>
    <p:sldMasterId id="2147484351" r:id="rId34"/>
    <p:sldMasterId id="2147484352" r:id="rId35"/>
    <p:sldMasterId id="2147484353" r:id="rId36"/>
    <p:sldMasterId id="2147484354" r:id="rId37"/>
    <p:sldMasterId id="2147484355" r:id="rId38"/>
    <p:sldMasterId id="2147484356" r:id="rId39"/>
    <p:sldMasterId id="2147484357" r:id="rId40"/>
    <p:sldMasterId id="2147484358" r:id="rId41"/>
    <p:sldMasterId id="2147484359" r:id="rId42"/>
    <p:sldMasterId id="2147484360" r:id="rId43"/>
    <p:sldMasterId id="2147484361" r:id="rId44"/>
    <p:sldMasterId id="2147484362" r:id="rId45"/>
    <p:sldMasterId id="2147484363" r:id="rId46"/>
    <p:sldMasterId id="2147484364" r:id="rId47"/>
    <p:sldMasterId id="2147484365" r:id="rId48"/>
    <p:sldMasterId id="2147484366" r:id="rId49"/>
    <p:sldMasterId id="2147484367" r:id="rId50"/>
    <p:sldMasterId id="2147484368" r:id="rId51"/>
    <p:sldMasterId id="2147484369" r:id="rId52"/>
    <p:sldMasterId id="2147484370" r:id="rId53"/>
    <p:sldMasterId id="2147484371" r:id="rId54"/>
    <p:sldMasterId id="2147484372" r:id="rId55"/>
    <p:sldMasterId id="2147484373" r:id="rId56"/>
    <p:sldMasterId id="2147484374" r:id="rId57"/>
    <p:sldMasterId id="2147484375" r:id="rId58"/>
    <p:sldMasterId id="2147484376" r:id="rId59"/>
    <p:sldMasterId id="2147484377" r:id="rId60"/>
    <p:sldMasterId id="2147484378" r:id="rId61"/>
    <p:sldMasterId id="2147484379" r:id="rId62"/>
    <p:sldMasterId id="2147484380" r:id="rId63"/>
    <p:sldMasterId id="2147484381" r:id="rId64"/>
    <p:sldMasterId id="2147484382" r:id="rId65"/>
    <p:sldMasterId id="2147484383" r:id="rId66"/>
    <p:sldMasterId id="2147484384" r:id="rId67"/>
    <p:sldMasterId id="2147484385" r:id="rId68"/>
    <p:sldMasterId id="2147484386" r:id="rId69"/>
    <p:sldMasterId id="2147484387" r:id="rId70"/>
    <p:sldMasterId id="2147484388" r:id="rId71"/>
    <p:sldMasterId id="2147484389" r:id="rId72"/>
    <p:sldMasterId id="2147484390" r:id="rId73"/>
    <p:sldMasterId id="2147484391" r:id="rId74"/>
    <p:sldMasterId id="2147485206" r:id="rId75"/>
    <p:sldMasterId id="2147485218" r:id="rId76"/>
    <p:sldMasterId id="2147485230" r:id="rId77"/>
    <p:sldMasterId id="2147485242" r:id="rId78"/>
  </p:sldMasterIdLst>
  <p:notesMasterIdLst>
    <p:notesMasterId r:id="rId109"/>
  </p:notesMasterIdLst>
  <p:sldIdLst>
    <p:sldId id="322" r:id="rId79"/>
    <p:sldId id="323" r:id="rId80"/>
    <p:sldId id="324" r:id="rId81"/>
    <p:sldId id="312" r:id="rId82"/>
    <p:sldId id="325" r:id="rId83"/>
    <p:sldId id="326" r:id="rId84"/>
    <p:sldId id="315" r:id="rId85"/>
    <p:sldId id="327" r:id="rId86"/>
    <p:sldId id="317" r:id="rId87"/>
    <p:sldId id="318" r:id="rId88"/>
    <p:sldId id="319" r:id="rId89"/>
    <p:sldId id="320" r:id="rId90"/>
    <p:sldId id="321" r:id="rId91"/>
    <p:sldId id="263" r:id="rId92"/>
    <p:sldId id="328" r:id="rId93"/>
    <p:sldId id="330" r:id="rId94"/>
    <p:sldId id="266" r:id="rId95"/>
    <p:sldId id="329" r:id="rId96"/>
    <p:sldId id="268" r:id="rId97"/>
    <p:sldId id="269" r:id="rId98"/>
    <p:sldId id="270" r:id="rId99"/>
    <p:sldId id="271" r:id="rId100"/>
    <p:sldId id="331" r:id="rId101"/>
    <p:sldId id="273" r:id="rId102"/>
    <p:sldId id="274" r:id="rId103"/>
    <p:sldId id="275" r:id="rId104"/>
    <p:sldId id="276" r:id="rId105"/>
    <p:sldId id="277" r:id="rId106"/>
    <p:sldId id="278" r:id="rId107"/>
    <p:sldId id="332" r:id="rId108"/>
  </p:sldIdLst>
  <p:sldSz cx="9144000" cy="5715000" type="screen16x10"/>
  <p:notesSz cx="6858000" cy="9144000"/>
  <p:defaultTextStyle>
    <a:defPPr>
      <a:defRPr lang="ro-RO"/>
    </a:defPPr>
    <a:lvl1pPr algn="l" defTabSz="712788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355600" indent="101600" algn="l" defTabSz="712788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712788" indent="201613" algn="l" defTabSz="712788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068388" indent="303213" algn="l" defTabSz="712788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425575" indent="403225" algn="l" defTabSz="712788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8405"/>
    <a:srgbClr val="F6A446"/>
    <a:srgbClr val="1E4E79"/>
    <a:srgbClr val="0563C1"/>
    <a:srgbClr val="47B6E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39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134" y="-96"/>
      </p:cViewPr>
      <p:guideLst>
        <p:guide orient="horz" pos="177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7213" cy="78027213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Master" Target="slideMasters/slideMaster68.xml"/><Relationship Id="rId84" Type="http://schemas.openxmlformats.org/officeDocument/2006/relationships/slide" Target="slides/slide6.xml"/><Relationship Id="rId89" Type="http://schemas.openxmlformats.org/officeDocument/2006/relationships/slide" Target="slides/slide11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07" Type="http://schemas.openxmlformats.org/officeDocument/2006/relationships/slide" Target="slides/slide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66" Type="http://schemas.openxmlformats.org/officeDocument/2006/relationships/slideMaster" Target="slideMasters/slideMaster66.xml"/><Relationship Id="rId74" Type="http://schemas.openxmlformats.org/officeDocument/2006/relationships/slideMaster" Target="slideMasters/slideMaster74.xml"/><Relationship Id="rId79" Type="http://schemas.openxmlformats.org/officeDocument/2006/relationships/slide" Target="slides/slide1.xml"/><Relationship Id="rId87" Type="http://schemas.openxmlformats.org/officeDocument/2006/relationships/slide" Target="slides/slide9.xml"/><Relationship Id="rId102" Type="http://schemas.openxmlformats.org/officeDocument/2006/relationships/slide" Target="slides/slide24.xml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4.xml"/><Relationship Id="rId90" Type="http://schemas.openxmlformats.org/officeDocument/2006/relationships/slide" Target="slides/slide12.xml"/><Relationship Id="rId95" Type="http://schemas.openxmlformats.org/officeDocument/2006/relationships/slide" Target="slides/slide1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Master" Target="slideMasters/slideMaster56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77" Type="http://schemas.openxmlformats.org/officeDocument/2006/relationships/slideMaster" Target="slideMasters/slideMaster77.xml"/><Relationship Id="rId100" Type="http://schemas.openxmlformats.org/officeDocument/2006/relationships/slide" Target="slides/slide22.xml"/><Relationship Id="rId105" Type="http://schemas.openxmlformats.org/officeDocument/2006/relationships/slide" Target="slides/slide27.xml"/><Relationship Id="rId11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80" Type="http://schemas.openxmlformats.org/officeDocument/2006/relationships/slide" Target="slides/slide2.xml"/><Relationship Id="rId85" Type="http://schemas.openxmlformats.org/officeDocument/2006/relationships/slide" Target="slides/slide7.xml"/><Relationship Id="rId93" Type="http://schemas.openxmlformats.org/officeDocument/2006/relationships/slide" Target="slides/slide15.xml"/><Relationship Id="rId98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Master" Target="slideMasters/slideMaster67.xml"/><Relationship Id="rId103" Type="http://schemas.openxmlformats.org/officeDocument/2006/relationships/slide" Target="slides/slide25.xml"/><Relationship Id="rId108" Type="http://schemas.openxmlformats.org/officeDocument/2006/relationships/slide" Target="slides/slide30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Master" Target="slideMasters/slideMaster62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83" Type="http://schemas.openxmlformats.org/officeDocument/2006/relationships/slide" Target="slides/slide5.xml"/><Relationship Id="rId88" Type="http://schemas.openxmlformats.org/officeDocument/2006/relationships/slide" Target="slides/slide10.xml"/><Relationship Id="rId91" Type="http://schemas.openxmlformats.org/officeDocument/2006/relationships/slide" Target="slides/slide13.xml"/><Relationship Id="rId96" Type="http://schemas.openxmlformats.org/officeDocument/2006/relationships/slide" Target="slides/slide18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28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81" Type="http://schemas.openxmlformats.org/officeDocument/2006/relationships/slide" Target="slides/slide3.xml"/><Relationship Id="rId86" Type="http://schemas.openxmlformats.org/officeDocument/2006/relationships/slide" Target="slides/slide8.xml"/><Relationship Id="rId94" Type="http://schemas.openxmlformats.org/officeDocument/2006/relationships/slide" Target="slides/slide16.xml"/><Relationship Id="rId99" Type="http://schemas.openxmlformats.org/officeDocument/2006/relationships/slide" Target="slides/slide21.xml"/><Relationship Id="rId10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notesMaster" Target="notesMasters/notesMaster1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" Target="slides/slide19.xml"/><Relationship Id="rId10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Верхний колонтитул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6803" name="Дата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cs typeface="+mn-cs"/>
              </a:defRPr>
            </a:lvl1pPr>
          </a:lstStyle>
          <a:p>
            <a:pPr>
              <a:defRPr/>
            </a:pPr>
            <a:fld id="{B8D0DF9D-DC77-4F0B-9E6C-1722B64F7848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959492" name="Образ слайда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60438" y="1143000"/>
            <a:ext cx="493712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76805" name="Заметки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noProof="0"/>
              <a:t>Образец текста</a:t>
            </a:r>
          </a:p>
          <a:p>
            <a:pPr lvl="1"/>
            <a:r>
              <a:rPr lang="ru-RU" altLang="en-US" noProof="0"/>
              <a:t>Второй уровень</a:t>
            </a:r>
          </a:p>
          <a:p>
            <a:pPr lvl="2"/>
            <a:r>
              <a:rPr lang="ru-RU" altLang="en-US" noProof="0"/>
              <a:t>Третий уровень</a:t>
            </a:r>
          </a:p>
          <a:p>
            <a:pPr lvl="3"/>
            <a:r>
              <a:rPr lang="ru-RU" altLang="en-US" noProof="0"/>
              <a:t>Четвертый уровень</a:t>
            </a:r>
          </a:p>
          <a:p>
            <a:pPr lvl="4"/>
            <a:r>
              <a:rPr lang="ru-RU" altLang="en-US" noProof="0"/>
              <a:t>Пятый уровень</a:t>
            </a:r>
          </a:p>
        </p:txBody>
      </p:sp>
      <p:sp>
        <p:nvSpPr>
          <p:cNvPr id="76806" name="Нижний колонтитул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6807" name="Номер слайда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cs typeface="+mn-cs"/>
              </a:defRPr>
            </a:lvl1pPr>
          </a:lstStyle>
          <a:p>
            <a:pPr>
              <a:defRPr/>
            </a:pPr>
            <a:fld id="{8ACDEA93-E47A-4D13-846D-9DD680CED3AA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355600"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712788"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068388"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425575"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2DC05-B019-4C69-92F5-E810CB7FBEF5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92997-997E-4726-B5E8-36FA85CF85E2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1EE14-687C-4FDF-8736-1FF3FFB0CD6A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87D78-947E-4D61-87F9-AA73EEF2EE92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D5369-74F2-49E1-AAB1-C0B0AA0C348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9D5A6-268D-4188-8647-F8634EA738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D5369-74F2-49E1-AAB1-C0B0AA0C348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D2ABC-F30C-46BA-B431-FD1125D02F4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D5369-74F2-49E1-AAB1-C0B0AA0C348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48497-3384-4CB5-8963-10041C1627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D5369-74F2-49E1-AAB1-C0B0AA0C348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B5CB1-ECB9-4E1A-B66B-0103579867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D5369-74F2-49E1-AAB1-C0B0AA0C348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0C16-4C9C-4915-930D-8A3C5A868E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D5369-74F2-49E1-AAB1-C0B0AA0C348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B30F3-6030-476B-B343-65F40A12EA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D5369-74F2-49E1-AAB1-C0B0AA0C348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DD40D-8E3A-4884-9A02-CF7A0FDDEA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D5369-74F2-49E1-AAB1-C0B0AA0C348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C3CE8-4C31-438D-B9F9-A61DA1AA22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D5369-74F2-49E1-AAB1-C0B0AA0C348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093E2-B9B5-425A-A072-4D2EA0E5C6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D5369-74F2-49E1-AAB1-C0B0AA0C348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2D1F4-0103-4CCD-BE78-10B9438475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04800"/>
            <a:ext cx="1971675" cy="48434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5762625" cy="48434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73066-2AB4-4FA8-94B6-44F95CE8095F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EB5C3-10EA-426E-997F-14E0149281B3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D5369-74F2-49E1-AAB1-C0B0AA0C348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5F3E8-4555-4E4E-A6B2-711C05F8F0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45DE4-3B46-4B96-B71B-A04E8ADF43E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09F91-AA7D-4AC4-B531-09D41667DF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45DE4-3B46-4B96-B71B-A04E8ADF43E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F48F7-A221-4927-B436-6C1825FB43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45DE4-3B46-4B96-B71B-A04E8ADF43E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76F53-BC57-49AE-8668-EB766CE0D2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45DE4-3B46-4B96-B71B-A04E8ADF43E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6B3AB-F387-45CC-99ED-048D482EEC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45DE4-3B46-4B96-B71B-A04E8ADF43E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92A00-A066-4609-BAC0-C2C3CAAD36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45DE4-3B46-4B96-B71B-A04E8ADF43E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DDC62-2B48-4EDC-96A4-576DD19385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45DE4-3B46-4B96-B71B-A04E8ADF43E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5207B-0110-4C95-974D-E232AF810E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45DE4-3B46-4B96-B71B-A04E8ADF43E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71907-5557-4DD0-B13F-11CD65ED5B6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45DE4-3B46-4B96-B71B-A04E8ADF43E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92095-83D0-497A-BB9D-F3EA67B090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4CF43-EE42-4F91-B57D-AD0F0849577B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42BE0-CDB8-45A4-B5A4-01F63EE7DDC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45DE4-3B46-4B96-B71B-A04E8ADF43E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29861-ADDA-47EC-8B0F-20F25B84CC9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45DE4-3B46-4B96-B71B-A04E8ADF43E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DD3EB-0978-453B-B204-A7FBE9E77A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7B30D-4DB8-48BB-B722-625932F1FFB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843D6-1EDD-4486-A5FE-2DD264C86C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7B30D-4DB8-48BB-B722-625932F1FFB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4501C-F63F-4A5F-B34A-CBEE2B0F2C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7B30D-4DB8-48BB-B722-625932F1FFB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3AEB8-9492-4FC1-BE64-00847E35445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7B30D-4DB8-48BB-B722-625932F1FFB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461F-33BB-4D2A-B63D-81C6CE19D2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7B30D-4DB8-48BB-B722-625932F1FFB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6B8BA-2245-4EAC-8DBA-D3FC8045AD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7B30D-4DB8-48BB-B722-625932F1FFB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0E5CC-E596-4E01-BE7B-89D8108A2B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7B30D-4DB8-48BB-B722-625932F1FFB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3401A-2232-4EC5-9F19-928558B538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7B30D-4DB8-48BB-B722-625932F1FFB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EE1A9-E869-475A-8B08-3A038B187D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4CF43-EE42-4F91-B57D-AD0F0849577B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F0E5B-FC27-4DA7-88F0-11F6FDDDB60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7B30D-4DB8-48BB-B722-625932F1FFB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14640-13F3-4EF7-A3E1-03C6CCBFD4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7B30D-4DB8-48BB-B722-625932F1FFB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B2B72-A5CE-47FA-9C5A-BFFB00B1FD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7B30D-4DB8-48BB-B722-625932F1FFB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E70BA-90FE-41D3-AB0D-90BA066B0B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95015-5C60-461A-8BBB-CF57BEC0C3B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4169A-FD55-4D19-98F8-F55583DF4B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95015-5C60-461A-8BBB-CF57BEC0C3B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1AED3-40FB-43F2-8AC8-215BC0A7FC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95015-5C60-461A-8BBB-CF57BEC0C3B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5FC7A-76FD-4991-BBC5-D2A3B921C5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95015-5C60-461A-8BBB-CF57BEC0C3B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C02DF-028A-4A08-8C3E-2B72939B23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95015-5C60-461A-8BBB-CF57BEC0C3B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C54CF-C9D8-407B-92EC-E3CFFEE351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95015-5C60-461A-8BBB-CF57BEC0C3B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E51D0-9740-461C-B6CE-F7B889E506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95015-5C60-461A-8BBB-CF57BEC0C3B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04464-540A-4054-A74B-F3BC246794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4CF43-EE42-4F91-B57D-AD0F0849577B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E93BB-6068-4215-B62E-138D324B843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95015-5C60-461A-8BBB-CF57BEC0C3B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33453-675C-43F3-8CC9-70D8743B5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95015-5C60-461A-8BBB-CF57BEC0C3B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5393F-83B8-483A-B74D-3EBA498F0F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95015-5C60-461A-8BBB-CF57BEC0C3B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E1784-CBEF-43BA-B498-D4414381C0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95015-5C60-461A-8BBB-CF57BEC0C3B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C36E1-99AD-426F-99E1-64B3686E0F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97AC9-985D-4D63-8BDB-8A591D02B4A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93D1A-8353-4CC7-A31B-2B9E2D398C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97AC9-985D-4D63-8BDB-8A591D02B4A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934D4-874A-48F3-AEAE-F396F8CE9F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97AC9-985D-4D63-8BDB-8A591D02B4A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B03C4-76BF-484F-926C-307A6610B2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97AC9-985D-4D63-8BDB-8A591D02B4A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9C78E-C241-4B74-960E-BE0B1FCBDE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97AC9-985D-4D63-8BDB-8A591D02B4A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19718-DB48-4F75-84CE-211E69C6F3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97AC9-985D-4D63-8BDB-8A591D02B4A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B5A5F-403F-4FBD-83E7-F2BF3DACAD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4CF43-EE42-4F91-B57D-AD0F0849577B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58BEB-40BD-4754-BA04-19EEE79A99E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97AC9-985D-4D63-8BDB-8A591D02B4A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46E43-235B-4EC5-AF9F-F73FE3449F5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97AC9-985D-4D63-8BDB-8A591D02B4A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C993D-D98C-4425-968E-8B652D46667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97AC9-985D-4D63-8BDB-8A591D02B4A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23F4B-2D8A-471C-8AE8-2C78916403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97AC9-985D-4D63-8BDB-8A591D02B4A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C4918-4957-4C3F-8884-10E654D2F7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97AC9-985D-4D63-8BDB-8A591D02B4A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3FA5D-3DCA-40EC-8D21-65919B52A0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7C64C-96F9-4FBB-8C9C-07A79F09E8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00185-6826-4CFC-ADBA-4EC2B9DB36D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7C64C-96F9-4FBB-8C9C-07A79F09E8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142FA-854B-4763-B5E6-828258D710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7C64C-96F9-4FBB-8C9C-07A79F09E8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98E99-C008-4680-88FA-9BBDDE5F14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7C64C-96F9-4FBB-8C9C-07A79F09E8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9BD3A-AF84-4645-AA9F-D50EE3ABD5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7C64C-96F9-4FBB-8C9C-07A79F09E8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BF92D-F78F-4778-910E-1A52E1C51C9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4CF43-EE42-4F91-B57D-AD0F0849577B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555F8-334D-4F95-9352-6BA849BB772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7C64C-96F9-4FBB-8C9C-07A79F09E8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EA2BC-5A17-451C-AD68-02D72B0ED23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7C64C-96F9-4FBB-8C9C-07A79F09E8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8CA3F-FF2F-4056-9D90-6EAF4FE78C7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7C64C-96F9-4FBB-8C9C-07A79F09E8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AEBC0-8FF9-4A78-8019-B63E3DDAD9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7C64C-96F9-4FBB-8C9C-07A79F09E8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5D64D-1310-4963-B038-842C2BEBE3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7C64C-96F9-4FBB-8C9C-07A79F09E8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F9754-E674-4783-99A7-FC0DD2A61B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7C64C-96F9-4FBB-8C9C-07A79F09E8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57994-A929-4D01-B618-68281910B6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BCB77-B2F1-487D-AACC-6854D4F7C4B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35507-68C0-4EA0-86DC-6AB0A4A8F9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BCB77-B2F1-487D-AACC-6854D4F7C4B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AA56E-2ECD-4901-A6A1-3D6AFE2413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BCB77-B2F1-487D-AACC-6854D4F7C4B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36540-F930-4E4C-B9EF-AD1E6F98AA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BCB77-B2F1-487D-AACC-6854D4F7C4B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0A516-713A-4437-8332-5B1E2D6CE9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4CF43-EE42-4F91-B57D-AD0F0849577B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61497-990D-40A0-A54E-C48D825BD03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BCB77-B2F1-487D-AACC-6854D4F7C4B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BD7CF-2E78-4A49-97EC-C70EEB8EE9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BCB77-B2F1-487D-AACC-6854D4F7C4B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FE9ED-9BA2-426B-9697-8990DC8A8E9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BCB77-B2F1-487D-AACC-6854D4F7C4B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15BBA-C506-4648-8725-2FADCE8F2B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BCB77-B2F1-487D-AACC-6854D4F7C4B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375C7-6CBE-44FE-AB9B-5C3615299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BCB77-B2F1-487D-AACC-6854D4F7C4B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16641-CD1D-412F-960F-27817C242C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BCB77-B2F1-487D-AACC-6854D4F7C4B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3BF33-16F9-4874-8853-38D57A5CDA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BCB77-B2F1-487D-AACC-6854D4F7C4B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187FE-8DD9-4333-9ADD-F24FF814899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42EBB-F0C5-4720-A4E8-DEA6877A0AC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010AD-F25B-41CC-BC25-85D547046C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42EBB-F0C5-4720-A4E8-DEA6877A0AC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BAA6D-8455-490A-A299-95728F00F6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42EBB-F0C5-4720-A4E8-DEA6877A0AC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444B7-38AC-4B6D-8FA4-023D7E1E6C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4CF43-EE42-4F91-B57D-AD0F0849577B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E9B88-B9B3-411A-AF9C-0E5C9D18A46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42EBB-F0C5-4720-A4E8-DEA6877A0AC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33078-4A7D-4343-ACB7-36F6A4A7B3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42EBB-F0C5-4720-A4E8-DEA6877A0AC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A1DA8-4F5D-46AD-94EC-A9174F0D32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42EBB-F0C5-4720-A4E8-DEA6877A0AC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225E1-986D-4DAB-B818-B39160C35A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42EBB-F0C5-4720-A4E8-DEA6877A0AC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CE42E-0670-4A73-B3C4-BDB3263251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42EBB-F0C5-4720-A4E8-DEA6877A0AC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771B3-AB60-45A2-9AC3-BDDD87031E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42EBB-F0C5-4720-A4E8-DEA6877A0AC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DC42D-B69A-4E2D-AAAD-164E2098D8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42EBB-F0C5-4720-A4E8-DEA6877A0AC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5D01E-C4FE-463B-9942-F0AD0C18617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42EBB-F0C5-4720-A4E8-DEA6877A0AC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B141B-F87C-459A-898B-39C99EA4D1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21809-6C79-4C0C-AA14-31DCADE608D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58B67-3371-4DDC-BCF6-D41E047C3E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21809-6C79-4C0C-AA14-31DCADE608D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33306-1AF6-4646-BE2C-010F39906D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4CF43-EE42-4F91-B57D-AD0F0849577B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0351E-1BAC-43E7-A254-9BE35C1324E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21809-6C79-4C0C-AA14-31DCADE608D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49D4A-A827-464E-984C-C9937F6860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21809-6C79-4C0C-AA14-31DCADE608D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4F959-8E13-4953-8543-125D5D9472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21809-6C79-4C0C-AA14-31DCADE608D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7DB5A-E283-4521-AA48-B0E92F8E6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21809-6C79-4C0C-AA14-31DCADE608D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3EBFB-00B2-47EA-8485-5EAF3E43A4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21809-6C79-4C0C-AA14-31DCADE608D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DCA71-DA23-4E53-AB73-51A57FE9DA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21809-6C79-4C0C-AA14-31DCADE608D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C2660-81C9-4926-9E54-CEE821147D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21809-6C79-4C0C-AA14-31DCADE608D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D7E40-E3E7-4101-91C6-604597FC13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21809-6C79-4C0C-AA14-31DCADE608D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4B4A3-1CED-4CEA-8C8D-40AE6123645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21809-6C79-4C0C-AA14-31DCADE608D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A37DE-8599-4F8E-8668-A508F77DF1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0BAEE-AF64-4877-B5A6-A5E2D7AAFD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6F4BB-E61C-4310-A97D-7BB2BEA3D7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07878-C54F-48EA-A56D-5DA5080E7BBC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AEEB1-EFB8-446A-BEE1-D33D9E2D8C02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4CF43-EE42-4F91-B57D-AD0F0849577B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881B9-300D-4001-8569-6E58D343693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0BAEE-AF64-4877-B5A6-A5E2D7AAFD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6BCC2-9C93-4479-A204-1A16A1FC48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0BAEE-AF64-4877-B5A6-A5E2D7AAFD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C523F-246E-4078-B442-A89E0CE727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0BAEE-AF64-4877-B5A6-A5E2D7AAFD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90C77-107A-4D4C-900D-5A134898CB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0BAEE-AF64-4877-B5A6-A5E2D7AAFD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83AB3-D593-4FD5-B03D-944B2C347B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0BAEE-AF64-4877-B5A6-A5E2D7AAFD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F6CB2-7DF0-4090-AC07-9277344B74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0BAEE-AF64-4877-B5A6-A5E2D7AAFD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7F4FA-13CD-4E7F-8A7D-9CC3291E96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0BAEE-AF64-4877-B5A6-A5E2D7AAFD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C073F-918C-4DF1-89C5-24BE4FDD3F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0BAEE-AF64-4877-B5A6-A5E2D7AAFD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162A9-E7F2-42D4-A388-7C29AD0ECC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0BAEE-AF64-4877-B5A6-A5E2D7AAFD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FF3DB-44AB-4427-8B8B-DD82124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0BAEE-AF64-4877-B5A6-A5E2D7AAFD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CCD11-87AC-4C97-A3A3-3C6309D3C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4CF43-EE42-4F91-B57D-AD0F0849577B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7BF96-F6ED-45D7-B816-9DBD5164842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D272B-F09E-4860-ACC0-22C4418F6B1A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333DD-E1DC-479F-AB32-82BBE988C5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D272B-F09E-4860-ACC0-22C4418F6B1A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FDDFC-371C-496E-A168-DFFD052272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D272B-F09E-4860-ACC0-22C4418F6B1A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E6156-1EB8-4D3A-9409-3CA0FA92C7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D272B-F09E-4860-ACC0-22C4418F6B1A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5C54C-38AB-458F-AD68-A75CCCDB684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D272B-F09E-4860-ACC0-22C4418F6B1A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FD707-F205-4640-B3B5-7DE8035B61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D272B-F09E-4860-ACC0-22C4418F6B1A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0D7BE-8043-497C-B823-D8AF93B982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D272B-F09E-4860-ACC0-22C4418F6B1A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7C7E7-3417-4A36-B983-F50465F62E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D272B-F09E-4860-ACC0-22C4418F6B1A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C1306-97E6-48AA-A276-A9ECFF994E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D272B-F09E-4860-ACC0-22C4418F6B1A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45648-1186-4584-A1E1-6C3F8F27CC5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D272B-F09E-4860-ACC0-22C4418F6B1A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4D861-A902-44F1-9922-E1FB9C513E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4CF43-EE42-4F91-B57D-AD0F0849577B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0B2E0-8001-4483-9C74-BBFF239C204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D272B-F09E-4860-ACC0-22C4418F6B1A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21C6B-D326-4221-BA41-366ADFF290A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B4FB2-697C-4E53-8C98-F7798FFA020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B4368-4BEF-459D-9A25-A5809A97D5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B4FB2-697C-4E53-8C98-F7798FFA020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199E9-AE47-4354-9F8F-A1A4BC0A91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B4FB2-697C-4E53-8C98-F7798FFA020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52E9C-95EA-4C95-B355-A75FBFDF8C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B4FB2-697C-4E53-8C98-F7798FFA020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61CB1-01F2-48AA-BAEB-0E9B4E7553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B4FB2-697C-4E53-8C98-F7798FFA020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9D9DF-9C94-4150-9AE3-60B4CCF67E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B4FB2-697C-4E53-8C98-F7798FFA020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39BD3-FB16-4D95-9DC4-81FF247914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B4FB2-697C-4E53-8C98-F7798FFA020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7C7FE-545C-4514-886F-C419FE65D2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B4FB2-697C-4E53-8C98-F7798FFA020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1903B-1E73-48A6-A4D4-2AC25533C6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B4FB2-697C-4E53-8C98-F7798FFA020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F39D3-87D1-4051-8273-AD565BF23D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129E-3F7C-45BA-804C-A3978494E37A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6CDB9-D3F4-4498-83D5-AE1CB91D44C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B4FB2-697C-4E53-8C98-F7798FFA020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93963-E9B6-4814-9945-DADFBAEFC9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B4FB2-697C-4E53-8C98-F7798FFA020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69873-5787-4C76-95BD-3168A3A9E4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46740-E57E-44BB-8A8D-9D0617EEFF6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C3DF7-7FDF-475B-9211-9A92FF4EB1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46740-E57E-44BB-8A8D-9D0617EEFF6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4BA6F-E2AF-427B-BE18-6A36762BE8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46740-E57E-44BB-8A8D-9D0617EEFF6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FB377-B384-463D-9EE9-184711436B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46740-E57E-44BB-8A8D-9D0617EEFF6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0943D-8EB0-4D70-96E7-210D58A4E1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46740-E57E-44BB-8A8D-9D0617EEFF6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03975-E65F-421F-B8DF-9D9326D0B39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46740-E57E-44BB-8A8D-9D0617EEFF6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6678B-0BEA-4471-93C5-EC76853AA3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46740-E57E-44BB-8A8D-9D0617EEFF6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B1C91-9ED1-44B8-A4FC-1FA082FEAA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46740-E57E-44BB-8A8D-9D0617EEFF6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8D8C3-8940-43C8-9D67-9312FEB4BC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129E-3F7C-45BA-804C-A3978494E37A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C4013-F58A-4528-9B4E-DCF5FC79C15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46740-E57E-44BB-8A8D-9D0617EEFF6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55ADC-7739-4BE1-8FB7-4E53E79F68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46740-E57E-44BB-8A8D-9D0617EEFF6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82E99-1644-4A17-A2EF-AC3DFD18F9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46740-E57E-44BB-8A8D-9D0617EEFF6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B319C-5CC7-4D88-8B69-97B298FC8A2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EF92A-0FDE-4D33-99F6-63FFA167D76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A6360-1BA5-41D1-97CC-EC14792C4F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EF92A-0FDE-4D33-99F6-63FFA167D76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EDBDD-6BC9-4DB4-AC80-67D0352EDC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EF92A-0FDE-4D33-99F6-63FFA167D76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8AFBB-B78D-431A-85D2-D955395115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EF92A-0FDE-4D33-99F6-63FFA167D76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84178-8ACD-41ED-85BD-E8B3D8225C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EF92A-0FDE-4D33-99F6-63FFA167D76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76D9D-50DB-4710-9955-E925AEF120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EF92A-0FDE-4D33-99F6-63FFA167D76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FC97A-803E-4D60-B42E-3C82EEB5F7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EF92A-0FDE-4D33-99F6-63FFA167D76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D013B-1F88-4542-BB51-9CBEC4695B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129E-3F7C-45BA-804C-A3978494E37A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D39CA-C3DA-4CD1-83F3-6D2F330A430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EF92A-0FDE-4D33-99F6-63FFA167D76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6AEC0-DAA2-4BEC-BD15-9451B7BA6F7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EF92A-0FDE-4D33-99F6-63FFA167D76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618F4-E581-4CE0-9F05-45911049A1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EF92A-0FDE-4D33-99F6-63FFA167D76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3369-9407-4F27-AF0F-385455799C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EF92A-0FDE-4D33-99F6-63FFA167D76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790FF-3DC8-4776-A853-2F19A9AE18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BE68B-D478-48C6-ADD9-A8F199EC8F3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E753F-C4B3-4D22-9023-E31FEA738E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BE68B-D478-48C6-ADD9-A8F199EC8F3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64F65-CBF5-4912-8534-7F5E890ABF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BE68B-D478-48C6-ADD9-A8F199EC8F3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810D5-C457-44B7-BB9C-59EC08729A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BE68B-D478-48C6-ADD9-A8F199EC8F3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32B33-6B1D-40CE-9607-B6F54EEF8C9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BE68B-D478-48C6-ADD9-A8F199EC8F3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1ADB2-26FF-432F-90EE-27FBEE7C38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BE68B-D478-48C6-ADD9-A8F199EC8F3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129EE-D3BC-43C7-B83C-DC330D3D683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129E-3F7C-45BA-804C-A3978494E37A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B32F9-FDF6-4B9D-97E5-9A8AC7E2E03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BE68B-D478-48C6-ADD9-A8F199EC8F3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FF5DC-FC66-4427-9A06-EB31781D40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BE68B-D478-48C6-ADD9-A8F199EC8F3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1FDEB-1F4E-4935-A379-891C82022F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BE68B-D478-48C6-ADD9-A8F199EC8F3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E3E8E-EEDE-45D4-9A16-2B9CDB0F0F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BE68B-D478-48C6-ADD9-A8F199EC8F3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5702A-6B40-4882-9AF6-B2D878216C9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BE68B-D478-48C6-ADD9-A8F199EC8F3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2419E-C037-4AC5-96B3-475B16991A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907A-95BC-40F7-8157-FD1A8820143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FBE40-0FA3-4778-85B3-ED0E782EB37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907A-95BC-40F7-8157-FD1A8820143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226A1-3C9D-4001-84BD-93469CBF6D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907A-95BC-40F7-8157-FD1A8820143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00DA2-242B-46BF-86A5-A57220B32D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907A-95BC-40F7-8157-FD1A8820143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1A2DD-B21C-4C3C-BE78-5C2EB77D39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907A-95BC-40F7-8157-FD1A8820143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B6880-8AB0-4749-A7CD-D5482F25C8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129E-3F7C-45BA-804C-A3978494E37A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7D951-E261-4222-BF23-3EAB5CEED79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907A-95BC-40F7-8157-FD1A8820143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8E433-FAF1-4E81-A64A-DC8E4A5FDA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907A-95BC-40F7-8157-FD1A8820143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3D0E2-E454-420A-882C-80C1FB1C68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907A-95BC-40F7-8157-FD1A8820143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6C9AF-9601-4A69-A8F5-79534DDA51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907A-95BC-40F7-8157-FD1A8820143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708B9-49D5-4FE1-890B-4DB4A23854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907A-95BC-40F7-8157-FD1A8820143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A4E43-7226-4C63-85AB-9339E690F7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907A-95BC-40F7-8157-FD1A8820143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11EAA-95AB-4FC2-92FD-DF7BC41498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9DD68-AD00-45FA-893C-1ED6F70EBD9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CBB79-E464-4804-AE49-38068DCBFC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9DD68-AD00-45FA-893C-1ED6F70EBD9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AEB3E-7E5C-4CCD-8169-8FD2E434069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9DD68-AD00-45FA-893C-1ED6F70EBD9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4CD11-62C2-4526-AAC7-0AC2A5AE24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9DD68-AD00-45FA-893C-1ED6F70EBD9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4E904-7844-4FC4-A4B7-B9868510D0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129E-3F7C-45BA-804C-A3978494E37A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DB321-EAC6-467B-9155-A75FFCAB405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9DD68-AD00-45FA-893C-1ED6F70EBD9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86DE4-7913-4119-B751-45C8496E7D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9DD68-AD00-45FA-893C-1ED6F70EBD9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56147-E4CE-40A6-A636-D7AC9231716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9DD68-AD00-45FA-893C-1ED6F70EBD9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D147A-B001-44FC-9F46-65DA842611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9DD68-AD00-45FA-893C-1ED6F70EBD9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F785D-2645-4357-B89D-EE6C63E53F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9DD68-AD00-45FA-893C-1ED6F70EBD9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50E03-8B2F-4EF7-9BAA-813091153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9DD68-AD00-45FA-893C-1ED6F70EBD9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05D5-22B3-4611-8D17-470C21249D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9DD68-AD00-45FA-893C-1ED6F70EBD9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E664D-980E-45B8-B545-B7E83FE478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959A-12BE-4D1D-B240-D52CC4B8904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4287-8BED-464E-A92B-AF14AC8EF4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959A-12BE-4D1D-B240-D52CC4B8904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FE6A9-B7BB-436B-AB1A-45F391707A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959A-12BE-4D1D-B240-D52CC4B8904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528A7-3ECD-4D3D-93D6-11B340A779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129E-3F7C-45BA-804C-A3978494E37A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C17BC-FF4B-41CF-8E81-D0AF3C31137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959A-12BE-4D1D-B240-D52CC4B8904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3E197-DC50-4E87-8922-39E939049B8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959A-12BE-4D1D-B240-D52CC4B8904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5D649-79E8-46C3-9EDE-9BF6C12760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959A-12BE-4D1D-B240-D52CC4B8904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E46E3-7388-41D1-89A4-C9728837C7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959A-12BE-4D1D-B240-D52CC4B8904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0B42A-86D5-44B5-BBAA-322AB3CB09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959A-12BE-4D1D-B240-D52CC4B8904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680D1-44EC-4FDE-B711-913D05BC0C9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959A-12BE-4D1D-B240-D52CC4B8904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D3F1A-6F8E-4B80-BADB-7B14BF7337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959A-12BE-4D1D-B240-D52CC4B8904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76CAA-4494-4702-A3DA-1B4B7187CE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959A-12BE-4D1D-B240-D52CC4B8904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488B7-4DEB-4F6C-BB28-6E496B93E8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98AF4-B18A-4F10-ACFA-BD66E2A0E8E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31510-EA0C-4C3C-A7F0-27F8B057A6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98AF4-B18A-4F10-ACFA-BD66E2A0E8E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5AA75-1C48-414A-A951-D7BE2AFFA4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246EA-6491-44A6-80C9-B97F9150A4CA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A5B5F-B24B-4433-8B36-A05741C55E32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129E-3F7C-45BA-804C-A3978494E37A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386BC-D7E4-4D2A-8874-6B5A3B15EE0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98AF4-B18A-4F10-ACFA-BD66E2A0E8E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22E88-0175-490C-BBE7-59371B6DEC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98AF4-B18A-4F10-ACFA-BD66E2A0E8E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0319F-66CC-4321-A0AF-2CB5158E1C4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98AF4-B18A-4F10-ACFA-BD66E2A0E8E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19705-5088-4F8A-B151-C2F37D0E17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98AF4-B18A-4F10-ACFA-BD66E2A0E8E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E324F-626E-4186-A626-1866DE3EDA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98AF4-B18A-4F10-ACFA-BD66E2A0E8E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F0B64-2B60-4DA2-9419-4BA696FD33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98AF4-B18A-4F10-ACFA-BD66E2A0E8E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5BF99-F0ED-40EB-9718-A4A33C185D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98AF4-B18A-4F10-ACFA-BD66E2A0E8E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44C66-147E-4DE6-A80B-BC59023DB0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98AF4-B18A-4F10-ACFA-BD66E2A0E8E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F73A0-1667-4CFD-B162-DE339B5961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98AF4-B18A-4F10-ACFA-BD66E2A0E8E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9A9E7-953C-4877-BC05-01E72087A4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F11A6-B84A-4D2F-A11B-C9087FA2F17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E66E2-BA46-42BF-9233-58535E94E6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129E-3F7C-45BA-804C-A3978494E37A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5D195-4644-4A96-9A8E-4699D0529FD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F11A6-B84A-4D2F-A11B-C9087FA2F17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0D3BE-4F69-444D-90EC-650735A838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F11A6-B84A-4D2F-A11B-C9087FA2F17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E6606-8CF1-443D-AB75-16A94AE419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F11A6-B84A-4D2F-A11B-C9087FA2F17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766BB-6B59-40D0-900C-0EDCA98AC9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F11A6-B84A-4D2F-A11B-C9087FA2F17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3202E-6854-41FC-96DD-E23AE90DF7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F11A6-B84A-4D2F-A11B-C9087FA2F17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C40AA-D3B8-4965-9E3A-F415033F4D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F11A6-B84A-4D2F-A11B-C9087FA2F17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0F61E-52D4-428A-AFDA-738418F1E35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F11A6-B84A-4D2F-A11B-C9087FA2F17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F9A56-97CD-4AA8-A933-209882C6A1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F11A6-B84A-4D2F-A11B-C9087FA2F17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B7476-F768-47CE-9A58-3421B359CE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F11A6-B84A-4D2F-A11B-C9087FA2F17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16249-D721-4055-8D48-638C1C44AF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F11A6-B84A-4D2F-A11B-C9087FA2F17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22AF3-959D-4314-B70E-8FA8EF84F23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129E-3F7C-45BA-804C-A3978494E37A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C3611-F736-403E-B72D-B062DDC5FDE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B534B-CE90-4AFC-8210-D99323AD810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3BB7F-4BEF-4379-B562-CEE8EDD5D76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B534B-CE90-4AFC-8210-D99323AD810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E787D-9D91-4182-85D5-C601A848D6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B534B-CE90-4AFC-8210-D99323AD810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FC2BF-5A5A-48D2-8239-CB99CCA7823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B534B-CE90-4AFC-8210-D99323AD810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D0BBC-BD0D-4952-88E1-32DF552BE6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B534B-CE90-4AFC-8210-D99323AD810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CD23F-F4CF-4515-AFF5-AD5BBADBE9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B534B-CE90-4AFC-8210-D99323AD810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06961-E39C-4A87-85E0-B2D93E2C72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B534B-CE90-4AFC-8210-D99323AD810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5DC4E-01E4-4336-9D2C-B79602A5BF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B534B-CE90-4AFC-8210-D99323AD810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F15FF-CBB9-452F-8073-2B23D50E8A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B534B-CE90-4AFC-8210-D99323AD810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50BF2-00EE-48D6-A8A4-DA993C4557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B534B-CE90-4AFC-8210-D99323AD810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ED3CF-D528-47C0-A790-322C4BFF4F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129E-3F7C-45BA-804C-A3978494E37A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41E36-DCC3-4900-965E-32FA8895AFB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B534B-CE90-4AFC-8210-D99323AD810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2DFD2-0CB1-4DD9-BD4A-735ABDC72E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A8C90-DF33-46D6-93D2-FBB3B134795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7873A-A46C-471E-95A9-9AE03AB819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A8C90-DF33-46D6-93D2-FBB3B134795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3C418-3D88-4851-8118-39C36B7976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A8C90-DF33-46D6-93D2-FBB3B134795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7102C-1D83-4FE0-BA64-CFE4586644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A8C90-DF33-46D6-93D2-FBB3B134795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52FD7-0251-40FB-BE00-FB1BC01229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A8C90-DF33-46D6-93D2-FBB3B134795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ED374-7F0F-4F19-BD29-FB7AA079B08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A8C90-DF33-46D6-93D2-FBB3B134795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5FD08-FA62-4410-B4E5-FE974B65E1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A8C90-DF33-46D6-93D2-FBB3B134795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73A04-8861-4212-9B41-A0ADC22B65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A8C90-DF33-46D6-93D2-FBB3B134795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2B7F1-5EBA-4C80-BAC3-DA337BA204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A8C90-DF33-46D6-93D2-FBB3B134795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87CF8-94F1-4225-998E-789757A99F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BD666-6F08-4D69-8E6F-E005B3DB4ECF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44056-A1C8-47F0-B3A6-4460A74A5A6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A8C90-DF33-46D6-93D2-FBB3B134795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E15E7-5FB4-48CF-B978-96B3B5FF28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A8C90-DF33-46D6-93D2-FBB3B134795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717EE-20A6-4A65-BE74-35EC3D55BF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E496E-5EF0-4C84-A40C-B80C566EA8E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7A6C2-BEA1-4C04-82BA-C75B8F3887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E496E-5EF0-4C84-A40C-B80C566EA8E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345FA-18AC-41CF-A097-BED83C62F2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E496E-5EF0-4C84-A40C-B80C566EA8E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54D51-2D90-4BFA-A0E6-CAA276B7D0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E496E-5EF0-4C84-A40C-B80C566EA8E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85C57-2C6D-4144-9C7B-1F8AEC824C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E496E-5EF0-4C84-A40C-B80C566EA8E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1079-434D-46AE-A4EB-F2ABDEA25F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E496E-5EF0-4C84-A40C-B80C566EA8E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F5534-BD75-45EF-B353-23578CAB60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E496E-5EF0-4C84-A40C-B80C566EA8E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88EFD-9D5F-4B50-9D19-0615529F73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E496E-5EF0-4C84-A40C-B80C566EA8E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436F4-4E05-4B8E-9195-2C43DA9AA0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BD666-6F08-4D69-8E6F-E005B3DB4ECF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8295B-C98C-4ABD-8B0D-59D498B76C8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E496E-5EF0-4C84-A40C-B80C566EA8E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C43A8-D282-4D86-806F-886A1C0ECF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E496E-5EF0-4C84-A40C-B80C566EA8E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B1BD6-8CDB-47B9-849A-3BD98A7142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E496E-5EF0-4C84-A40C-B80C566EA8E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CBB5D-5045-4255-B543-92A6075D93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1E013-8095-4362-8F82-51DBE6740F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2025A-38E2-4546-A416-9632CDF49D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1E013-8095-4362-8F82-51DBE6740F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A51B9-AC1A-432E-B1EE-E23F74FF40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1E013-8095-4362-8F82-51DBE6740F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0A80E-9A5B-4105-872D-11C71A3A5A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1E013-8095-4362-8F82-51DBE6740F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4BBFE-6E9C-43AA-8DD1-5867F33F5A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1E013-8095-4362-8F82-51DBE6740F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32A68-E38E-48D0-897C-DF0A7CC4BF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1E013-8095-4362-8F82-51DBE6740F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B1594-074F-410E-97DD-65848F35AD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1E013-8095-4362-8F82-51DBE6740F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4E525-28DE-4128-9E82-4CF2E516AC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BD666-6F08-4D69-8E6F-E005B3DB4ECF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DCFEC-5D97-4899-BCF0-F81BF3B9420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1E013-8095-4362-8F82-51DBE6740F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1F743-1E11-405E-9138-81DC995DF4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1E013-8095-4362-8F82-51DBE6740F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3E9D5-FB75-4BC1-9C75-1C3730596E7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1E013-8095-4362-8F82-51DBE6740F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8E2D4-1B3C-49BD-A344-CC9D230F9B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1E013-8095-4362-8F82-51DBE6740F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6D3F0-50D4-48D5-A1AC-1A7AC28765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A2DCA-73C0-4A10-9A1A-FC93E42C07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E818C-4436-46BE-BDBA-7EE5911C38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A2DCA-73C0-4A10-9A1A-FC93E42C07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60B0F-4380-4257-BEDC-6A12E35D5C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A2DCA-73C0-4A10-9A1A-FC93E42C07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A2393-EE37-4DD6-95FF-28343CB709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A2DCA-73C0-4A10-9A1A-FC93E42C07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B689B-ED3C-412B-9C02-D738D68EAD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A2DCA-73C0-4A10-9A1A-FC93E42C07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CEC6E-7CB9-48A7-B676-2B380B734EB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A2DCA-73C0-4A10-9A1A-FC93E42C07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1614D-ACE4-4EE7-BA7C-6A16F0039B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BD666-6F08-4D69-8E6F-E005B3DB4ECF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28C67-71BF-49E1-8BCC-D33778C6DEF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A2DCA-73C0-4A10-9A1A-FC93E42C07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11A7E-6AF3-4F86-B04D-DF37245238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A2DCA-73C0-4A10-9A1A-FC93E42C07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99911-A5E4-4FFF-B27C-6924A7743A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A2DCA-73C0-4A10-9A1A-FC93E42C07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161D8-4AEE-44C1-AE68-6200E7D00C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A2DCA-73C0-4A10-9A1A-FC93E42C07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8E144-FE3D-4B2E-8A63-6F33FF8063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A2DCA-73C0-4A10-9A1A-FC93E42C07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5FD85-4DDC-4422-A4A6-EB8530E8167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0449-A09B-416C-BC48-AB8AD314B02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5EDA0-A700-4F0A-B7FB-8A042FC206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0449-A09B-416C-BC48-AB8AD314B02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4A40E-9977-494E-BD57-BAEC2D7851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0449-A09B-416C-BC48-AB8AD314B02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D946C-F271-4529-9EE5-80B74FC5C8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0449-A09B-416C-BC48-AB8AD314B02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6B6A4-7A92-4AB7-80C9-2FD4C433177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0449-A09B-416C-BC48-AB8AD314B02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4479E-B9B3-45E0-810E-C437F4B842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BD666-6F08-4D69-8E6F-E005B3DB4ECF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5132C-B149-43F3-B9CD-B3F7BF7F22F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0449-A09B-416C-BC48-AB8AD314B02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BB01B-993D-4B98-BCA6-3551C63FCF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0449-A09B-416C-BC48-AB8AD314B02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073A1-ED36-4929-BA03-2A270C25BE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0449-A09B-416C-BC48-AB8AD314B02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673A6-C424-4159-83FD-3A2D139FA21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0449-A09B-416C-BC48-AB8AD314B02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A78B3-737A-42D0-927A-BCE1C82AC6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0449-A09B-416C-BC48-AB8AD314B02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63DDB-2AA6-4AEB-A2C9-9C313039E0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0449-A09B-416C-BC48-AB8AD314B02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832C7-7715-4C00-BCB7-DF6F019B9F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99DE4-8FD7-4342-96A7-1CF56A293D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20FD6-C684-4381-9D1E-3F75364ED6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99DE4-8FD7-4342-96A7-1CF56A293D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D1A98-1130-46D5-A5AD-3EF4E952FF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99DE4-8FD7-4342-96A7-1CF56A293D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B1252-500E-4C1F-ACBA-37E1CA4ACB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99DE4-8FD7-4342-96A7-1CF56A293D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D51B4-3078-4585-AEB9-416AEF8BC6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BD666-6F08-4D69-8E6F-E005B3DB4ECF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1E456-78BE-449F-AE5D-A731852CA9C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99DE4-8FD7-4342-96A7-1CF56A293D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BC448-82DD-412C-88F3-E025CA833D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99DE4-8FD7-4342-96A7-1CF56A293D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DBFBD-FCAB-4DD7-BDB1-2D2C6D862A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99DE4-8FD7-4342-96A7-1CF56A293D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79DC1-24B1-4189-A1F0-C17A544413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99DE4-8FD7-4342-96A7-1CF56A293D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BCA61-E48F-416A-B03B-80C49B7AC1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99DE4-8FD7-4342-96A7-1CF56A293D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8355C-16FE-48E3-8F05-94E914B0B3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99DE4-8FD7-4342-96A7-1CF56A293D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97465-BB5D-476A-8B21-604FD88B16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99DE4-8FD7-4342-96A7-1CF56A293D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7E7B2-E9BB-4F1B-B6A0-7B2E2A2343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5D893-2FB9-40D5-8DB4-4F03F1D3636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D0015-B401-4F45-A97C-FD17C89CD3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5D893-2FB9-40D5-8DB4-4F03F1D3636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B2D19-B94F-4FA8-9092-EA7CD88A69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5D893-2FB9-40D5-8DB4-4F03F1D3636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7F5A1-4F82-4364-A801-1F8E6C07802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520825"/>
            <a:ext cx="3867150" cy="36274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520825"/>
            <a:ext cx="3867150" cy="36274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67DF7-9822-4D6F-B834-C07B4C42FAC4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B4E8F-8A2B-4AF5-A831-4D277D74ECD3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BD666-6F08-4D69-8E6F-E005B3DB4ECF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1C9C2-C855-49B3-8406-3F67759F2DC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5D893-2FB9-40D5-8DB4-4F03F1D3636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B119E-D8D7-4DFA-9563-23806EDE1C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5D893-2FB9-40D5-8DB4-4F03F1D3636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295C-D30F-4B30-BFCD-C9C3DB5BCC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5D893-2FB9-40D5-8DB4-4F03F1D3636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55B4D-8188-44DA-9E8D-BDA95C2568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5D893-2FB9-40D5-8DB4-4F03F1D3636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DDD83-4064-4318-828B-07B10DD3E2F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5D893-2FB9-40D5-8DB4-4F03F1D3636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BBE04-E006-4C42-927B-693C45EDFE2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5D893-2FB9-40D5-8DB4-4F03F1D3636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285CE-F812-40C9-A5E8-6D5F70A385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5D893-2FB9-40D5-8DB4-4F03F1D3636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656EA-8B1E-4AE7-9A87-B52FC37B322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5D893-2FB9-40D5-8DB4-4F03F1D3636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9B720-742A-414A-A2E0-3A19BC0FF2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86345-0424-4658-A7B5-992F276FC5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1D0A8-7CF3-4228-9CCF-7A31F7DAC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86345-0424-4658-A7B5-992F276FC5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32A5B-1FED-4E0B-9948-422DEEFDE8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BD666-6F08-4D69-8E6F-E005B3DB4ECF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05C03-417F-4B58-A0B8-D34FCBED7A8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86345-0424-4658-A7B5-992F276FC5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26CA1-2C7E-4869-80C4-89677B4221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86345-0424-4658-A7B5-992F276FC5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FEE04-5152-49E7-B2E5-64177D82D8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86345-0424-4658-A7B5-992F276FC5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34E2E-9401-405D-8F11-A01E9CCEB0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86345-0424-4658-A7B5-992F276FC5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BECA4-FA5C-43DB-A60C-4C7308BA1C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86345-0424-4658-A7B5-992F276FC5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1905C-9B6D-4B61-ADB4-11A489E1A1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86345-0424-4658-A7B5-992F276FC5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8001A-7DB5-4194-ACBA-1E34EFCA00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86345-0424-4658-A7B5-992F276FC5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F2A22-9BCA-4349-AF2A-6346BB2C8D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86345-0424-4658-A7B5-992F276FC5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6B6D1-B4D1-4086-9AA4-43B0641D81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86345-0424-4658-A7B5-992F276FC5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88543-AAFF-4A19-8BC4-D12083421D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51A6B-9787-427A-9FE4-82BF55F9037D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EA9DE-D42C-4A6E-B21D-7317FEBF5E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BD666-6F08-4D69-8E6F-E005B3DB4ECF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223F8-D131-4BB3-959F-DC2DB5D63B9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51A6B-9787-427A-9FE4-82BF55F9037D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120B8-365A-4015-B1AD-842C29F77D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51A6B-9787-427A-9FE4-82BF55F9037D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31952-290A-4E58-AA62-9708C23320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51A6B-9787-427A-9FE4-82BF55F9037D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D0F24-5F8D-4606-A498-B3EFDA56CD8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51A6B-9787-427A-9FE4-82BF55F9037D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48438-4DEA-496C-A710-7EBDDEA93E5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51A6B-9787-427A-9FE4-82BF55F9037D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A5314-852A-4C1D-815B-1E10B432A5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51A6B-9787-427A-9FE4-82BF55F9037D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A7FF4-B943-4FA9-ACC7-81A90DF954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51A6B-9787-427A-9FE4-82BF55F9037D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22C6D-C70C-49B7-82F2-4A57741261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51A6B-9787-427A-9FE4-82BF55F9037D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B7AF0-15B3-48CA-832F-3B18A05595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51A6B-9787-427A-9FE4-82BF55F9037D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CA163-D2D8-4ABA-8388-81783F8117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51A6B-9787-427A-9FE4-82BF55F9037D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166F4-364E-4DBD-929B-B4076711B8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BD666-6F08-4D69-8E6F-E005B3DB4ECF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BE3FA-EED6-4A30-9E07-4D58B2F5D43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7B8B7-B3D1-4C7E-8BF1-27275822222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7BB3D-403D-4C5D-AD17-44AA564357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7B8B7-B3D1-4C7E-8BF1-27275822222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F58B9-9B0F-46B1-ABD6-D8841B07318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7B8B7-B3D1-4C7E-8BF1-27275822222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A532F-156A-45E5-9985-EA8F53C9C4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7B8B7-B3D1-4C7E-8BF1-27275822222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57408-D921-482F-9880-D5AEE5BADA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7B8B7-B3D1-4C7E-8BF1-27275822222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5586F-0F2E-40CF-93D6-42D60CBF84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7B8B7-B3D1-4C7E-8BF1-27275822222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40F7D-888C-4CF6-B194-588310E215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7B8B7-B3D1-4C7E-8BF1-27275822222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38B1D-9D84-4377-8880-76E6DBF0FD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7B8B7-B3D1-4C7E-8BF1-27275822222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8C07E-0591-4E8E-9E7E-DC5531E5FD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7B8B7-B3D1-4C7E-8BF1-27275822222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5E42E-8D99-4448-B67A-EC9E05556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7B8B7-B3D1-4C7E-8BF1-27275822222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5EC77-A23D-45B4-9D47-4BDD1393794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BD666-6F08-4D69-8E6F-E005B3DB4ECF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A8F8F-A66B-4FD9-BE6D-6325CF94B0C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7B8B7-B3D1-4C7E-8BF1-27275822222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CD161-BCAB-473F-AEB5-727D76AA0D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88CF-588D-455A-A920-82634B60F01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BE749-7CC4-4C01-9507-014CE370F86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88CF-588D-455A-A920-82634B60F01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AC2FA-EB21-4326-9819-14D52C65DB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88CF-588D-455A-A920-82634B60F01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802D6-CEDA-416C-A6F3-2D187D6DA3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88CF-588D-455A-A920-82634B60F01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60F99-88AF-40A8-9CC6-53A336EA11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88CF-588D-455A-A920-82634B60F01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34F3C-47E5-408F-B67C-2D2439B279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88CF-588D-455A-A920-82634B60F01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368AC-6FB6-4528-B325-7A97270BF0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88CF-588D-455A-A920-82634B60F01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983ED-0216-4F2D-B71C-43D0089406E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88CF-588D-455A-A920-82634B60F01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61A3F-471F-4499-A942-0EB0CC7133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88CF-588D-455A-A920-82634B60F01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EE1A-0B50-4B43-913D-17CFD0DCD5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F885C-23AC-477F-A79E-475D3DC9FEBC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D99BA-2529-4026-8B9A-C89E0905BED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88CF-588D-455A-A920-82634B60F01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2E185-64D3-4D09-882B-F69B0F8E59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88CF-588D-455A-A920-82634B60F01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60F7-1E4F-4B39-B907-E01B78D8A6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BF99E-CD30-4D84-8127-86F3E361BF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FE0DD-69C4-42E2-8B19-D02F351DC2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9CA48-F77D-4717-8601-8CDDBC5EB42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BF4B5-876A-4A2B-A3EE-7B43507AB9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67326-D205-4220-AF07-1D35164A4C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7923E-D536-468F-979B-1332C91E69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48147-DEC4-4805-9B23-D51BADE1CD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5C404-084E-4CE1-A311-DD1336E81B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F885C-23AC-477F-A79E-475D3DC9FEBC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FC12B-7EB4-4B87-9DCD-0E7D7A7F270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1B434-AD1A-415C-B51F-3EE703547B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7C6E6-8EDF-439F-81F1-99D1337316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AB5A3-6251-4205-BF84-53FC3C8679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46861-A8FF-42CF-A400-43BEE00A10D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18F32-160B-44DF-B6F5-E8C501338E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46861-A8FF-42CF-A400-43BEE00A10D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0CD46-4E79-41FF-9D67-5B3F78CDE3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46861-A8FF-42CF-A400-43BEE00A10D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00B0E-617D-438E-A12B-F8525D57EF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46861-A8FF-42CF-A400-43BEE00A10D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F2650-6BF1-4D9A-A943-C71CA453DE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46861-A8FF-42CF-A400-43BEE00A10D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1EF2D-A9F5-4285-878C-C8AE9EB0BB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46861-A8FF-42CF-A400-43BEE00A10D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60D50-3AC9-4F5E-A6F4-DAC70F7924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46861-A8FF-42CF-A400-43BEE00A10D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DD1A1-1F8D-4B45-BF1E-419262F6D6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F885C-23AC-477F-A79E-475D3DC9FEBC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AB34A-5F98-459D-BB62-17C13797CD2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46861-A8FF-42CF-A400-43BEE00A10D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A783B-AC9A-48F1-8D74-F4AF7A28C7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46861-A8FF-42CF-A400-43BEE00A10D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762E9-BDA6-4269-A212-D9F6C77D88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46861-A8FF-42CF-A400-43BEE00A10D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A2231-869D-47BA-AC5D-4EB862A98E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46861-A8FF-42CF-A400-43BEE00A10D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24F94-B7A3-4060-B88E-80C46FB9EA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D227-8FC1-4E0D-94CC-5F80D9BEC6E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0C171-55E8-4B2D-9E83-315D738701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D227-8FC1-4E0D-94CC-5F80D9BEC6E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48CB9-031E-4586-A0E9-E8AF28226E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D227-8FC1-4E0D-94CC-5F80D9BEC6E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7F9C4-4072-492E-B29F-31DC2EFB61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D227-8FC1-4E0D-94CC-5F80D9BEC6E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2F8BA-D1E8-4B9C-A1B7-9CFA63B819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D227-8FC1-4E0D-94CC-5F80D9BEC6E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EAACA-B780-4BA0-8BD1-50C858F3ACF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D227-8FC1-4E0D-94CC-5F80D9BEC6E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1EBB0-C62A-4644-BFFB-A8018DE0AA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F885C-23AC-477F-A79E-475D3DC9FEBC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D6B03-A7F5-40B0-B34E-AB756667C7C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D227-8FC1-4E0D-94CC-5F80D9BEC6E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C0DA9-C106-46FB-BC7B-D88C03FE4C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D227-8FC1-4E0D-94CC-5F80D9BEC6E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A01DA-E9E5-4753-8A03-1A3E6469CD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D227-8FC1-4E0D-94CC-5F80D9BEC6E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EFE87-AACD-48E9-B9AC-569E857646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D227-8FC1-4E0D-94CC-5F80D9BEC6E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883C4-A89A-458D-8049-57EF931BD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D227-8FC1-4E0D-94CC-5F80D9BEC6E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28156-7443-4220-A58C-C6528ED2DA6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BA202-925E-4E77-B6BF-52E04C6129D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BC068-7D35-47BC-B654-AD21DCA08CC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BA202-925E-4E77-B6BF-52E04C6129D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9FAEC-0C1F-4F03-BE8A-19396E41A2B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BA202-925E-4E77-B6BF-52E04C6129D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0ACAA-082E-4366-A63B-E0A8EDD71B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BA202-925E-4E77-B6BF-52E04C6129D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6B0FF-8FFD-43EF-AB12-E6455C7ACE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BA202-925E-4E77-B6BF-52E04C6129D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B2A40-8F54-4EE9-ADED-C6EF0D80A4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F885C-23AC-477F-A79E-475D3DC9FEBC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C04B6-94E8-46B3-A307-E5FF0F53E67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BA202-925E-4E77-B6BF-52E04C6129D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6DE7E-55C0-4ABC-8F18-BF3E40ABFA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BA202-925E-4E77-B6BF-52E04C6129D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991F4-0790-460D-86BC-271D851EE9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BA202-925E-4E77-B6BF-52E04C6129D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83FFA-7406-450E-8A37-CCD197CA6C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BA202-925E-4E77-B6BF-52E04C6129D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9DA87-F96B-4458-BABC-0EAF7ADC0B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BA202-925E-4E77-B6BF-52E04C6129D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C37CB-171F-4BBE-B0AE-669AA0A2A0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BA202-925E-4E77-B6BF-52E04C6129D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B17FD-3703-48DD-8C81-422FD1FD889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39C05-C4F9-449D-9A71-87AA23178DC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0AFD8-5B88-4BC1-A81E-B07AD44B95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39C05-C4F9-449D-9A71-87AA23178DC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736E8-B1FE-4E96-A575-3BBB680EF2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39C05-C4F9-449D-9A71-87AA23178DC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9E0D3-2F30-49BF-A1EF-81CD2F9F349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39C05-C4F9-449D-9A71-87AA23178DC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8C92-6E22-4244-80E7-4E3F6AD0B0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8760E-73A2-4652-B848-F7808FBD1A92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3E48D-3EEA-4F9A-86F9-675EBBF68786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F885C-23AC-477F-A79E-475D3DC9FEBC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DF33E-8388-4967-A32D-56DA9550520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39C05-C4F9-449D-9A71-87AA23178DC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9EDB9-054F-4178-A35C-8C4081EB3A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39C05-C4F9-449D-9A71-87AA23178DC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92868-344C-4035-97CB-0FFB0ADE8B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39C05-C4F9-449D-9A71-87AA23178DC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E30E1-DF68-4CD6-B459-0318B814E98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39C05-C4F9-449D-9A71-87AA23178DC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FFA2E-0068-4D2E-A1F6-4AFDFFBC9C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39C05-C4F9-449D-9A71-87AA23178DC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4889D-4594-427B-848D-D073E6BF4C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39C05-C4F9-449D-9A71-87AA23178DC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1BA63-7AA2-463C-9EF6-9DDB7B2ADA9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39C05-C4F9-449D-9A71-87AA23178DC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A94DD-4F7F-4128-916E-63E1079EE7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42E34-CB9A-4A68-9C4A-72B35A4473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2A3B3-25E2-4743-90E3-265A5CC648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348B4-D58E-4E62-B373-5709FE2033E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F885C-23AC-477F-A79E-475D3DC9FEBC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7F839-A134-437B-8EBC-D1B81398BCE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3E855-446F-4662-8458-2482D26597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0BA2-8FEE-4398-90BB-8D1D6EE781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3BECA-31BA-4F94-B168-CCA1F1457A2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2122A-847C-4AF8-B366-F2A6DC639E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15497-F161-4CCC-8728-4B6165CDE7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86E70-7AB0-4F79-8031-BCD964CC4E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368A0-D531-4A8C-8DC5-3BF1F8164E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80A56-9538-473A-B379-BADB3AA55C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AD3D-F5FE-4FFF-BDDF-0F50CADBC47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04D88-9417-4BBF-98AF-A5817B4C9B2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AD3D-F5FE-4FFF-BDDF-0F50CADBC47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C5A59-AE52-4C98-A6F3-F32DF05B65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F885C-23AC-477F-A79E-475D3DC9FEBC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71EE7-B8D1-4222-956C-F220BC98653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AD3D-F5FE-4FFF-BDDF-0F50CADBC47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BBD63-8D0F-49EC-8A09-5B42DC7C2D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AD3D-F5FE-4FFF-BDDF-0F50CADBC47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87F99-A724-4187-8216-9F8C503CB1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AD3D-F5FE-4FFF-BDDF-0F50CADBC47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1E565-41B7-4DFC-94FA-B4CE898B14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AD3D-F5FE-4FFF-BDDF-0F50CADBC47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0D039-558C-46CC-8723-8F281F7415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AD3D-F5FE-4FFF-BDDF-0F50CADBC47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C5218-6DED-4A8E-B205-240E40A76C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AD3D-F5FE-4FFF-BDDF-0F50CADBC47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36360-CDD2-4F02-88CF-84B01D68B6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AD3D-F5FE-4FFF-BDDF-0F50CADBC47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F7EC0-7A29-4C0C-89CE-072415A344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AD3D-F5FE-4FFF-BDDF-0F50CADBC47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A674F-2624-440F-879D-F34474A4CA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AD3D-F5FE-4FFF-BDDF-0F50CADBC47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27479-FA4F-456A-A071-8E96DDB84E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31091-FE89-4EBA-A6DA-98018B1524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A8FCA-B25B-4094-98D6-6C11B3802E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F885C-23AC-477F-A79E-475D3DC9FEBC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B7826-17D2-4B07-85C9-C1961530123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31091-FE89-4EBA-A6DA-98018B1524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A0433-0DA2-4E6D-B631-F39D61E2AF7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31091-FE89-4EBA-A6DA-98018B1524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772CC-BD9C-41EC-A021-5AF3AF1ADF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31091-FE89-4EBA-A6DA-98018B1524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7DDDC-6E14-4D29-AE02-A4A27D1E66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31091-FE89-4EBA-A6DA-98018B1524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F7B61-991D-4974-BECB-07E92FDF4A4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31091-FE89-4EBA-A6DA-98018B1524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0A92-3B8B-4300-9547-F3DB6089881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31091-FE89-4EBA-A6DA-98018B1524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7D678-4125-4320-B349-835536E8C8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31091-FE89-4EBA-A6DA-98018B1524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AAA7A-A447-475B-BF68-DB1C5DB25A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31091-FE89-4EBA-A6DA-98018B1524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18CBB-1A64-4872-B04B-EC7FC7B1E6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31091-FE89-4EBA-A6DA-98018B1524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71C12-6924-44FD-AB83-E1F58E744B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31091-FE89-4EBA-A6DA-98018B1524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BE96A-6971-456A-B301-024BF276C36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F885C-23AC-477F-A79E-475D3DC9FEBC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D3EF6-2B15-4F35-8769-17EB7E8BEB7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443F-91BF-4DB3-B8DF-256CF407AFF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E56EF-8A4B-4418-88D8-684E19963C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443F-91BF-4DB3-B8DF-256CF407AFF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44E52-6286-45BD-8E20-0FA951F0CB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443F-91BF-4DB3-B8DF-256CF407AFF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05183-E5B4-46D9-A282-ED383083A2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443F-91BF-4DB3-B8DF-256CF407AFF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BEFB0-1220-49E2-BB86-E838503B89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443F-91BF-4DB3-B8DF-256CF407AFF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C372A-4ADA-4EF5-9F3B-754AD5EC5A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443F-91BF-4DB3-B8DF-256CF407AFF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50760-203F-4981-9D67-EE94D98271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443F-91BF-4DB3-B8DF-256CF407AFF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44F75-9D7A-441C-870C-E5AAE2938B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443F-91BF-4DB3-B8DF-256CF407AFF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F3F4F-D92A-48AD-B3CB-1366F22CC5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443F-91BF-4DB3-B8DF-256CF407AFF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D1691-83B5-4E27-BB9F-A5AB3351F4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443F-91BF-4DB3-B8DF-256CF407AFF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A63DB-948B-4CCF-8EB8-20141348A7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F885C-23AC-477F-A79E-475D3DC9FEBC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DB8B7-F8A0-461C-B605-75BC73211EC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443F-91BF-4DB3-B8DF-256CF407AFF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A496A-0102-4902-ACDC-BAFF103C68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10D9F-5FC5-4C17-878B-0AB7C177AE8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D26A7-DD2C-40CA-B782-6336579CD5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10D9F-5FC5-4C17-878B-0AB7C177AE8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B637B-267A-47D6-A562-EC0F6A91A0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10D9F-5FC5-4C17-878B-0AB7C177AE8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D4C90-3632-4763-9E8C-1F532C0654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10D9F-5FC5-4C17-878B-0AB7C177AE8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D526A-D2B7-4F44-9B4E-86C6553B7E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10D9F-5FC5-4C17-878B-0AB7C177AE8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49E02-AF27-4526-8B14-BEFCB116391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10D9F-5FC5-4C17-878B-0AB7C177AE8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95FE2-4EBC-491F-A0EC-F2940A28AA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10D9F-5FC5-4C17-878B-0AB7C177AE8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3C411-A937-4295-92CD-87F95BCE4F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10D9F-5FC5-4C17-878B-0AB7C177AE8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98F78-5E09-4146-8B36-B18DA19844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10D9F-5FC5-4C17-878B-0AB7C177AE8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55A0F-D609-4617-BB7B-8CD6B459C0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CF9A0-63A1-40BF-B1CF-F6221E642103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69480-6047-4E7B-8D14-742486286C3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10D9F-5FC5-4C17-878B-0AB7C177AE8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6DCC4-423F-4197-9C41-DF3117A5A5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10D9F-5FC5-4C17-878B-0AB7C177AE8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B66B6-23E4-47E5-AE3A-CD484C781E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A7284-7540-40F1-8D28-8194730A8E2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B04A3-280E-4903-930B-568B0180C4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A7284-7540-40F1-8D28-8194730A8E2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C750A-5288-4E98-A2E4-137F3F7CD0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A7284-7540-40F1-8D28-8194730A8E2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E5FD5-B1F5-49BD-BCA2-2FC30047DB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A7284-7540-40F1-8D28-8194730A8E2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A5AA5-5B36-4A8F-B11A-F1249B47745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A7284-7540-40F1-8D28-8194730A8E2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42028-751B-46FD-A4ED-A83A516ADE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A7284-7540-40F1-8D28-8194730A8E2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E59E2-1219-49BE-8585-B12E8A69A4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A7284-7540-40F1-8D28-8194730A8E2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F6B51-C4F5-4115-96D7-4B7314053A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A7284-7540-40F1-8D28-8194730A8E2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20561-BB1A-4BE2-BC29-6F41349CCB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C4AD7-4D07-4E7D-82B0-5A268ABB52FF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9A5D1-51C6-4028-94A3-539CC7181BF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A7284-7540-40F1-8D28-8194730A8E2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68E38-994D-4A2D-A6D9-BC2C32CF04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A7284-7540-40F1-8D28-8194730A8E2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D102C-6C29-4DA2-83E4-08DAA44F47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A7284-7540-40F1-8D28-8194730A8E2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5E3B1-998E-46DD-99A4-9A60916FF1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07DB1-8D60-443F-9877-C626FF49118B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3B7E2-F117-4446-9803-C24E7658CC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5C9ED-8E85-4599-9EB1-9FC40EB7C59D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17074-C79C-44D0-8B04-BB459AC441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D047C-797B-477D-9EB0-DF4EAABC98F2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4C3BD-FA92-4B21-A7BF-BBD8AA9BD6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D4477-11AB-4DC6-B1AE-D2A6828872D9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33EC4-0F1B-4C84-BCF8-8331D7C5B3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951CD-4290-4C25-AF6C-F9AF4F38BCA8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35CD6-D146-4BC5-B257-7A0A3A69E7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539D8-C4B9-4008-8058-838B42836EFD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952AB-C093-43F7-86C3-DA04634906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A0927-3AB3-49C6-9505-C5C786BB0BF1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5906E-801D-4033-A055-EC89AA551F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E56A4-C94F-47A5-959D-39D06A326A2D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5DFD0-F01C-405B-B30F-75378B6A190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77B4B-5E0D-4FE5-B014-AF844391AF59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C4D1F-D033-4F06-B00D-8062E0BF67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DE17E-B6C7-4232-A8FF-206694AFD2EA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F7B24-14F5-4109-AB2E-5883C76E48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D1F6D-7A87-4C82-B38F-39878E6D5B86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F4FDC-289E-422A-B164-76627C9D0D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C7D1-7300-49EE-B694-57866E56CC51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3A017-D9D7-4F26-8922-3570261C1C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01E59-30AC-4CE6-86E0-0A9DECFFB0D1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1895D-40AC-44A6-86DE-BBF6DD23BD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B2357-66AA-4026-A6E4-8AB1B4F0690A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DE25A-C973-4258-BEB8-20472C11E4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678C7-6F4C-4BC3-BFBD-C1C6F8EBFCC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368AA-9A3B-4B08-86C6-C8BE121076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36603-9EF5-44F1-BEF5-D0E6E110DA61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E5D9C-4017-4794-B6B6-E611CCF965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2732C-FCF0-42BE-90D0-40642581C517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AE650-DF40-4E37-82C0-6C3AEDCDD3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BA0F0-D996-4D45-B230-43B43B01D572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1F1FC-C763-4F14-AC6D-E2CF748260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9A36D-16A6-4569-9CEA-49FA3FCF04CF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1BD48-F242-47AA-9AB1-18907B254E0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E1079-17F9-4764-8C65-A2E2347EF342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6F252-948F-425C-9FD2-AD08642175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FB78D-E98A-4E0C-8E37-1F733270FD7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8E389-50A1-42F5-9BAF-F5D48D8E8C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B3DBF-55C4-43FA-A77A-76364BFAEFE6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8EE07-3358-44D6-BF5C-D75353E3E8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B37A8-2C3F-419C-98FD-CE329CC723BC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A8290-E2B4-43D0-8A4D-B344076619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2F140-9900-4811-8243-2914AA5DAE99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0903C-544B-4568-B22C-7C7D677118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6A0A9-9795-410E-AB5E-7759296BBFF5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E1737-81BC-4DD2-AC42-207B5A832A7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90DA6-933F-482B-A9D4-B73F26D84831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B0D19-2CE3-4731-B5D0-E4C3D6BA73B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A0FC5-C14F-44D1-B21A-CBE0529C489D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DCE50-D596-464C-BFDF-A50E3951D2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1B866-CC72-458F-AA92-DAFE0786F226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D71B3-D7DA-4CE7-B163-3C03C58870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96F48-CFCB-431C-A7EF-3F3C685637B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2918C-15D2-4F9E-BB19-813F6A34BA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9CB89-2931-438B-B61D-E9482EC548ED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29E8E-3C0B-486A-BF88-27515B1792BD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124F2-8C4A-4AA7-8DCC-E9841B0240F9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67016-650B-4CF5-8853-6E001EF188B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522AB-3908-4872-AF88-D7785C04CE12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027BE-C147-4680-8505-85E07B80F7E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7713E-E41A-47C4-B07E-49B4460E02E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F76F5-E0C4-430C-8FF3-30749DCE4D1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DDBC6-0EF0-4668-AADE-EE68B8BAD537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6F38A-FCB4-4388-9E4A-A2677DC648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F47DF-361A-4337-9F42-1BD87ABCAFBC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543D2-9C71-4495-BB13-0813097199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C6F6F-2099-499C-A8CB-D3460CF8C3BE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CFA60-5EFA-4018-9579-28E3C8F69B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03B65-31E4-4143-9CFB-876DA98B703C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F0D11-F5CE-40CC-9FB8-463FA1CF633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FC2F2-A43E-4ADC-8126-B0B802C3DBF9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07943-4468-477D-946C-023758088E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BB066-484B-4C42-AC51-8D69ABB95B1C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90CC0-90BF-47C3-AA64-E6BC52B140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DBDEA-99BE-4F35-B5A4-99A2E07392BD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218E7-D2C0-4675-B3AB-F4ACFFF546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B0A11-E56B-4DF7-A707-8A1BF504C493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35813-1166-4D6B-A9B4-B286AB54C7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01599-2856-476B-9529-086AEFFC9774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A4F68-108A-42F1-A3DC-F71196059E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67A6A-B94C-4CBA-905B-DCEABBFCF4D5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80B74-5686-49CA-8E18-F40E0875CE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0EBF0-3A7E-4C59-A63B-2951FD917C05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FA5CF-FFD7-42A3-80FB-18E90D2D73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D60FF-3501-4A4B-A3DD-30D56224AD46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D285A-44DC-4243-B865-141733D61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36911-A894-44A1-857F-52D3490C41A5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64381-EFFD-4E5F-A04B-AFC4A96DE4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63FBB-D3C0-436A-BCBA-26BB66597E19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F8337-4C74-4347-99FD-C4D56ADE71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B0B43-22A8-4355-89ED-897DD03C700B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E84C-C64A-415B-8A81-8AAFAE0656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CFF8D-B630-49CD-85D3-3636BDBB9B5D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66A4B-A52A-4C83-AEA7-743A4095F46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13A56-4340-466A-B4D7-DD0FAE3C7DB1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48300-B310-445D-AA16-A040D75F497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E738D-F194-4A0A-9D5E-93B3951B729A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7F6A6-8311-4540-A4D9-50326C0A33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E449C-0D3C-44BC-A2D8-6C973158810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20410-4113-4A81-A639-06A65342EC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10295-6955-4DAA-856C-EF5DD759DEA7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4019C-F10E-4C7D-8571-7D038F4D7D3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42BD0-AC57-4DCD-96DB-6445860082AF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33611-20EA-42C8-ADBF-DBF6935382C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35C7F-38D6-4E3F-AB1C-E1360AB269D2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B4D93-A184-4720-A142-89E624B0FB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6234A-9C92-48D9-9415-292D1094AE8E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3517F-1333-4459-B10A-A481DC6454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1704C-FF07-4866-B011-87C7BF93BBF8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18037-BB0E-42CF-809C-B13E9301F8D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66DE5-8637-4C9B-973C-AF687EB2B06D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A7EE8-0918-43EB-B5BA-4ACC0501528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F57A7-A57A-4F72-84FB-DD3AF16223D0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EA249-4D8A-47D9-8D77-0D82837C1B2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90B32-2E72-470D-9D9B-3B98BDFC0CB1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19406-815E-4D28-8E68-065C0A9FAF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A5BB9-D55B-436F-885D-ECF668B464F3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CEE41-5B45-4456-9771-B332906CCC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EDA5E-EFAF-4133-A149-0E3B46CC109F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0B591-D10D-4490-A39F-A45AB89CD3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73EF1-A52B-4642-B10C-F0F042AE872B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086DE-6B42-4702-80FB-CF18B5C9CE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C6C39-B289-425B-A50F-AD979A62CC66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AF58B-B8D0-4D65-BFB7-23E5D6F6293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E239A-0E91-446D-999B-39FA15D5C93A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01BBB-D45D-484E-88BB-1AE45947CE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99A99-20D5-412F-827C-B4EACD036C3D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86A8E-66BD-487C-8998-385D8E4576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427A7-E08D-4B66-862C-94ED26B7CC3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BAD83-DB9C-4C53-BA82-D33D765CD6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4C1C-D956-4A28-8878-6C70AA09D7CB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15D55-6C7A-4F15-BD62-FF9795DADB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620C7-299A-40E5-9878-0392202747FF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A314E-156E-49A7-90A7-EA1BB8ABE5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86C5B-76EB-4075-8F11-2F10FC1CE037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693A7-8AD6-43BF-A1C4-F091E2829C2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11F56-674A-4CE2-8442-521F6DB27B88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8E657-2DBE-4EAB-A7A8-362A2FB873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26160-3787-464C-9214-45EC61A436F8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A1292-139B-4AA8-97F3-B1C5BBAE12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7F962-5A8E-49CB-BDEE-A985EE38691B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36C4D-8FEE-4373-AC20-637582D85B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2CC9D-917F-438D-AFD4-822CC0EA4287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F9C78-C4AC-4DAD-A62D-6EE62223B6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CA0DE-84C1-4AF5-A4C3-FA2C41252BE0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DB492-B7A7-4C14-BD32-AB2A6618840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D1867-E4F7-421D-91AB-6A1101070A90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51BEB-3205-47EF-8A42-28EAD0D3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3B424-817B-45A2-B314-CBE90AEBC08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6B3C8-9B2C-403C-A1BF-3CDA388B9C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3467A-BA4E-4DFD-8F43-8945ADAB219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0E9B3-86A3-450B-A969-E70AE7BED0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C187B-ED87-4CF2-9000-CC298251A1D9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C8151-70F8-40CD-8879-949C9C599B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0203D-0AF6-49DD-8F8B-9A8B84E6F62C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95A36-7FA0-4093-8805-595B732E7C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D60EC-C5F3-4D75-9925-9A95886D1965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0B502-3E4B-423E-A2D6-4C9CF83991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5958D-7DBC-4F46-8383-33E4CACDCD3B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DC3AE-CD8C-4AF9-AB35-15BE413F3B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373BA-906D-4395-A483-D6D7CDE201C7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FE331-9531-4DD5-8B70-83E1FDE5F6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F7B24-0095-4565-B8EC-7BC3C99FB4C7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2B14A-2BA0-4D6F-90D4-F6978E3E56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9991A-4062-442A-B557-25A2D8180C7F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8AED9-2229-4D28-8C50-84927E3F5C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3A319-88AB-476A-82BB-C08ED1CE2C73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ECD96-1A87-427A-9ED1-324DD6A6E9C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A3F15-9B63-4C06-85B4-185B466A6D00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70B6E-B4EB-4055-AFD0-DA366D7A97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72CE6-E76D-4304-B094-BD8EB3835D7E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2AAB5-D377-4988-A68C-5C643F98B5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76562-1605-43F4-89D2-1E9F08F179C6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A9F72-1872-41D4-B699-D04AF9DFBF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E6E46-4C9A-45C8-9D21-4DCA27FC6715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4F092-B69D-413A-A4E9-DEAFCDD21B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7EAED-90F0-4CD3-B101-E20690A3793E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9E99A-B60A-408E-ADC4-1C4118F8C4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55E18-24E0-4509-8EC7-3A65EC28C8BB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F7B46-C85D-49E4-8308-27A4093619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B6B7D-6D2F-487C-8A8A-94EDE477E20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D817F-ACF0-4D96-BAC1-28B6CD2391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0EC35-A335-4451-BBA5-5151B1187A06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9AAC3-538C-4672-AFF9-ED892CD391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30B1B-81FE-4732-B5DF-5DFC4BBD159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CA662-7D1F-4C4E-88BA-5C08938873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306BD-C8CE-4540-AA40-8C601A7AF67E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40F60-987B-4DF0-81E1-F560998655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C8AA3-2133-4789-B259-61D1C93C88C7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43D40-18B8-491E-90FE-03D374C6FB6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6DC72-9FF5-4CA2-AC1F-7D4259EE2B61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AB839-2261-4836-A50C-1F2C203515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DEB87-4012-4714-84FB-B8C1726E735C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CAD51-AFDD-4435-B8F2-1F2039B7B0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02DB9-4EA9-4D69-B06D-1CA69DDE6726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7E7B3-8FE1-4BC6-AB8E-B02F9A4FFC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B43B4-50D6-4FED-AE3C-DA8BEE90673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5BEF8-DCA3-4EAD-989C-3A0B8015D0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6C117-6BA2-42D4-AF87-C8204F1F0532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9E57B-44AC-4736-BB5C-A42A5BC3121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78FE9-A8DC-4CCD-9478-32D248568A65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C8473-EC9C-4DF6-A471-38AF834037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4DF3D-8293-40B7-A4D3-97B907FD19F2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A9F22-858E-48D0-A69B-7A61DA54D2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2238-E073-4CE3-9BC2-4B9EB7F8DA5D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2B664-6A71-4EDF-B967-F48CAA5527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991A8-F9CC-4947-8DB0-5621D1D07D52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F550F-2CE7-40FD-A6B5-6DF2EC53DE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A6B35-C545-4A4D-8B77-6D751171014B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9E265-FC1A-4EB7-AE33-D72775E51A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1AA37-CADE-4E8B-B1B4-EAEE6399A45A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8167-06CD-46D8-BB64-7914E75474D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2AB0B-D873-4493-B709-5BB37FF32403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89547-B9FA-4B8F-A0F9-A4DB07E7C1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3042D-4E4A-4466-9E21-90FA96A130D8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5B9C6-9039-4199-9912-F5ABCA0370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4F2FA-E949-4E25-8576-34343688846B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6FB29-F3D7-4C45-B6FB-BFA19B3172F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E3E3A-30E5-4B97-8BC8-1C052C576EA0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1AF89-3BFE-4456-AC6A-1DF5BCB0CE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00C28-B9A6-4A0D-9A42-B6D973371248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13237-0C07-457C-8D24-7A6A6E07DD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781C4-04D7-4A8B-808D-33B30DD5ED5A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49479-64BA-4A7A-83B7-7A55942895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213A7-0A5A-4E6F-91DA-AF245833F887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EAB5E-5064-4FDB-BC33-04D8734591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E5608-13A1-4A9A-A213-66BB7E3B4A8A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24054-6523-4F5B-93B2-34B624F9EE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2CA36-404D-4ADE-A301-0BE763C253EA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B38CA-9150-49C0-AC0D-39C8ABE5B4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5D5EA-957D-4EEE-AD5B-5E5ABF1DBFF5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E4088-48BC-437C-9FBA-74EF298F30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D0C87-CC99-4004-9BA2-C5A4AAE461B3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2E046-0805-4FF5-81BA-828418C4701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0BC4D-3EE1-4088-A71B-66742F73F34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C1AE0-9A04-4994-A6E7-DE30196E76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9C2F5-0313-42B8-9906-3CEA67CA9E95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D4846-49F1-4ECE-BF0D-6171BDDB61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18E42-256E-4728-9F89-39957631FFC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17D45-366E-4F29-B5D1-6AE7FBC7D3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8AF16-549F-438C-8AF4-3C2F08CD186A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8597F-0CB7-4099-BC93-643639D921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C8888-A14C-460C-B26C-ED81477BE676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AC1A7-98C5-4F74-8789-67CE54D7D4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C7380-3B69-430D-A8C7-D3CDEA3B191C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0E32A-3094-4738-B59D-5A45077D56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9234E-A225-4F83-90A8-B99DD77A6132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F2DE6-3BD5-45C2-9D14-4DB9C8A4102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D82E-E9BE-4630-B8C2-B20EAE673CAD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2FF9C-77C2-4CDB-9712-DDEB313875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5859F-D096-4213-BC93-CF0F34204F6D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CD0CD-AE02-4E70-91DF-8DB7000B34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1603B-8E21-480B-9381-9D46CB34652B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C7C34-4300-4CD6-BC34-4A25191652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163EC-8F8D-4AD0-BEC2-4FE54FE58A4E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45F9D-5A52-4AEE-92F6-52D51425851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683B9-86C0-42EE-B646-42B98FE3988C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0AC45-0215-45C9-B602-69E7D56A0C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38664-0B4B-445E-9E3B-78B5332E2821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E5591-B17C-4072-B2AB-75E955121D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49102-D2D5-4A31-B25E-CF26A0E8714A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1E7A2-ECBC-43AD-9087-0E76A11074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D2E7C-68DC-4A17-A184-58ECD68F9DF7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99DCE-F375-4066-8410-DC1C1A7E51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79400-8A85-4905-806B-495F2C2E7DCC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9B6E6-81C1-425E-8E0B-4667B4258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7092D-DCCE-4C88-96F8-B181B1A82360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14E30-5BAE-4D9B-82DF-A742F5CFEC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E165B-94E1-4B4E-930A-516666853AD8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1F24A-76FE-4D53-AA1D-A7BF820917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F0A58-0E44-4039-8FA0-B7D7F11F18CA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1CDCB-84CB-407E-A077-4174C8AD27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914EE-9AEF-4976-B3BD-4D660D4B77E9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3DE05-7F17-4FC8-89EB-F2B63A0E595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E9098-06E1-4BE7-A6CB-DB59B4DDB8FE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5799A-F272-4D84-987A-C8772F8BE4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D5377-84CD-4DB1-9FA3-F00F7FFA8888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E9DF2-B558-44C1-87C0-D17408B8CDEE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F95F7-65A9-45C3-AD93-70F1F8CE160A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49766-EE2E-4786-A9A3-BD9B97FACB0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5AA1C-FB18-4C8A-9A89-BAAE84FA9B78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8ED8F-10F1-4D00-BE18-6F949EE42F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CA22A-07E8-49E8-8A8D-FB1BB40B1C0F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AC74F-0A33-4941-A5D5-E7D4EB3EB2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8A282-172E-43B2-9F0C-F5B520D8CB78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466A3-BB4A-4FF3-84E1-D3C98B2107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AD7BC-3D08-4CF2-BFD0-A99C87113FA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032E1-1989-420E-934A-83537938A2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C6ED9-8AEF-4FA8-BFBB-93756545EDAD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5914B-6C5F-4D98-97D8-9A23CD06E1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E25E1-E7B9-4A2D-9D73-708390E527E1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3C6CA-7330-47A7-BC25-260AF340E2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4B22A-375D-445C-BF4F-C124003FD7B3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CBD2D-8431-4107-B402-48759DC645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996AA-CF27-40CC-87B1-E86FB8B1F8AF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FC88D-C1A3-486B-9779-9A80F9A447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235C2-817F-4A54-A655-5FE5C3EE1C67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E6674-9331-46FC-9209-5F3EC0F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A8D29-07F9-48F3-8562-F6B1592B3D1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C5871-F198-4097-8632-F9319FA5A9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36626-6BBF-4BAB-9906-14CE8EB9EF83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5504F-FA09-4C3D-9DC2-5632F0FB074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A53CD-CEC2-4E9D-8B9D-F6347951B59E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35835-19E2-4A8A-A1C5-A13BEE85A92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466E7-C5E9-4EE0-A030-D636E06D3580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5BD40-3774-4F7F-8681-4B2A8EAE75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59A08-F8C8-4F0F-ACE4-380271C15DC0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C835B-20B7-4647-B389-F24AC994D8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DCC96-349C-4ED6-9949-012DC0A1B129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8368D-2E6A-4466-A47B-22E637B4BD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0AC63-7550-4CC0-BB68-4CD0FAC293A9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FA4F4-D0E7-436E-9D27-7CCAEFD3987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80DA7-7BC1-4DD5-8D30-FD0CDD5BF42C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825C6-5C7A-45D2-A181-BCF5C4DDC4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3821D-FB28-41E7-A249-823D56575452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AA2F3-378D-4BD6-822D-D26E332888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003E1-A197-4599-B3CA-A94386E0BED6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FB1DA-3E53-4CDF-B876-F4C32D6C9D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9E1F1-5F61-46B5-B397-00128AD21195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651AC-2D8A-4353-8CB8-F794FC6DEE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38CB9-FD41-4371-9787-49483AD339B3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A7719-400E-4D0A-BC9A-CB175A50EB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35483-4FD6-4E07-B245-696F4F02DB4D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AC471-006E-4766-9D0B-5F1864E3F17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D6BD5-E7B2-4BFF-9A50-06C960E2828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0F350-3D74-4D53-8B68-8B9C382E5B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A173A-18D8-44B2-BD0D-80B2785873D3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9A9E1-1DFD-4250-91B1-419CC2EBDC5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37727-618E-48A3-A6BE-73911D0F193A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64A48-F19F-4D1A-B1C0-7828429C6C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ECD2C-303D-470C-9757-B44C2028168A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5A08D-45DE-41EA-8547-065581187E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2DA5C-6E0E-4431-8C2B-6FEE74968661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207FF-5AC9-4DB2-9793-23370BB20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2FDEF-08B6-471E-B45C-3B0934D0ED4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CB896-D285-4088-BB99-C1F7B18F48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40B34-6C38-4F4A-B8B5-4087D5F1C42F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5E671-13EF-4508-9D0E-C747295D76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DF299-CAAE-430B-9807-0EC81BAD25D0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86164-073F-4002-812A-AA8B0C8401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4EAC0-58A9-41DA-B89C-724CDAA2D773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F01F0-FF06-42FF-A29A-58699AE8EF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75D4A-D9BA-4366-81E6-6DF155C94C9B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C46C5-7A73-4F89-9AED-DEAE19B1EB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481B3-86EB-4769-8C9C-0E6D8A2DA348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9E989-A0DF-4B45-953F-74EC37015A2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A9C63-DA6F-4E58-8073-26AEC118D4B7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B47CC-888A-499F-969C-121ED308C6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A00CE-F360-431A-AE1A-E7CE67FC75CA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72406-54A2-40F3-A820-8E296800B0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C14DB-F5C3-4345-AE33-93BE5F3762FE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6B775-41CC-4480-BBEA-4BAF38844F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DDE80-A6E4-4255-89FE-E4D389318D0F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7BF30-5E98-46B4-9DB0-D52DEA656A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E8F89-F8A6-4471-883D-5ACF956D213E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579C8-DABE-41B4-BA93-2FE99B520F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7ECEC-6771-41FE-9555-2C5B0954EC98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BA3D1-EFAF-455C-9D73-92DAF5AD1D6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E5F20-E4DB-479E-AEBE-BF80D70B0E2D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0E6A8-BC63-4943-ABE5-333EA3B2D9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ACB29-D4A5-44EF-BED6-6D67A2991FD0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C6F22-1206-46D1-9FC3-090BDB352E2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0801F-AC3D-45B3-8D0C-AB213F0D6735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910E5-A0B6-4D87-B6E1-218B4C047B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FCF56-8903-44FC-86E3-B9F320EE44BC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2360B-647D-43E4-BCBB-280B50CB4A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99BD6-8048-4D19-88AC-3DC03938F87B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AC79D-406D-4D99-9CAE-B1F7D35A6BD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8D7FE-AF8A-4481-9036-358859F3761E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45090-3793-4BDB-883E-5257165647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F0B4B-085C-451D-B50D-9D847B809E8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34154-D091-45D1-BABA-60445C1263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6600D-DA20-4553-898C-B388EDAF96FB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C1125-37B5-4885-844D-B43134EE46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0D6EA-7E48-4D33-B4ED-38DD107C13D2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6A135-63D4-4E8B-B1AA-339EBCEB50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EE8DB-6E2B-4BD4-AB41-4A4D9CDA6FC1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A6820-D6F1-4415-B73B-E5AE47F945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DF99C-1DD8-436C-998C-2F85FEC515D7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40A6D-3BB7-40FC-A8B2-49C1419BAB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AED7C-585C-4696-963F-C04A16455489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DE8F9-E750-4E71-92C8-24A0926FAC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6A522-2B9E-445F-951F-B5C81245B951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EBD79-F778-423B-B732-E1712906125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027CA-7F8B-4EA5-A63F-01E6A26834B9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58C0D-8C84-47F4-8AFA-E503E8266F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C692C-732F-4D47-A6F0-824A1F426E58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29F7C-4DBD-4033-B62F-8F14E52EA0A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C7D1-064D-4283-993E-789AFFADEF5C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4A619-776B-41B9-8564-4C844C19AB5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D751E-EF22-4CA6-9A83-66E977E42101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4DF50-63EA-4494-87DA-3838AD9FAD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ABEF7-02D3-4184-A141-8B45E421CA20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9D61C-2713-482D-8993-80FC3C9433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27075-B5D2-4E77-A437-E65700A8110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F506A-5CCA-4AEE-AF2E-E8A63B9B46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AAD49-D19B-49BD-AC26-D34E7C795701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3B691-3700-48C7-866C-3E233324915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0E574-A3AD-4036-8429-7FAE4577147C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00F7E-25EF-4DC5-A23F-DE0A76F2BA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4CC31-3C16-412D-8B02-4FD4122C536A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7F44F-718E-4F75-B817-B223DB72FF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28F03-D472-4BF3-AE98-3B43804CEF4A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C95AF-0CE5-49E1-AC78-9607BB87DF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5F41C-7546-48B8-A4B2-1F5B04B0C201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7FD32-57F0-443C-93AA-0A1CF07E0E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CFF78-88BE-4687-A3D5-7F0B69FA3E3A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2665D-5605-41F3-A4E9-4068465885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80558-901D-439B-9766-94127740F485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9AA37-9136-4898-ABC9-1CD1391997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99148-4055-4619-915D-BEE34A863737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C417A-BF2B-4584-8FED-BEF82D3707C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6C985-E292-437D-B1C9-EE3FF463CD10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6D2FF-9343-4B52-B95C-04DC3FAFBB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4DF53-10FB-431A-990A-9695CA71598B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90225-559B-4BA9-9764-1273E5FFF8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BA24-4420-4A89-85B9-23F81B19B96C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4522B-5EC8-4681-B48C-D2CBD28D67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F792C-BFDB-465B-AC15-A61DCF4E36D9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BEB24-4956-44EB-8251-1748A1A5F8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3B176-777A-48CE-A2E8-2EC729FE500B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BDF30-EF43-41F3-B22C-B1139B5B33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8E630-CC8B-4292-BA0C-4DBD44617B49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38649-6E7D-4E17-A57A-2E3FF7B004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86D71-8896-4A19-86DF-565E86DE43D2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BA2EA-170C-4C35-9073-E40BF6B576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E702B-C72F-4E6A-A888-7DA2EAA48A83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F6FF7-2D26-484E-8184-680749DD56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E2C02-FBD1-482D-8398-00D660D53D72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7B1A5-D515-4A5F-981D-10C386E311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B8D4D-762A-41A2-A1B4-CFBD63CD9DB9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EFFC0-65E5-42BA-BA2B-449F5714CB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3538B-2F84-4D1D-9C26-9F0E2769E34E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3BF34-E38C-4835-A7F0-401A6C5B9B6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cut/>
  </p:transition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9739E-D427-429D-B821-27DB83D3334E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49938-78A1-4445-8B32-4EBCE4420F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C7494-14FA-45CA-B0B5-912B1D93FB3F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1389F-D8E5-49FD-9743-4849523903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93502-25CC-4583-A2F8-FE4C6D67CC81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04A2B-ACD1-4D98-8289-2B39ABA37D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6BCE2-34E7-4EC1-A83B-F9AFB78BC2B7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76363-1E88-45EF-A927-CA4A10E882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51D08-7B2A-42E9-9572-E5529E248C7D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C7270-33E5-49CC-90A6-3E86D5D143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06750-893C-461D-993A-9C7C69E9ED3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A2848-97DA-4EF1-9811-F617CD68FF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55504-694D-42FD-9B06-8DD0DAC9AB8E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4F2DF-8D59-4841-B0D9-2C06F99944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CB27F-FC84-43B5-830E-32F72C7A390B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CE290-97AB-4815-9B0E-D418DEFBA0E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FD9CD-B3BF-4FA7-9DC1-D021DFD5829C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6AA4E-281F-4060-AC0F-B78D464CD1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AD17F-9FC8-4C30-862B-437764EDC8A5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35FD9-4D49-482D-8869-85AF5D6556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66CE3-FE4F-479E-AD0D-8D75CE49195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736FA-B3EE-4649-90B3-E2C50A5E21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2E82E-151F-428F-AEDE-1F19BBBC66C3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7EB11-7151-4C1E-B191-AB0BCDBC1C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48A7D-A8C8-4E01-9F31-F8D66667A37C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EF0BD-9400-4083-963E-14C74988F03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A242A-8C01-4873-B37E-ADFA2280FE99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D66F9-5C6D-4EEA-A2AE-52D6F8523E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B7734-72A5-4D4C-9EFF-BA548DB49B67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23EE3-EDE8-46CB-BCB2-02B1292644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AFBA8-7FBD-4158-BFED-4AECDC9CE3F3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D4AF8-3301-49B9-97C0-8093549432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A633D-7A98-48D2-BFBD-D657D36CEA45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03F04-C8E9-437A-905A-0D9384C2A5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3D3EB-DD64-4EBE-981C-9C697FA0AF40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677DE-2E9B-4F5C-97C7-BBF4AC068B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EA221-C7DA-4561-829B-24619EFF8478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480DA-1D05-4992-A703-8640E842D1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BE0E6-8CC4-44BB-ADA6-AF84CBDCE91F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8D5FE-32DB-48BD-A54B-153E6FB4F5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00D82-8790-42D0-8E4E-D1BFE4C889FC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07C6F-FF2F-490A-88C4-FC04FB95FC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66CE3-FE4F-479E-AD0D-8D75CE49195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3CFC3-B06B-4183-85B7-C6D722396C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65A50-65B2-4F38-A017-A30237954AB0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426CB-006A-4327-85FB-C97145414E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2341B-EEFE-434C-AFD7-530AD7DE072E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A56D7-9C9C-4A18-951D-51396AD0A9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46279-D3F0-4F10-9038-408D83EBF8C3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5C2F2-975C-4398-9B61-EE2CC8055D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CD06F-3EFA-4C16-B850-F64CB5D5B113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AF98C-6315-488D-B28F-79CFD7B746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D7E43-F308-4908-A360-42F3B682CA28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63BA9-FCEC-4A45-87D8-F8A02DEC8D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C8DB7-8281-4A80-B60E-956D552520A2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E884F-DF5D-4D9F-B41F-7AC3BE3F7CD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5DF63-16E0-4EFE-8AEA-2C716E0B7693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B0FAE-B2AF-4F81-8D40-9D8ACEEBF2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23A58-4962-48E6-AB54-E2920A7CB178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00B09-5EF5-4A29-8EC4-0850BD3C56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4CF7D-E679-46D4-BEE6-4EAA3DC29558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A1FF0-03D0-4365-B957-B1771AAC0E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CCB5B-F922-4315-9060-3046BCCD97B6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86131-B4A7-494A-9B36-E12ADA1C83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FC856-9596-435B-95A1-CC2414B73209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07206-08EB-42B5-9F6F-93540EAAB06D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66CE3-FE4F-479E-AD0D-8D75CE49195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BA6DB-3A90-43EA-BF97-B826078FA99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3E228-43D6-4319-B18D-28BE34CD5388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79401-B0DA-46A1-BC0E-069E854C9E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2958A-3DC2-4A9C-A4CC-218C803E45D5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C242E-7491-4A3A-ACEF-C1F10B7A62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3C1F1-587B-4AB8-9984-B29DFDF5E885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EDC2F-5124-4493-9BA6-96AD109DDD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C8C37-2568-40CE-AE22-DFBF82FBA2B8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87416-694F-4345-8A42-EAE22B2987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D7A43-D5C4-437D-8299-4D1FB17511FB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EAAD2-46BE-403F-A773-BC50B55155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ADEB-72B1-47BE-89EC-6A47058FF282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2AFB2-1120-464C-84FE-02A223129B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3C588-4721-42D1-A465-B70958938EDA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5FC0F-D10A-4D4E-A5FE-2769B81040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66738" y="1301750"/>
            <a:ext cx="4017962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7100" y="1301750"/>
            <a:ext cx="4019550" cy="41068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04D2A-C0F0-42F7-9F2F-71BA8CD2DAEB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F5D1E-6D2D-4CBD-9217-314FA3D594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008A1-149A-4378-BB14-5CA5A3C5B14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09690-7469-4C9C-8BBF-2BC70817E9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8C005-FD5B-4E97-B77A-F1F505E462F9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64D2B-B564-4E21-BBC2-1B7BBC59A6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66CE3-FE4F-479E-AD0D-8D75CE49195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21E35-C452-48C6-AC7F-67D6CA8E3B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F4433-84FF-4C0C-86D4-B16248001906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03920-ADF6-413D-81BC-148847A6FA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60992-9A35-46B7-9FC8-B0CEA4019215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D2B19-5939-4831-9D6B-D64E184592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E1585-F247-457B-A654-14367FC4824B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90EED-B599-453E-9E16-905C904DF6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C5C52-1B6D-4077-B574-919E78DF436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86ECC-D04B-4078-B35E-A3B0BB2AFE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558800"/>
            <a:ext cx="2046287" cy="48498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558800"/>
            <a:ext cx="5991225" cy="48498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A3B7C-B7BE-4261-9B18-E60D8CB02B75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8B5F9-E389-4B69-9DD7-3DCB340DC8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D5FC5-DFE1-48BB-8CFC-840D083E2599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5F10C-51F0-4870-A6DD-567DFDE7D9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71226-3FD0-475D-BA46-0D23C24D3637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6D82D-1455-4378-A076-434EB854EF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B0233-5892-4554-A8D8-F5153F56FF4B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19A82-BD08-4447-92F4-4D6623BDBF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D545D-B781-481A-AA19-7731F0ABDE98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50170-FE27-4323-8EFD-D3666CC11A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E36CB-710D-43BA-9DEC-342A02E75F46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B88C3-2ED5-483F-ABB6-E1329D5175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66CE3-FE4F-479E-AD0D-8D75CE49195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2F86C-5447-44E2-8540-17D0A13238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49678-A4BD-40DA-9127-3304AD90FC93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2E214-7DA8-4045-A5EE-0F622F43C4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FC3C8-F2AE-4E47-AEB9-139D7550279C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D43EF-AF82-41FD-BE13-7EE00709E5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B025-6EB0-4713-8D78-845B373E0311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8A13-472C-42F0-BE69-A86D78A035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737CE-C58E-488D-8C55-1933C8B6C9A0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1A5ED-837B-47BA-A9F2-3A0028D636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98B49-3A5B-4284-B845-5B01C3829467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A23D5-B636-40A3-8443-A8C7C9D6A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C8EB0-F117-46B5-B6CF-AA63BDD27249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566C4-A42B-429E-A951-6204B1A4D7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BA2C9-68BF-42B0-AC48-104D00B21D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883F5-661F-4324-BDAC-F183EF15EA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9394F-30C2-4F9F-9365-766DC99144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C9063-2F77-415A-A2FE-FB857375F0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66CE3-FE4F-479E-AD0D-8D75CE49195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D059D-F6B9-4290-B4CA-EDFE0393B4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4E40A-CAEE-4764-8D6A-D4A139B474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7159E-AA8A-4EDC-9211-0DB7192D95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93216-0630-4C86-A6ED-5808F4745A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4B926-5DD5-4A87-BF0E-1154F3B4BA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6BF34-A041-4465-B295-EB3E80A6FD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F7A65-00C2-4379-84F3-68877CFDD6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8F8BE-FFC4-4618-9559-62595C4B02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C1090-78C5-4B31-9727-5D29EAC53C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6FD83-C540-4B9C-AB00-0958F46245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AF692-A5CA-4732-98F2-87A5582832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66CE3-FE4F-479E-AD0D-8D75CE49195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41B1C-11E0-4273-83BA-C818863D4C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74713"/>
            <a:ext cx="4081463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2488" y="874713"/>
            <a:ext cx="4083050" cy="4557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CF01F-EF84-49CC-B61B-D37B757F47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4F1BD-8FE4-4D9F-804C-2261AE40DF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7978E-A98B-47B8-BDBA-E44B83C57C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07D5B-3EF7-4429-9549-196DA38246F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F96E8-B732-45E4-8AE7-9B1153526BF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F2D25-0802-4EFC-A450-8CD09A6D4F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5AB40-E03A-4F33-8A8D-657E04952B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2263" y="58738"/>
            <a:ext cx="2081212" cy="5373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7038" y="58738"/>
            <a:ext cx="6092825" cy="5373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4AAFE-D3B5-4027-98F4-B42FDF956E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EC6DE-5BAA-44B3-A23C-6689D2C6910E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97CB8-4940-4143-A8CA-F4ECC40C4C94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7C439-5931-4D33-8AB7-40C1171215F7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720D9-42B9-4B75-8B96-EEC55D698E2C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66CE3-FE4F-479E-AD0D-8D75CE49195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9B7D9-297F-4136-85FA-F27F0E6B62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173D8-0965-4BEA-9BD9-1A188E5ACC38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83DA4-5952-410C-A963-6BA5C92A5F7E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520825"/>
            <a:ext cx="3867150" cy="36274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520825"/>
            <a:ext cx="3867150" cy="36274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B6BA6-FEDF-43D5-BD2C-CDC11381FCB4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F557B-CDCA-4361-984D-58BC4DB7EF96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E2A06-AF26-4BDF-AB9B-8D3AB683B3E3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90DB7-7CBD-4D18-AD46-F53471F14A08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C9FDD-113D-40E9-9FED-80B7E466081C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4B2F3-B656-48BD-BC6A-75C3EA939766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A939B-330F-4172-9746-EFFA1E9F7C63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DA437-5083-4A26-82FB-3A644F99C813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844B5-9668-447D-9E30-08B2C6B9924A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02618-A172-47C4-B380-CBE76CFBE16B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D4F6A-C1F7-44F2-957A-6224B1C3C6B2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1AA2F-2775-4B14-BD61-5FE6FE3321F0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7FDA5-BDEF-4AB9-83FD-DE52DDEA8B30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66818-4283-4162-8928-2738EFF214C6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04800"/>
            <a:ext cx="1971675" cy="48434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5762625" cy="48434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6721B-0537-4961-AC62-7ABC5A1C0D15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7ACA3-1F75-484E-ADB8-EBB8D3CF3B4D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66CE3-FE4F-479E-AD0D-8D75CE49195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ECFE4-7BB6-4222-9621-91712F018B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66CE3-FE4F-479E-AD0D-8D75CE49195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0DDE-F1CE-4B97-BA7A-66EA65A039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66CE3-FE4F-479E-AD0D-8D75CE49195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1B6F1-5BC9-4B45-B370-99EEDDC1DE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8672D-3466-497C-B928-AB98CE2DAE8F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85E58-3A1B-43C1-B6B2-E366C4DE5E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50C6A-64AD-463C-AFA4-EFAD807AE7A6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D95D8-9170-456B-A2A3-59E63CF9BDBA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Ovr>
    <a:masterClrMapping/>
  </p:clrMapOvr>
  <p:transition>
    <p:cut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8672D-3466-497C-B928-AB98CE2DAE8F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0E1B5-9308-4AB0-A4BD-535B2F4DD3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8672D-3466-497C-B928-AB98CE2DAE8F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B8819-66A1-4A4C-87F0-AE5D12DACB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6563" y="904875"/>
            <a:ext cx="4071937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0900" y="904875"/>
            <a:ext cx="4071938" cy="44434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8672D-3466-497C-B928-AB98CE2DAE8F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12923-19D3-49C9-86A6-F3CEE8D29A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8672D-3466-497C-B928-AB98CE2DAE8F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99CFA-840B-4473-BC18-56427E97DC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8672D-3466-497C-B928-AB98CE2DAE8F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9879E-0398-49EC-871C-28703BE514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8672D-3466-497C-B928-AB98CE2DAE8F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FF9F1-699D-4CEE-9B3D-3AA81C98E5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8672D-3466-497C-B928-AB98CE2DAE8F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812AA-ACF6-4C0E-9397-01D728666F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8672D-3466-497C-B928-AB98CE2DAE8F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0C1EB-707D-43CD-ADD1-3F395C68490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8672D-3466-497C-B928-AB98CE2DAE8F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D2F82-1C93-48FE-BC72-1EB43C656E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9563" y="171450"/>
            <a:ext cx="2073275" cy="5176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4975" y="171450"/>
            <a:ext cx="6072188" cy="5176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8672D-3466-497C-B928-AB98CE2DAE8F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F5923-8F7B-483D-BD49-17E1A211CB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2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2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image" Target="../media/image3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image" Target="../media/image3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image" Target="../media/image3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image" Target="../media/image3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Relationship Id="rId14" Type="http://schemas.openxmlformats.org/officeDocument/2006/relationships/image" Target="../media/image3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Relationship Id="rId14" Type="http://schemas.openxmlformats.org/officeDocument/2006/relationships/image" Target="../media/image3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Relationship Id="rId14" Type="http://schemas.openxmlformats.org/officeDocument/2006/relationships/image" Target="../media/image3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Relationship Id="rId14" Type="http://schemas.openxmlformats.org/officeDocument/2006/relationships/image" Target="../media/image3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Relationship Id="rId14" Type="http://schemas.openxmlformats.org/officeDocument/2006/relationships/image" Target="../media/image3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Relationship Id="rId14" Type="http://schemas.openxmlformats.org/officeDocument/2006/relationships/image" Target="../media/image5.pn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Relationship Id="rId14" Type="http://schemas.openxmlformats.org/officeDocument/2006/relationships/image" Target="../media/image5.pn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Relationship Id="rId14" Type="http://schemas.openxmlformats.org/officeDocument/2006/relationships/image" Target="../media/image5.pn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Relationship Id="rId14" Type="http://schemas.openxmlformats.org/officeDocument/2006/relationships/image" Target="../media/image5.png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Relationship Id="rId14" Type="http://schemas.openxmlformats.org/officeDocument/2006/relationships/image" Target="../media/image5.png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Relationship Id="rId14" Type="http://schemas.openxmlformats.org/officeDocument/2006/relationships/image" Target="../media/image5.png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Relationship Id="rId14" Type="http://schemas.openxmlformats.org/officeDocument/2006/relationships/image" Target="../media/image5.png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Relationship Id="rId14" Type="http://schemas.openxmlformats.org/officeDocument/2006/relationships/image" Target="../media/image5.png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Relationship Id="rId14" Type="http://schemas.openxmlformats.org/officeDocument/2006/relationships/image" Target="../media/image5.png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Relationship Id="rId14" Type="http://schemas.openxmlformats.org/officeDocument/2006/relationships/image" Target="../media/image5.png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Relationship Id="rId14" Type="http://schemas.openxmlformats.org/officeDocument/2006/relationships/image" Target="../media/image7.png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Relationship Id="rId14" Type="http://schemas.openxmlformats.org/officeDocument/2006/relationships/image" Target="../media/image7.png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Relationship Id="rId14" Type="http://schemas.openxmlformats.org/officeDocument/2006/relationships/image" Target="../media/image7.png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Relationship Id="rId14" Type="http://schemas.openxmlformats.org/officeDocument/2006/relationships/image" Target="../media/image7.png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Relationship Id="rId14" Type="http://schemas.openxmlformats.org/officeDocument/2006/relationships/image" Target="../media/image7.png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Relationship Id="rId14" Type="http://schemas.openxmlformats.org/officeDocument/2006/relationships/image" Target="../media/image7.png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Relationship Id="rId14" Type="http://schemas.openxmlformats.org/officeDocument/2006/relationships/image" Target="../media/image7.png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Relationship Id="rId14" Type="http://schemas.openxmlformats.org/officeDocument/2006/relationships/image" Target="../media/image7.png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7.png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Relationship Id="rId14" Type="http://schemas.openxmlformats.org/officeDocument/2006/relationships/image" Target="../media/image7.png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Relationship Id="rId14" Type="http://schemas.openxmlformats.org/officeDocument/2006/relationships/image" Target="../media/image7.png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64.xml"/><Relationship Id="rId7" Type="http://schemas.openxmlformats.org/officeDocument/2006/relationships/slideLayout" Target="../slideLayouts/slideLayout568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3.xml"/><Relationship Id="rId1" Type="http://schemas.openxmlformats.org/officeDocument/2006/relationships/slideLayout" Target="../slideLayouts/slideLayout562.xml"/><Relationship Id="rId6" Type="http://schemas.openxmlformats.org/officeDocument/2006/relationships/slideLayout" Target="../slideLayouts/slideLayout567.xml"/><Relationship Id="rId11" Type="http://schemas.openxmlformats.org/officeDocument/2006/relationships/slideLayout" Target="../slideLayouts/slideLayout572.xml"/><Relationship Id="rId5" Type="http://schemas.openxmlformats.org/officeDocument/2006/relationships/slideLayout" Target="../slideLayouts/slideLayout566.xml"/><Relationship Id="rId10" Type="http://schemas.openxmlformats.org/officeDocument/2006/relationships/slideLayout" Target="../slideLayouts/slideLayout571.xml"/><Relationship Id="rId4" Type="http://schemas.openxmlformats.org/officeDocument/2006/relationships/slideLayout" Target="../slideLayouts/slideLayout565.xml"/><Relationship Id="rId9" Type="http://schemas.openxmlformats.org/officeDocument/2006/relationships/slideLayout" Target="../slideLayouts/slideLayout570.xml"/><Relationship Id="rId14" Type="http://schemas.openxmlformats.org/officeDocument/2006/relationships/image" Target="../media/image7.png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75.xml"/><Relationship Id="rId7" Type="http://schemas.openxmlformats.org/officeDocument/2006/relationships/slideLayout" Target="../slideLayouts/slideLayout579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4.xml"/><Relationship Id="rId1" Type="http://schemas.openxmlformats.org/officeDocument/2006/relationships/slideLayout" Target="../slideLayouts/slideLayout573.xml"/><Relationship Id="rId6" Type="http://schemas.openxmlformats.org/officeDocument/2006/relationships/slideLayout" Target="../slideLayouts/slideLayout578.xml"/><Relationship Id="rId11" Type="http://schemas.openxmlformats.org/officeDocument/2006/relationships/slideLayout" Target="../slideLayouts/slideLayout583.xml"/><Relationship Id="rId5" Type="http://schemas.openxmlformats.org/officeDocument/2006/relationships/slideLayout" Target="../slideLayouts/slideLayout577.xml"/><Relationship Id="rId10" Type="http://schemas.openxmlformats.org/officeDocument/2006/relationships/slideLayout" Target="../slideLayouts/slideLayout582.xml"/><Relationship Id="rId4" Type="http://schemas.openxmlformats.org/officeDocument/2006/relationships/slideLayout" Target="../slideLayouts/slideLayout576.xml"/><Relationship Id="rId9" Type="http://schemas.openxmlformats.org/officeDocument/2006/relationships/slideLayout" Target="../slideLayouts/slideLayout581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90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5.xml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601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99.xml"/><Relationship Id="rId10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610.xml"/><Relationship Id="rId10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19.xml"/><Relationship Id="rId7" Type="http://schemas.openxmlformats.org/officeDocument/2006/relationships/slideLayout" Target="../slideLayouts/slideLayout623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8.xml"/><Relationship Id="rId1" Type="http://schemas.openxmlformats.org/officeDocument/2006/relationships/slideLayout" Target="../slideLayouts/slideLayout617.xml"/><Relationship Id="rId6" Type="http://schemas.openxmlformats.org/officeDocument/2006/relationships/slideLayout" Target="../slideLayouts/slideLayout622.xml"/><Relationship Id="rId11" Type="http://schemas.openxmlformats.org/officeDocument/2006/relationships/slideLayout" Target="../slideLayouts/slideLayout627.xml"/><Relationship Id="rId5" Type="http://schemas.openxmlformats.org/officeDocument/2006/relationships/slideLayout" Target="../slideLayouts/slideLayout621.xml"/><Relationship Id="rId10" Type="http://schemas.openxmlformats.org/officeDocument/2006/relationships/slideLayout" Target="../slideLayouts/slideLayout626.xml"/><Relationship Id="rId4" Type="http://schemas.openxmlformats.org/officeDocument/2006/relationships/slideLayout" Target="../slideLayouts/slideLayout620.xml"/><Relationship Id="rId9" Type="http://schemas.openxmlformats.org/officeDocument/2006/relationships/slideLayout" Target="../slideLayouts/slideLayout625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30.xml"/><Relationship Id="rId7" Type="http://schemas.openxmlformats.org/officeDocument/2006/relationships/slideLayout" Target="../slideLayouts/slideLayout634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9.xml"/><Relationship Id="rId1" Type="http://schemas.openxmlformats.org/officeDocument/2006/relationships/slideLayout" Target="../slideLayouts/slideLayout628.xml"/><Relationship Id="rId6" Type="http://schemas.openxmlformats.org/officeDocument/2006/relationships/slideLayout" Target="../slideLayouts/slideLayout633.xml"/><Relationship Id="rId11" Type="http://schemas.openxmlformats.org/officeDocument/2006/relationships/slideLayout" Target="../slideLayouts/slideLayout638.xml"/><Relationship Id="rId5" Type="http://schemas.openxmlformats.org/officeDocument/2006/relationships/slideLayout" Target="../slideLayouts/slideLayout632.xml"/><Relationship Id="rId10" Type="http://schemas.openxmlformats.org/officeDocument/2006/relationships/slideLayout" Target="../slideLayouts/slideLayout637.xml"/><Relationship Id="rId4" Type="http://schemas.openxmlformats.org/officeDocument/2006/relationships/slideLayout" Target="../slideLayouts/slideLayout631.xml"/><Relationship Id="rId9" Type="http://schemas.openxmlformats.org/officeDocument/2006/relationships/slideLayout" Target="../slideLayouts/slideLayout636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41.xml"/><Relationship Id="rId7" Type="http://schemas.openxmlformats.org/officeDocument/2006/relationships/slideLayout" Target="../slideLayouts/slideLayout645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40.xml"/><Relationship Id="rId1" Type="http://schemas.openxmlformats.org/officeDocument/2006/relationships/slideLayout" Target="../slideLayouts/slideLayout639.xml"/><Relationship Id="rId6" Type="http://schemas.openxmlformats.org/officeDocument/2006/relationships/slideLayout" Target="../slideLayouts/slideLayout644.xml"/><Relationship Id="rId11" Type="http://schemas.openxmlformats.org/officeDocument/2006/relationships/slideLayout" Target="../slideLayouts/slideLayout649.xml"/><Relationship Id="rId5" Type="http://schemas.openxmlformats.org/officeDocument/2006/relationships/slideLayout" Target="../slideLayouts/slideLayout643.xml"/><Relationship Id="rId10" Type="http://schemas.openxmlformats.org/officeDocument/2006/relationships/slideLayout" Target="../slideLayouts/slideLayout648.xml"/><Relationship Id="rId4" Type="http://schemas.openxmlformats.org/officeDocument/2006/relationships/slideLayout" Target="../slideLayouts/slideLayout642.xml"/><Relationship Id="rId9" Type="http://schemas.openxmlformats.org/officeDocument/2006/relationships/slideLayout" Target="../slideLayouts/slideLayout6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52.xml"/><Relationship Id="rId7" Type="http://schemas.openxmlformats.org/officeDocument/2006/relationships/slideLayout" Target="../slideLayouts/slideLayout656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51.xml"/><Relationship Id="rId1" Type="http://schemas.openxmlformats.org/officeDocument/2006/relationships/slideLayout" Target="../slideLayouts/slideLayout650.xml"/><Relationship Id="rId6" Type="http://schemas.openxmlformats.org/officeDocument/2006/relationships/slideLayout" Target="../slideLayouts/slideLayout655.xml"/><Relationship Id="rId11" Type="http://schemas.openxmlformats.org/officeDocument/2006/relationships/slideLayout" Target="../slideLayouts/slideLayout660.xml"/><Relationship Id="rId5" Type="http://schemas.openxmlformats.org/officeDocument/2006/relationships/slideLayout" Target="../slideLayouts/slideLayout654.xml"/><Relationship Id="rId10" Type="http://schemas.openxmlformats.org/officeDocument/2006/relationships/slideLayout" Target="../slideLayouts/slideLayout659.xml"/><Relationship Id="rId4" Type="http://schemas.openxmlformats.org/officeDocument/2006/relationships/slideLayout" Target="../slideLayouts/slideLayout653.xml"/><Relationship Id="rId9" Type="http://schemas.openxmlformats.org/officeDocument/2006/relationships/slideLayout" Target="../slideLayouts/slideLayout658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63.xml"/><Relationship Id="rId7" Type="http://schemas.openxmlformats.org/officeDocument/2006/relationships/slideLayout" Target="../slideLayouts/slideLayout667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62.xml"/><Relationship Id="rId1" Type="http://schemas.openxmlformats.org/officeDocument/2006/relationships/slideLayout" Target="../slideLayouts/slideLayout661.xml"/><Relationship Id="rId6" Type="http://schemas.openxmlformats.org/officeDocument/2006/relationships/slideLayout" Target="../slideLayouts/slideLayout666.xml"/><Relationship Id="rId11" Type="http://schemas.openxmlformats.org/officeDocument/2006/relationships/slideLayout" Target="../slideLayouts/slideLayout671.xml"/><Relationship Id="rId5" Type="http://schemas.openxmlformats.org/officeDocument/2006/relationships/slideLayout" Target="../slideLayouts/slideLayout665.xml"/><Relationship Id="rId10" Type="http://schemas.openxmlformats.org/officeDocument/2006/relationships/slideLayout" Target="../slideLayouts/slideLayout670.xml"/><Relationship Id="rId4" Type="http://schemas.openxmlformats.org/officeDocument/2006/relationships/slideLayout" Target="../slideLayouts/slideLayout664.xml"/><Relationship Id="rId9" Type="http://schemas.openxmlformats.org/officeDocument/2006/relationships/slideLayout" Target="../slideLayouts/slideLayout669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74.xml"/><Relationship Id="rId7" Type="http://schemas.openxmlformats.org/officeDocument/2006/relationships/slideLayout" Target="../slideLayouts/slideLayout678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73.xml"/><Relationship Id="rId1" Type="http://schemas.openxmlformats.org/officeDocument/2006/relationships/slideLayout" Target="../slideLayouts/slideLayout672.xml"/><Relationship Id="rId6" Type="http://schemas.openxmlformats.org/officeDocument/2006/relationships/slideLayout" Target="../slideLayouts/slideLayout677.xml"/><Relationship Id="rId11" Type="http://schemas.openxmlformats.org/officeDocument/2006/relationships/slideLayout" Target="../slideLayouts/slideLayout682.xml"/><Relationship Id="rId5" Type="http://schemas.openxmlformats.org/officeDocument/2006/relationships/slideLayout" Target="../slideLayouts/slideLayout676.xml"/><Relationship Id="rId10" Type="http://schemas.openxmlformats.org/officeDocument/2006/relationships/slideLayout" Target="../slideLayouts/slideLayout681.xml"/><Relationship Id="rId4" Type="http://schemas.openxmlformats.org/officeDocument/2006/relationships/slideLayout" Target="../slideLayouts/slideLayout675.xml"/><Relationship Id="rId9" Type="http://schemas.openxmlformats.org/officeDocument/2006/relationships/slideLayout" Target="../slideLayouts/slideLayout680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85.xml"/><Relationship Id="rId7" Type="http://schemas.openxmlformats.org/officeDocument/2006/relationships/slideLayout" Target="../slideLayouts/slideLayout689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84.xml"/><Relationship Id="rId1" Type="http://schemas.openxmlformats.org/officeDocument/2006/relationships/slideLayout" Target="../slideLayouts/slideLayout683.xml"/><Relationship Id="rId6" Type="http://schemas.openxmlformats.org/officeDocument/2006/relationships/slideLayout" Target="../slideLayouts/slideLayout688.xml"/><Relationship Id="rId11" Type="http://schemas.openxmlformats.org/officeDocument/2006/relationships/slideLayout" Target="../slideLayouts/slideLayout693.xml"/><Relationship Id="rId5" Type="http://schemas.openxmlformats.org/officeDocument/2006/relationships/slideLayout" Target="../slideLayouts/slideLayout687.xml"/><Relationship Id="rId10" Type="http://schemas.openxmlformats.org/officeDocument/2006/relationships/slideLayout" Target="../slideLayouts/slideLayout692.xml"/><Relationship Id="rId4" Type="http://schemas.openxmlformats.org/officeDocument/2006/relationships/slideLayout" Target="../slideLayouts/slideLayout686.xml"/><Relationship Id="rId9" Type="http://schemas.openxmlformats.org/officeDocument/2006/relationships/slideLayout" Target="../slideLayouts/slideLayout691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96.xml"/><Relationship Id="rId7" Type="http://schemas.openxmlformats.org/officeDocument/2006/relationships/slideLayout" Target="../slideLayouts/slideLayout700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695.xml"/><Relationship Id="rId1" Type="http://schemas.openxmlformats.org/officeDocument/2006/relationships/slideLayout" Target="../slideLayouts/slideLayout694.xml"/><Relationship Id="rId6" Type="http://schemas.openxmlformats.org/officeDocument/2006/relationships/slideLayout" Target="../slideLayouts/slideLayout699.xml"/><Relationship Id="rId11" Type="http://schemas.openxmlformats.org/officeDocument/2006/relationships/slideLayout" Target="../slideLayouts/slideLayout704.xml"/><Relationship Id="rId5" Type="http://schemas.openxmlformats.org/officeDocument/2006/relationships/slideLayout" Target="../slideLayouts/slideLayout698.xml"/><Relationship Id="rId10" Type="http://schemas.openxmlformats.org/officeDocument/2006/relationships/slideLayout" Target="../slideLayouts/slideLayout703.xml"/><Relationship Id="rId4" Type="http://schemas.openxmlformats.org/officeDocument/2006/relationships/slideLayout" Target="../slideLayouts/slideLayout697.xml"/><Relationship Id="rId9" Type="http://schemas.openxmlformats.org/officeDocument/2006/relationships/slideLayout" Target="../slideLayouts/slideLayout702.xml"/><Relationship Id="rId14" Type="http://schemas.openxmlformats.org/officeDocument/2006/relationships/image" Target="../media/image9.png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07.xml"/><Relationship Id="rId7" Type="http://schemas.openxmlformats.org/officeDocument/2006/relationships/slideLayout" Target="../slideLayouts/slideLayout711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706.xml"/><Relationship Id="rId1" Type="http://schemas.openxmlformats.org/officeDocument/2006/relationships/slideLayout" Target="../slideLayouts/slideLayout705.xml"/><Relationship Id="rId6" Type="http://schemas.openxmlformats.org/officeDocument/2006/relationships/slideLayout" Target="../slideLayouts/slideLayout710.xml"/><Relationship Id="rId11" Type="http://schemas.openxmlformats.org/officeDocument/2006/relationships/slideLayout" Target="../slideLayouts/slideLayout715.xml"/><Relationship Id="rId5" Type="http://schemas.openxmlformats.org/officeDocument/2006/relationships/slideLayout" Target="../slideLayouts/slideLayout709.xml"/><Relationship Id="rId10" Type="http://schemas.openxmlformats.org/officeDocument/2006/relationships/slideLayout" Target="../slideLayouts/slideLayout714.xml"/><Relationship Id="rId4" Type="http://schemas.openxmlformats.org/officeDocument/2006/relationships/slideLayout" Target="../slideLayouts/slideLayout708.xml"/><Relationship Id="rId9" Type="http://schemas.openxmlformats.org/officeDocument/2006/relationships/slideLayout" Target="../slideLayouts/slideLayout713.xml"/><Relationship Id="rId14" Type="http://schemas.openxmlformats.org/officeDocument/2006/relationships/image" Target="../media/image9.png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18.xml"/><Relationship Id="rId7" Type="http://schemas.openxmlformats.org/officeDocument/2006/relationships/slideLayout" Target="../slideLayouts/slideLayout722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717.xml"/><Relationship Id="rId1" Type="http://schemas.openxmlformats.org/officeDocument/2006/relationships/slideLayout" Target="../slideLayouts/slideLayout716.xml"/><Relationship Id="rId6" Type="http://schemas.openxmlformats.org/officeDocument/2006/relationships/slideLayout" Target="../slideLayouts/slideLayout721.xml"/><Relationship Id="rId11" Type="http://schemas.openxmlformats.org/officeDocument/2006/relationships/slideLayout" Target="../slideLayouts/slideLayout726.xml"/><Relationship Id="rId5" Type="http://schemas.openxmlformats.org/officeDocument/2006/relationships/slideLayout" Target="../slideLayouts/slideLayout720.xml"/><Relationship Id="rId10" Type="http://schemas.openxmlformats.org/officeDocument/2006/relationships/slideLayout" Target="../slideLayouts/slideLayout725.xml"/><Relationship Id="rId4" Type="http://schemas.openxmlformats.org/officeDocument/2006/relationships/slideLayout" Target="../slideLayouts/slideLayout719.xml"/><Relationship Id="rId9" Type="http://schemas.openxmlformats.org/officeDocument/2006/relationships/slideLayout" Target="../slideLayouts/slideLayout724.xml"/><Relationship Id="rId14" Type="http://schemas.openxmlformats.org/officeDocument/2006/relationships/image" Target="../media/image9.png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29.xml"/><Relationship Id="rId7" Type="http://schemas.openxmlformats.org/officeDocument/2006/relationships/slideLayout" Target="../slideLayouts/slideLayout733.xml"/><Relationship Id="rId12" Type="http://schemas.openxmlformats.org/officeDocument/2006/relationships/theme" Target="../theme/theme67.xml"/><Relationship Id="rId2" Type="http://schemas.openxmlformats.org/officeDocument/2006/relationships/slideLayout" Target="../slideLayouts/slideLayout728.xml"/><Relationship Id="rId1" Type="http://schemas.openxmlformats.org/officeDocument/2006/relationships/slideLayout" Target="../slideLayouts/slideLayout727.xml"/><Relationship Id="rId6" Type="http://schemas.openxmlformats.org/officeDocument/2006/relationships/slideLayout" Target="../slideLayouts/slideLayout732.xml"/><Relationship Id="rId11" Type="http://schemas.openxmlformats.org/officeDocument/2006/relationships/slideLayout" Target="../slideLayouts/slideLayout737.xml"/><Relationship Id="rId5" Type="http://schemas.openxmlformats.org/officeDocument/2006/relationships/slideLayout" Target="../slideLayouts/slideLayout731.xml"/><Relationship Id="rId10" Type="http://schemas.openxmlformats.org/officeDocument/2006/relationships/slideLayout" Target="../slideLayouts/slideLayout736.xml"/><Relationship Id="rId4" Type="http://schemas.openxmlformats.org/officeDocument/2006/relationships/slideLayout" Target="../slideLayouts/slideLayout730.xml"/><Relationship Id="rId9" Type="http://schemas.openxmlformats.org/officeDocument/2006/relationships/slideLayout" Target="../slideLayouts/slideLayout735.xml"/><Relationship Id="rId14" Type="http://schemas.openxmlformats.org/officeDocument/2006/relationships/image" Target="../media/image9.png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40.xml"/><Relationship Id="rId7" Type="http://schemas.openxmlformats.org/officeDocument/2006/relationships/slideLayout" Target="../slideLayouts/slideLayout744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39.xml"/><Relationship Id="rId1" Type="http://schemas.openxmlformats.org/officeDocument/2006/relationships/slideLayout" Target="../slideLayouts/slideLayout738.xml"/><Relationship Id="rId6" Type="http://schemas.openxmlformats.org/officeDocument/2006/relationships/slideLayout" Target="../slideLayouts/slideLayout743.xml"/><Relationship Id="rId11" Type="http://schemas.openxmlformats.org/officeDocument/2006/relationships/slideLayout" Target="../slideLayouts/slideLayout748.xml"/><Relationship Id="rId5" Type="http://schemas.openxmlformats.org/officeDocument/2006/relationships/slideLayout" Target="../slideLayouts/slideLayout742.xml"/><Relationship Id="rId10" Type="http://schemas.openxmlformats.org/officeDocument/2006/relationships/slideLayout" Target="../slideLayouts/slideLayout747.xml"/><Relationship Id="rId4" Type="http://schemas.openxmlformats.org/officeDocument/2006/relationships/slideLayout" Target="../slideLayouts/slideLayout741.xml"/><Relationship Id="rId9" Type="http://schemas.openxmlformats.org/officeDocument/2006/relationships/slideLayout" Target="../slideLayouts/slideLayout746.xml"/><Relationship Id="rId14" Type="http://schemas.openxmlformats.org/officeDocument/2006/relationships/image" Target="../media/image9.png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51.xml"/><Relationship Id="rId7" Type="http://schemas.openxmlformats.org/officeDocument/2006/relationships/slideLayout" Target="../slideLayouts/slideLayout755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50.xml"/><Relationship Id="rId1" Type="http://schemas.openxmlformats.org/officeDocument/2006/relationships/slideLayout" Target="../slideLayouts/slideLayout749.xml"/><Relationship Id="rId6" Type="http://schemas.openxmlformats.org/officeDocument/2006/relationships/slideLayout" Target="../slideLayouts/slideLayout754.xml"/><Relationship Id="rId11" Type="http://schemas.openxmlformats.org/officeDocument/2006/relationships/slideLayout" Target="../slideLayouts/slideLayout759.xml"/><Relationship Id="rId5" Type="http://schemas.openxmlformats.org/officeDocument/2006/relationships/slideLayout" Target="../slideLayouts/slideLayout753.xml"/><Relationship Id="rId10" Type="http://schemas.openxmlformats.org/officeDocument/2006/relationships/slideLayout" Target="../slideLayouts/slideLayout758.xml"/><Relationship Id="rId4" Type="http://schemas.openxmlformats.org/officeDocument/2006/relationships/slideLayout" Target="../slideLayouts/slideLayout752.xml"/><Relationship Id="rId9" Type="http://schemas.openxmlformats.org/officeDocument/2006/relationships/slideLayout" Target="../slideLayouts/slideLayout757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9.png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62.xml"/><Relationship Id="rId7" Type="http://schemas.openxmlformats.org/officeDocument/2006/relationships/slideLayout" Target="../slideLayouts/slideLayout766.xml"/><Relationship Id="rId12" Type="http://schemas.openxmlformats.org/officeDocument/2006/relationships/theme" Target="../theme/theme70.xml"/><Relationship Id="rId2" Type="http://schemas.openxmlformats.org/officeDocument/2006/relationships/slideLayout" Target="../slideLayouts/slideLayout761.xml"/><Relationship Id="rId1" Type="http://schemas.openxmlformats.org/officeDocument/2006/relationships/slideLayout" Target="../slideLayouts/slideLayout760.xml"/><Relationship Id="rId6" Type="http://schemas.openxmlformats.org/officeDocument/2006/relationships/slideLayout" Target="../slideLayouts/slideLayout765.xml"/><Relationship Id="rId11" Type="http://schemas.openxmlformats.org/officeDocument/2006/relationships/slideLayout" Target="../slideLayouts/slideLayout770.xml"/><Relationship Id="rId5" Type="http://schemas.openxmlformats.org/officeDocument/2006/relationships/slideLayout" Target="../slideLayouts/slideLayout764.xml"/><Relationship Id="rId10" Type="http://schemas.openxmlformats.org/officeDocument/2006/relationships/slideLayout" Target="../slideLayouts/slideLayout769.xml"/><Relationship Id="rId4" Type="http://schemas.openxmlformats.org/officeDocument/2006/relationships/slideLayout" Target="../slideLayouts/slideLayout763.xml"/><Relationship Id="rId9" Type="http://schemas.openxmlformats.org/officeDocument/2006/relationships/slideLayout" Target="../slideLayouts/slideLayout768.xml"/><Relationship Id="rId14" Type="http://schemas.openxmlformats.org/officeDocument/2006/relationships/image" Target="../media/image9.png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73.xml"/><Relationship Id="rId7" Type="http://schemas.openxmlformats.org/officeDocument/2006/relationships/slideLayout" Target="../slideLayouts/slideLayout777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72.xml"/><Relationship Id="rId1" Type="http://schemas.openxmlformats.org/officeDocument/2006/relationships/slideLayout" Target="../slideLayouts/slideLayout771.xml"/><Relationship Id="rId6" Type="http://schemas.openxmlformats.org/officeDocument/2006/relationships/slideLayout" Target="../slideLayouts/slideLayout776.xml"/><Relationship Id="rId11" Type="http://schemas.openxmlformats.org/officeDocument/2006/relationships/slideLayout" Target="../slideLayouts/slideLayout781.xml"/><Relationship Id="rId5" Type="http://schemas.openxmlformats.org/officeDocument/2006/relationships/slideLayout" Target="../slideLayouts/slideLayout775.xml"/><Relationship Id="rId10" Type="http://schemas.openxmlformats.org/officeDocument/2006/relationships/slideLayout" Target="../slideLayouts/slideLayout780.xml"/><Relationship Id="rId4" Type="http://schemas.openxmlformats.org/officeDocument/2006/relationships/slideLayout" Target="../slideLayouts/slideLayout774.xml"/><Relationship Id="rId9" Type="http://schemas.openxmlformats.org/officeDocument/2006/relationships/slideLayout" Target="../slideLayouts/slideLayout779.xml"/><Relationship Id="rId14" Type="http://schemas.openxmlformats.org/officeDocument/2006/relationships/image" Target="../media/image9.png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84.xml"/><Relationship Id="rId7" Type="http://schemas.openxmlformats.org/officeDocument/2006/relationships/slideLayout" Target="../slideLayouts/slideLayout788.xml"/><Relationship Id="rId12" Type="http://schemas.openxmlformats.org/officeDocument/2006/relationships/theme" Target="../theme/theme72.xml"/><Relationship Id="rId2" Type="http://schemas.openxmlformats.org/officeDocument/2006/relationships/slideLayout" Target="../slideLayouts/slideLayout783.xml"/><Relationship Id="rId1" Type="http://schemas.openxmlformats.org/officeDocument/2006/relationships/slideLayout" Target="../slideLayouts/slideLayout782.xml"/><Relationship Id="rId6" Type="http://schemas.openxmlformats.org/officeDocument/2006/relationships/slideLayout" Target="../slideLayouts/slideLayout787.xml"/><Relationship Id="rId11" Type="http://schemas.openxmlformats.org/officeDocument/2006/relationships/slideLayout" Target="../slideLayouts/slideLayout792.xml"/><Relationship Id="rId5" Type="http://schemas.openxmlformats.org/officeDocument/2006/relationships/slideLayout" Target="../slideLayouts/slideLayout786.xml"/><Relationship Id="rId10" Type="http://schemas.openxmlformats.org/officeDocument/2006/relationships/slideLayout" Target="../slideLayouts/slideLayout791.xml"/><Relationship Id="rId4" Type="http://schemas.openxmlformats.org/officeDocument/2006/relationships/slideLayout" Target="../slideLayouts/slideLayout785.xml"/><Relationship Id="rId9" Type="http://schemas.openxmlformats.org/officeDocument/2006/relationships/slideLayout" Target="../slideLayouts/slideLayout790.xml"/><Relationship Id="rId14" Type="http://schemas.openxmlformats.org/officeDocument/2006/relationships/image" Target="../media/image9.png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95.xml"/><Relationship Id="rId7" Type="http://schemas.openxmlformats.org/officeDocument/2006/relationships/slideLayout" Target="../slideLayouts/slideLayout799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794.xml"/><Relationship Id="rId1" Type="http://schemas.openxmlformats.org/officeDocument/2006/relationships/slideLayout" Target="../slideLayouts/slideLayout793.xml"/><Relationship Id="rId6" Type="http://schemas.openxmlformats.org/officeDocument/2006/relationships/slideLayout" Target="../slideLayouts/slideLayout798.xml"/><Relationship Id="rId11" Type="http://schemas.openxmlformats.org/officeDocument/2006/relationships/slideLayout" Target="../slideLayouts/slideLayout803.xml"/><Relationship Id="rId5" Type="http://schemas.openxmlformats.org/officeDocument/2006/relationships/slideLayout" Target="../slideLayouts/slideLayout797.xml"/><Relationship Id="rId10" Type="http://schemas.openxmlformats.org/officeDocument/2006/relationships/slideLayout" Target="../slideLayouts/slideLayout802.xml"/><Relationship Id="rId4" Type="http://schemas.openxmlformats.org/officeDocument/2006/relationships/slideLayout" Target="../slideLayouts/slideLayout796.xml"/><Relationship Id="rId9" Type="http://schemas.openxmlformats.org/officeDocument/2006/relationships/slideLayout" Target="../slideLayouts/slideLayout801.xml"/><Relationship Id="rId14" Type="http://schemas.openxmlformats.org/officeDocument/2006/relationships/image" Target="../media/image9.png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806.xml"/><Relationship Id="rId7" Type="http://schemas.openxmlformats.org/officeDocument/2006/relationships/slideLayout" Target="../slideLayouts/slideLayout810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805.xml"/><Relationship Id="rId1" Type="http://schemas.openxmlformats.org/officeDocument/2006/relationships/slideLayout" Target="../slideLayouts/slideLayout804.xml"/><Relationship Id="rId6" Type="http://schemas.openxmlformats.org/officeDocument/2006/relationships/slideLayout" Target="../slideLayouts/slideLayout809.xml"/><Relationship Id="rId11" Type="http://schemas.openxmlformats.org/officeDocument/2006/relationships/slideLayout" Target="../slideLayouts/slideLayout814.xml"/><Relationship Id="rId5" Type="http://schemas.openxmlformats.org/officeDocument/2006/relationships/slideLayout" Target="../slideLayouts/slideLayout808.xml"/><Relationship Id="rId10" Type="http://schemas.openxmlformats.org/officeDocument/2006/relationships/slideLayout" Target="../slideLayouts/slideLayout813.xml"/><Relationship Id="rId4" Type="http://schemas.openxmlformats.org/officeDocument/2006/relationships/slideLayout" Target="../slideLayouts/slideLayout807.xml"/><Relationship Id="rId9" Type="http://schemas.openxmlformats.org/officeDocument/2006/relationships/slideLayout" Target="../slideLayouts/slideLayout812.xml"/><Relationship Id="rId14" Type="http://schemas.openxmlformats.org/officeDocument/2006/relationships/image" Target="../media/image9.png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2.xml"/><Relationship Id="rId3" Type="http://schemas.openxmlformats.org/officeDocument/2006/relationships/slideLayout" Target="../slideLayouts/slideLayout817.xml"/><Relationship Id="rId7" Type="http://schemas.openxmlformats.org/officeDocument/2006/relationships/slideLayout" Target="../slideLayouts/slideLayout821.xml"/><Relationship Id="rId12" Type="http://schemas.openxmlformats.org/officeDocument/2006/relationships/theme" Target="../theme/theme75.xml"/><Relationship Id="rId2" Type="http://schemas.openxmlformats.org/officeDocument/2006/relationships/slideLayout" Target="../slideLayouts/slideLayout816.xml"/><Relationship Id="rId1" Type="http://schemas.openxmlformats.org/officeDocument/2006/relationships/slideLayout" Target="../slideLayouts/slideLayout815.xml"/><Relationship Id="rId6" Type="http://schemas.openxmlformats.org/officeDocument/2006/relationships/slideLayout" Target="../slideLayouts/slideLayout820.xml"/><Relationship Id="rId11" Type="http://schemas.openxmlformats.org/officeDocument/2006/relationships/slideLayout" Target="../slideLayouts/slideLayout825.xml"/><Relationship Id="rId5" Type="http://schemas.openxmlformats.org/officeDocument/2006/relationships/slideLayout" Target="../slideLayouts/slideLayout819.xml"/><Relationship Id="rId10" Type="http://schemas.openxmlformats.org/officeDocument/2006/relationships/slideLayout" Target="../slideLayouts/slideLayout824.xml"/><Relationship Id="rId4" Type="http://schemas.openxmlformats.org/officeDocument/2006/relationships/slideLayout" Target="../slideLayouts/slideLayout818.xml"/><Relationship Id="rId9" Type="http://schemas.openxmlformats.org/officeDocument/2006/relationships/slideLayout" Target="../slideLayouts/slideLayout823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28.xml"/><Relationship Id="rId7" Type="http://schemas.openxmlformats.org/officeDocument/2006/relationships/slideLayout" Target="../slideLayouts/slideLayout832.xml"/><Relationship Id="rId12" Type="http://schemas.openxmlformats.org/officeDocument/2006/relationships/theme" Target="../theme/theme76.xml"/><Relationship Id="rId2" Type="http://schemas.openxmlformats.org/officeDocument/2006/relationships/slideLayout" Target="../slideLayouts/slideLayout827.xml"/><Relationship Id="rId1" Type="http://schemas.openxmlformats.org/officeDocument/2006/relationships/slideLayout" Target="../slideLayouts/slideLayout826.xml"/><Relationship Id="rId6" Type="http://schemas.openxmlformats.org/officeDocument/2006/relationships/slideLayout" Target="../slideLayouts/slideLayout831.xml"/><Relationship Id="rId11" Type="http://schemas.openxmlformats.org/officeDocument/2006/relationships/slideLayout" Target="../slideLayouts/slideLayout836.xml"/><Relationship Id="rId5" Type="http://schemas.openxmlformats.org/officeDocument/2006/relationships/slideLayout" Target="../slideLayouts/slideLayout830.xml"/><Relationship Id="rId10" Type="http://schemas.openxmlformats.org/officeDocument/2006/relationships/slideLayout" Target="../slideLayouts/slideLayout835.xml"/><Relationship Id="rId4" Type="http://schemas.openxmlformats.org/officeDocument/2006/relationships/slideLayout" Target="../slideLayouts/slideLayout829.xml"/><Relationship Id="rId9" Type="http://schemas.openxmlformats.org/officeDocument/2006/relationships/slideLayout" Target="../slideLayouts/slideLayout834.xml"/><Relationship Id="rId14" Type="http://schemas.openxmlformats.org/officeDocument/2006/relationships/image" Target="../media/image7.png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39.xml"/><Relationship Id="rId7" Type="http://schemas.openxmlformats.org/officeDocument/2006/relationships/slideLayout" Target="../slideLayouts/slideLayout843.xml"/><Relationship Id="rId12" Type="http://schemas.openxmlformats.org/officeDocument/2006/relationships/theme" Target="../theme/theme77.xml"/><Relationship Id="rId2" Type="http://schemas.openxmlformats.org/officeDocument/2006/relationships/slideLayout" Target="../slideLayouts/slideLayout838.xml"/><Relationship Id="rId1" Type="http://schemas.openxmlformats.org/officeDocument/2006/relationships/slideLayout" Target="../slideLayouts/slideLayout837.xml"/><Relationship Id="rId6" Type="http://schemas.openxmlformats.org/officeDocument/2006/relationships/slideLayout" Target="../slideLayouts/slideLayout842.xml"/><Relationship Id="rId11" Type="http://schemas.openxmlformats.org/officeDocument/2006/relationships/slideLayout" Target="../slideLayouts/slideLayout847.xml"/><Relationship Id="rId5" Type="http://schemas.openxmlformats.org/officeDocument/2006/relationships/slideLayout" Target="../slideLayouts/slideLayout841.xml"/><Relationship Id="rId10" Type="http://schemas.openxmlformats.org/officeDocument/2006/relationships/slideLayout" Target="../slideLayouts/slideLayout846.xml"/><Relationship Id="rId4" Type="http://schemas.openxmlformats.org/officeDocument/2006/relationships/slideLayout" Target="../slideLayouts/slideLayout840.xml"/><Relationship Id="rId9" Type="http://schemas.openxmlformats.org/officeDocument/2006/relationships/slideLayout" Target="../slideLayouts/slideLayout845.xml"/><Relationship Id="rId14" Type="http://schemas.openxmlformats.org/officeDocument/2006/relationships/image" Target="../media/image7.png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5.xml"/><Relationship Id="rId3" Type="http://schemas.openxmlformats.org/officeDocument/2006/relationships/slideLayout" Target="../slideLayouts/slideLayout850.xml"/><Relationship Id="rId7" Type="http://schemas.openxmlformats.org/officeDocument/2006/relationships/slideLayout" Target="../slideLayouts/slideLayout854.xml"/><Relationship Id="rId12" Type="http://schemas.openxmlformats.org/officeDocument/2006/relationships/theme" Target="../theme/theme78.xml"/><Relationship Id="rId2" Type="http://schemas.openxmlformats.org/officeDocument/2006/relationships/slideLayout" Target="../slideLayouts/slideLayout849.xml"/><Relationship Id="rId1" Type="http://schemas.openxmlformats.org/officeDocument/2006/relationships/slideLayout" Target="../slideLayouts/slideLayout848.xml"/><Relationship Id="rId6" Type="http://schemas.openxmlformats.org/officeDocument/2006/relationships/slideLayout" Target="../slideLayouts/slideLayout853.xml"/><Relationship Id="rId11" Type="http://schemas.openxmlformats.org/officeDocument/2006/relationships/slideLayout" Target="../slideLayouts/slideLayout858.xml"/><Relationship Id="rId5" Type="http://schemas.openxmlformats.org/officeDocument/2006/relationships/slideLayout" Target="../slideLayouts/slideLayout852.xml"/><Relationship Id="rId10" Type="http://schemas.openxmlformats.org/officeDocument/2006/relationships/slideLayout" Target="../slideLayouts/slideLayout857.xml"/><Relationship Id="rId4" Type="http://schemas.openxmlformats.org/officeDocument/2006/relationships/slideLayout" Target="../slideLayouts/slideLayout851.xml"/><Relationship Id="rId9" Type="http://schemas.openxmlformats.org/officeDocument/2006/relationships/slideLayout" Target="../slideLayouts/slideLayout8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04800"/>
            <a:ext cx="78867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Образец заголовка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520825"/>
            <a:ext cx="7886700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Образец текста</a:t>
            </a:r>
          </a:p>
          <a:p>
            <a:pPr lvl="1"/>
            <a:r>
              <a:rPr lang="ro-RO" altLang="ru-RU" smtClean="0"/>
              <a:t>Второй уровень</a:t>
            </a:r>
          </a:p>
          <a:p>
            <a:pPr lvl="2"/>
            <a:r>
              <a:rPr lang="ro-RO" altLang="ru-RU" smtClean="0"/>
              <a:t>Третий уровень</a:t>
            </a:r>
          </a:p>
          <a:p>
            <a:pPr lvl="3"/>
            <a:r>
              <a:rPr lang="ro-RO" altLang="ru-RU" smtClean="0"/>
              <a:t>Четвертый уровень</a:t>
            </a:r>
          </a:p>
          <a:p>
            <a:pPr lvl="4"/>
            <a:r>
              <a:rPr lang="ro-RO" altLang="ru-RU" smtClean="0"/>
              <a:t>Пятый уровень</a:t>
            </a:r>
          </a:p>
        </p:txBody>
      </p:sp>
      <p:sp>
        <p:nvSpPr>
          <p:cNvPr id="1028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CE22B1A4-A412-4061-9E46-06376374BE77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1029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DEEE5721-3CC8-4211-950B-08EF26CCB007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53" r:id="rId1"/>
    <p:sldLayoutId id="2147485252" r:id="rId2"/>
    <p:sldLayoutId id="2147485251" r:id="rId3"/>
    <p:sldLayoutId id="2147485250" r:id="rId4"/>
    <p:sldLayoutId id="2147485249" r:id="rId5"/>
    <p:sldLayoutId id="2147485248" r:id="rId6"/>
    <p:sldLayoutId id="2147485247" r:id="rId7"/>
    <p:sldLayoutId id="2147485246" r:id="rId8"/>
    <p:sldLayoutId id="2147485245" r:id="rId9"/>
    <p:sldLayoutId id="2147485244" r:id="rId10"/>
    <p:sldLayoutId id="2147485243" r:id="rId11"/>
  </p:sldLayoutIdLst>
  <p:transition>
    <p:cut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图片 10"/>
          <p:cNvPicPr>
            <a:picLocks noChangeAspect="1" noChangeArrowheads="1"/>
          </p:cNvPicPr>
          <p:nvPr userDrawn="1"/>
        </p:nvPicPr>
        <p:blipFill>
          <a:blip r:embed="rId13"/>
          <a:srcRect l="377" t="10858" r="1167" b="1454"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111620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10245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45D5369-74F2-49E1-AAB1-C0B0AA0C348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10246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47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EAAD584-570B-4407-9E8F-B8F5BDF2C3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2" r:id="rId1"/>
    <p:sldLayoutId id="2147485351" r:id="rId2"/>
    <p:sldLayoutId id="2147485350" r:id="rId3"/>
    <p:sldLayoutId id="2147485349" r:id="rId4"/>
    <p:sldLayoutId id="2147485348" r:id="rId5"/>
    <p:sldLayoutId id="2147485347" r:id="rId6"/>
    <p:sldLayoutId id="2147485346" r:id="rId7"/>
    <p:sldLayoutId id="2147485345" r:id="rId8"/>
    <p:sldLayoutId id="2147485344" r:id="rId9"/>
    <p:sldLayoutId id="2147485343" r:id="rId10"/>
    <p:sldLayoutId id="2147485342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4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图片 10"/>
          <p:cNvPicPr>
            <a:picLocks noChangeAspect="1" noChangeArrowheads="1"/>
          </p:cNvPicPr>
          <p:nvPr userDrawn="1"/>
        </p:nvPicPr>
        <p:blipFill>
          <a:blip r:embed="rId13"/>
          <a:srcRect l="377" t="10858" r="1167" b="1454"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123908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11269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3545DE4-3B46-4B96-B71B-A04E8ADF43E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11270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271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2322DDB-BF9E-43D0-AF64-F97F2F941C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3" r:id="rId1"/>
    <p:sldLayoutId id="2147485362" r:id="rId2"/>
    <p:sldLayoutId id="2147485361" r:id="rId3"/>
    <p:sldLayoutId id="2147485360" r:id="rId4"/>
    <p:sldLayoutId id="2147485359" r:id="rId5"/>
    <p:sldLayoutId id="2147485358" r:id="rId6"/>
    <p:sldLayoutId id="2147485357" r:id="rId7"/>
    <p:sldLayoutId id="2147485356" r:id="rId8"/>
    <p:sldLayoutId id="2147485355" r:id="rId9"/>
    <p:sldLayoutId id="2147485354" r:id="rId10"/>
    <p:sldLayoutId id="2147485353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4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图片 10"/>
          <p:cNvPicPr>
            <a:picLocks noChangeAspect="1" noChangeArrowheads="1"/>
          </p:cNvPicPr>
          <p:nvPr userDrawn="1"/>
        </p:nvPicPr>
        <p:blipFill>
          <a:blip r:embed="rId13"/>
          <a:srcRect l="377" t="10858" r="1167" b="1454"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136196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1229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607B30D-4DB8-48BB-B722-625932F1FFB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1229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29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1AF490C-48FF-4E3A-9CCA-D9E04BE438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74" r:id="rId1"/>
    <p:sldLayoutId id="2147485373" r:id="rId2"/>
    <p:sldLayoutId id="2147485372" r:id="rId3"/>
    <p:sldLayoutId id="2147485371" r:id="rId4"/>
    <p:sldLayoutId id="2147485370" r:id="rId5"/>
    <p:sldLayoutId id="2147485369" r:id="rId6"/>
    <p:sldLayoutId id="2147485368" r:id="rId7"/>
    <p:sldLayoutId id="2147485367" r:id="rId8"/>
    <p:sldLayoutId id="2147485366" r:id="rId9"/>
    <p:sldLayoutId id="2147485365" r:id="rId10"/>
    <p:sldLayoutId id="2147485364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4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图片 10"/>
          <p:cNvPicPr>
            <a:picLocks noChangeAspect="1" noChangeArrowheads="1"/>
          </p:cNvPicPr>
          <p:nvPr userDrawn="1"/>
        </p:nvPicPr>
        <p:blipFill>
          <a:blip r:embed="rId13"/>
          <a:srcRect l="377" t="10858" r="1167" b="1454"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3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148484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13317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F95015-5C60-461A-8BBB-CF57BEC0C3B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13318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319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5B40DBF-2D1A-460F-A89B-B3C71173DC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85" r:id="rId1"/>
    <p:sldLayoutId id="2147485384" r:id="rId2"/>
    <p:sldLayoutId id="2147485383" r:id="rId3"/>
    <p:sldLayoutId id="2147485382" r:id="rId4"/>
    <p:sldLayoutId id="2147485381" r:id="rId5"/>
    <p:sldLayoutId id="2147485380" r:id="rId6"/>
    <p:sldLayoutId id="2147485379" r:id="rId7"/>
    <p:sldLayoutId id="2147485378" r:id="rId8"/>
    <p:sldLayoutId id="2147485377" r:id="rId9"/>
    <p:sldLayoutId id="2147485376" r:id="rId10"/>
    <p:sldLayoutId id="2147485375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4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图片 10"/>
          <p:cNvPicPr>
            <a:picLocks noChangeAspect="1" noChangeArrowheads="1"/>
          </p:cNvPicPr>
          <p:nvPr userDrawn="1"/>
        </p:nvPicPr>
        <p:blipFill>
          <a:blip r:embed="rId13"/>
          <a:srcRect l="377" t="10858" r="1167" b="1454"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1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160772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14341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6597AC9-985D-4D63-8BDB-8A591D02B4A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14342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343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F0918F7-E23A-43DC-A2E8-5CCC42D5213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96" r:id="rId1"/>
    <p:sldLayoutId id="2147485395" r:id="rId2"/>
    <p:sldLayoutId id="2147485394" r:id="rId3"/>
    <p:sldLayoutId id="2147485393" r:id="rId4"/>
    <p:sldLayoutId id="2147485392" r:id="rId5"/>
    <p:sldLayoutId id="2147485391" r:id="rId6"/>
    <p:sldLayoutId id="2147485390" r:id="rId7"/>
    <p:sldLayoutId id="2147485389" r:id="rId8"/>
    <p:sldLayoutId id="2147485388" r:id="rId9"/>
    <p:sldLayoutId id="2147485387" r:id="rId10"/>
    <p:sldLayoutId id="2147485386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4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图片 10"/>
          <p:cNvPicPr>
            <a:picLocks noChangeAspect="1" noChangeArrowheads="1"/>
          </p:cNvPicPr>
          <p:nvPr userDrawn="1"/>
        </p:nvPicPr>
        <p:blipFill>
          <a:blip r:embed="rId13"/>
          <a:srcRect l="377" t="10858" r="1167" b="1454"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173060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15365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1F7C64C-96F9-4FBB-8C9C-07A79F09E8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15366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5367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8ABF024-5D2F-4C27-8209-B603439DB0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7" r:id="rId1"/>
    <p:sldLayoutId id="2147485406" r:id="rId2"/>
    <p:sldLayoutId id="2147485405" r:id="rId3"/>
    <p:sldLayoutId id="2147485404" r:id="rId4"/>
    <p:sldLayoutId id="2147485403" r:id="rId5"/>
    <p:sldLayoutId id="2147485402" r:id="rId6"/>
    <p:sldLayoutId id="2147485401" r:id="rId7"/>
    <p:sldLayoutId id="2147485400" r:id="rId8"/>
    <p:sldLayoutId id="2147485399" r:id="rId9"/>
    <p:sldLayoutId id="2147485398" r:id="rId10"/>
    <p:sldLayoutId id="2147485397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4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图片 10"/>
          <p:cNvPicPr>
            <a:picLocks noChangeAspect="1" noChangeArrowheads="1"/>
          </p:cNvPicPr>
          <p:nvPr userDrawn="1"/>
        </p:nvPicPr>
        <p:blipFill>
          <a:blip r:embed="rId13"/>
          <a:srcRect l="377" t="10858" r="1167" b="1454"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7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185348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16389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BCB77-B2F1-487D-AACC-6854D4F7C4B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16390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6391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9BA1D45-84E3-4A29-BCA0-9AE65948399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18" r:id="rId1"/>
    <p:sldLayoutId id="2147485417" r:id="rId2"/>
    <p:sldLayoutId id="2147485416" r:id="rId3"/>
    <p:sldLayoutId id="2147485415" r:id="rId4"/>
    <p:sldLayoutId id="2147485414" r:id="rId5"/>
    <p:sldLayoutId id="2147485413" r:id="rId6"/>
    <p:sldLayoutId id="2147485412" r:id="rId7"/>
    <p:sldLayoutId id="2147485411" r:id="rId8"/>
    <p:sldLayoutId id="2147485410" r:id="rId9"/>
    <p:sldLayoutId id="2147485409" r:id="rId10"/>
    <p:sldLayoutId id="2147485408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4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图片 10"/>
          <p:cNvPicPr>
            <a:picLocks noChangeAspect="1" noChangeArrowheads="1"/>
          </p:cNvPicPr>
          <p:nvPr userDrawn="1"/>
        </p:nvPicPr>
        <p:blipFill>
          <a:blip r:embed="rId13"/>
          <a:srcRect l="377" t="10858" r="1167" b="1454"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5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197636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1741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642EBB-F0C5-4720-A4E8-DEA6877A0AC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1741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41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5A3C79C-0EE4-43F9-A89C-B6C882B761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29" r:id="rId1"/>
    <p:sldLayoutId id="2147485428" r:id="rId2"/>
    <p:sldLayoutId id="2147485427" r:id="rId3"/>
    <p:sldLayoutId id="2147485426" r:id="rId4"/>
    <p:sldLayoutId id="2147485425" r:id="rId5"/>
    <p:sldLayoutId id="2147485424" r:id="rId6"/>
    <p:sldLayoutId id="2147485423" r:id="rId7"/>
    <p:sldLayoutId id="2147485422" r:id="rId8"/>
    <p:sldLayoutId id="2147485421" r:id="rId9"/>
    <p:sldLayoutId id="2147485420" r:id="rId10"/>
    <p:sldLayoutId id="2147485419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4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图片 10"/>
          <p:cNvPicPr>
            <a:picLocks noChangeAspect="1" noChangeArrowheads="1"/>
          </p:cNvPicPr>
          <p:nvPr userDrawn="1"/>
        </p:nvPicPr>
        <p:blipFill>
          <a:blip r:embed="rId13"/>
          <a:srcRect l="377" t="10858" r="1167" b="1454"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923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209924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18437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4721809-6C79-4C0C-AA14-31DCADE608D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18438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8439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399580-BB21-4818-92AB-8162D2C6F5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0" r:id="rId1"/>
    <p:sldLayoutId id="2147485439" r:id="rId2"/>
    <p:sldLayoutId id="2147485438" r:id="rId3"/>
    <p:sldLayoutId id="2147485437" r:id="rId4"/>
    <p:sldLayoutId id="2147485436" r:id="rId5"/>
    <p:sldLayoutId id="2147485435" r:id="rId6"/>
    <p:sldLayoutId id="2147485434" r:id="rId7"/>
    <p:sldLayoutId id="2147485433" r:id="rId8"/>
    <p:sldLayoutId id="2147485432" r:id="rId9"/>
    <p:sldLayoutId id="2147485431" r:id="rId10"/>
    <p:sldLayoutId id="2147485430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4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图片 6"/>
          <p:cNvPicPr>
            <a:picLocks noChangeAspect="1" noChangeArrowheads="1"/>
          </p:cNvPicPr>
          <p:nvPr/>
        </p:nvPicPr>
        <p:blipFill>
          <a:blip r:embed="rId13"/>
          <a:srcRect l="377" t="-1599" r="1167" b="45412"/>
          <a:stretch>
            <a:fillRect/>
          </a:stretch>
        </p:blipFill>
        <p:spPr bwMode="auto">
          <a:xfrm>
            <a:off x="0" y="2409825"/>
            <a:ext cx="91440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2211" name="矩形 7"/>
          <p:cNvGrpSpPr>
            <a:grpSpLocks/>
          </p:cNvGrpSpPr>
          <p:nvPr/>
        </p:nvGrpSpPr>
        <p:grpSpPr bwMode="auto">
          <a:xfrm>
            <a:off x="0" y="0"/>
            <a:ext cx="9144000" cy="5718175"/>
            <a:chOff x="0" y="0"/>
            <a:chExt cx="5760" cy="3602"/>
          </a:xfrm>
        </p:grpSpPr>
        <p:pic>
          <p:nvPicPr>
            <p:cNvPr id="222219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5760" cy="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1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19462" name="矩形 9"/>
          <p:cNvSpPr>
            <a:spLocks noChangeArrowheads="1"/>
          </p:cNvSpPr>
          <p:nvPr/>
        </p:nvSpPr>
        <p:spPr bwMode="auto">
          <a:xfrm>
            <a:off x="0" y="738188"/>
            <a:ext cx="9144000" cy="4976812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9463" name="矩形 8"/>
          <p:cNvSpPr>
            <a:spLocks noChangeArrowheads="1"/>
          </p:cNvSpPr>
          <p:nvPr/>
        </p:nvSpPr>
        <p:spPr bwMode="auto">
          <a:xfrm flipV="1">
            <a:off x="0" y="633413"/>
            <a:ext cx="9144000" cy="38100"/>
          </a:xfrm>
          <a:prstGeom prst="rect">
            <a:avLst/>
          </a:prstGeom>
          <a:solidFill>
            <a:srgbClr val="DAF0FA"/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22214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222215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19466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D60BAEE-AF64-4877-B5A6-A5E2D7AAFD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19467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9468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64500" y="5297488"/>
            <a:ext cx="4762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02CA662-4063-4406-8F6A-0E8984C071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51" r:id="rId1"/>
    <p:sldLayoutId id="2147485450" r:id="rId2"/>
    <p:sldLayoutId id="2147485449" r:id="rId3"/>
    <p:sldLayoutId id="2147485448" r:id="rId4"/>
    <p:sldLayoutId id="2147485447" r:id="rId5"/>
    <p:sldLayoutId id="2147485446" r:id="rId6"/>
    <p:sldLayoutId id="2147485445" r:id="rId7"/>
    <p:sldLayoutId id="2147485444" r:id="rId8"/>
    <p:sldLayoutId id="2147485443" r:id="rId9"/>
    <p:sldLayoutId id="2147485442" r:id="rId10"/>
    <p:sldLayoutId id="2147485441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5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10"/>
          <p:cNvPicPr>
            <a:picLocks noChangeAspect="1" noChangeArrowheads="1"/>
          </p:cNvPicPr>
          <p:nvPr userDrawn="1"/>
        </p:nvPicPr>
        <p:blipFill>
          <a:blip r:embed="rId13"/>
          <a:srcRect l="377" t="10858" r="1167" b="1454"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13316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charset="0"/>
              <a:buNone/>
              <a:defRPr sz="1200">
                <a:solidFill>
                  <a:srgbClr val="919293"/>
                </a:solidFill>
                <a:latin typeface="Arial" charset="0"/>
                <a:cs typeface="华文中宋"/>
              </a:defRPr>
            </a:lvl1pPr>
          </a:lstStyle>
          <a:p>
            <a:pPr>
              <a:defRPr/>
            </a:pPr>
            <a:fld id="{B894CF43-EE42-4F91-B57D-AD0F0849577B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charset="0"/>
              <a:buNone/>
              <a:defRPr sz="1200">
                <a:solidFill>
                  <a:srgbClr val="919293"/>
                </a:solidFill>
                <a:latin typeface="Arial" charset="0"/>
                <a:cs typeface="华文中宋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charset="0"/>
              <a:buNone/>
              <a:defRPr>
                <a:solidFill>
                  <a:srgbClr val="47B6E7"/>
                </a:solidFill>
                <a:latin typeface="Arial" charset="0"/>
                <a:cs typeface="华文中宋"/>
              </a:defRPr>
            </a:lvl1pPr>
          </a:lstStyle>
          <a:p>
            <a:pPr>
              <a:defRPr/>
            </a:pPr>
            <a:fld id="{BF0E7F71-FE93-46A4-88C8-73548A92D0A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64" r:id="rId1"/>
    <p:sldLayoutId id="2147485263" r:id="rId2"/>
    <p:sldLayoutId id="2147485262" r:id="rId3"/>
    <p:sldLayoutId id="2147485261" r:id="rId4"/>
    <p:sldLayoutId id="2147485260" r:id="rId5"/>
    <p:sldLayoutId id="2147485259" r:id="rId6"/>
    <p:sldLayoutId id="2147485258" r:id="rId7"/>
    <p:sldLayoutId id="2147485257" r:id="rId8"/>
    <p:sldLayoutId id="2147485256" r:id="rId9"/>
    <p:sldLayoutId id="2147485255" r:id="rId10"/>
    <p:sldLayoutId id="2147485254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4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图片 6"/>
          <p:cNvPicPr>
            <a:picLocks noChangeAspect="1" noChangeArrowheads="1"/>
          </p:cNvPicPr>
          <p:nvPr/>
        </p:nvPicPr>
        <p:blipFill>
          <a:blip r:embed="rId13"/>
          <a:srcRect l="377" t="-1599" r="1167" b="45412"/>
          <a:stretch>
            <a:fillRect/>
          </a:stretch>
        </p:blipFill>
        <p:spPr bwMode="auto">
          <a:xfrm>
            <a:off x="0" y="2409825"/>
            <a:ext cx="91440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4499" name="矩形 7"/>
          <p:cNvGrpSpPr>
            <a:grpSpLocks/>
          </p:cNvGrpSpPr>
          <p:nvPr/>
        </p:nvGrpSpPr>
        <p:grpSpPr bwMode="auto">
          <a:xfrm>
            <a:off x="0" y="0"/>
            <a:ext cx="9144000" cy="5718175"/>
            <a:chOff x="0" y="0"/>
            <a:chExt cx="5760" cy="3602"/>
          </a:xfrm>
        </p:grpSpPr>
        <p:pic>
          <p:nvPicPr>
            <p:cNvPr id="234507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5760" cy="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5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20486" name="矩形 9"/>
          <p:cNvSpPr>
            <a:spLocks noChangeArrowheads="1"/>
          </p:cNvSpPr>
          <p:nvPr/>
        </p:nvSpPr>
        <p:spPr bwMode="auto">
          <a:xfrm>
            <a:off x="0" y="738188"/>
            <a:ext cx="9144000" cy="4976812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0487" name="矩形 8"/>
          <p:cNvSpPr>
            <a:spLocks noChangeArrowheads="1"/>
          </p:cNvSpPr>
          <p:nvPr/>
        </p:nvSpPr>
        <p:spPr bwMode="auto">
          <a:xfrm flipV="1">
            <a:off x="0" y="633413"/>
            <a:ext cx="9144000" cy="38100"/>
          </a:xfrm>
          <a:prstGeom prst="rect">
            <a:avLst/>
          </a:prstGeom>
          <a:solidFill>
            <a:srgbClr val="DAF0FA"/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3450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23450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20490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9D272B-F09E-4860-ACC0-22C4418F6B1A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20491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492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64500" y="5297488"/>
            <a:ext cx="4762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35E2190-3C16-4288-B4EC-94FACC583D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62" r:id="rId1"/>
    <p:sldLayoutId id="2147485461" r:id="rId2"/>
    <p:sldLayoutId id="2147485460" r:id="rId3"/>
    <p:sldLayoutId id="2147485459" r:id="rId4"/>
    <p:sldLayoutId id="2147485458" r:id="rId5"/>
    <p:sldLayoutId id="2147485457" r:id="rId6"/>
    <p:sldLayoutId id="2147485456" r:id="rId7"/>
    <p:sldLayoutId id="2147485455" r:id="rId8"/>
    <p:sldLayoutId id="2147485454" r:id="rId9"/>
    <p:sldLayoutId id="2147485453" r:id="rId10"/>
    <p:sldLayoutId id="2147485452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5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图片 6"/>
          <p:cNvPicPr>
            <a:picLocks noChangeAspect="1" noChangeArrowheads="1"/>
          </p:cNvPicPr>
          <p:nvPr/>
        </p:nvPicPr>
        <p:blipFill>
          <a:blip r:embed="rId13"/>
          <a:srcRect l="377" t="-1599" r="1167" b="45412"/>
          <a:stretch>
            <a:fillRect/>
          </a:stretch>
        </p:blipFill>
        <p:spPr bwMode="auto">
          <a:xfrm>
            <a:off x="0" y="2409825"/>
            <a:ext cx="91440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6787" name="矩形 7"/>
          <p:cNvGrpSpPr>
            <a:grpSpLocks/>
          </p:cNvGrpSpPr>
          <p:nvPr/>
        </p:nvGrpSpPr>
        <p:grpSpPr bwMode="auto">
          <a:xfrm>
            <a:off x="0" y="0"/>
            <a:ext cx="9144000" cy="5718175"/>
            <a:chOff x="0" y="0"/>
            <a:chExt cx="5760" cy="3602"/>
          </a:xfrm>
        </p:grpSpPr>
        <p:pic>
          <p:nvPicPr>
            <p:cNvPr id="246795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5760" cy="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09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21510" name="矩形 9"/>
          <p:cNvSpPr>
            <a:spLocks noChangeArrowheads="1"/>
          </p:cNvSpPr>
          <p:nvPr/>
        </p:nvSpPr>
        <p:spPr bwMode="auto">
          <a:xfrm>
            <a:off x="0" y="738188"/>
            <a:ext cx="9144000" cy="4976812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1511" name="矩形 8"/>
          <p:cNvSpPr>
            <a:spLocks noChangeArrowheads="1"/>
          </p:cNvSpPr>
          <p:nvPr/>
        </p:nvSpPr>
        <p:spPr bwMode="auto">
          <a:xfrm flipV="1">
            <a:off x="0" y="633413"/>
            <a:ext cx="9144000" cy="38100"/>
          </a:xfrm>
          <a:prstGeom prst="rect">
            <a:avLst/>
          </a:prstGeom>
          <a:solidFill>
            <a:srgbClr val="DAF0FA"/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46790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246791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21514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9B4FB2-697C-4E53-8C98-F7798FFA020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21515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1516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64500" y="5297488"/>
            <a:ext cx="4762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BDE0611-79AE-43D2-9B0B-E0F2A89253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73" r:id="rId1"/>
    <p:sldLayoutId id="2147485472" r:id="rId2"/>
    <p:sldLayoutId id="2147485471" r:id="rId3"/>
    <p:sldLayoutId id="2147485470" r:id="rId4"/>
    <p:sldLayoutId id="2147485469" r:id="rId5"/>
    <p:sldLayoutId id="2147485468" r:id="rId6"/>
    <p:sldLayoutId id="2147485467" r:id="rId7"/>
    <p:sldLayoutId id="2147485466" r:id="rId8"/>
    <p:sldLayoutId id="2147485465" r:id="rId9"/>
    <p:sldLayoutId id="2147485464" r:id="rId10"/>
    <p:sldLayoutId id="2147485463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5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图片 6"/>
          <p:cNvPicPr>
            <a:picLocks noChangeAspect="1" noChangeArrowheads="1"/>
          </p:cNvPicPr>
          <p:nvPr/>
        </p:nvPicPr>
        <p:blipFill>
          <a:blip r:embed="rId13"/>
          <a:srcRect l="377" t="-1599" r="1167" b="45412"/>
          <a:stretch>
            <a:fillRect/>
          </a:stretch>
        </p:blipFill>
        <p:spPr bwMode="auto">
          <a:xfrm>
            <a:off x="0" y="2409825"/>
            <a:ext cx="91440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9075" name="矩形 7"/>
          <p:cNvGrpSpPr>
            <a:grpSpLocks/>
          </p:cNvGrpSpPr>
          <p:nvPr/>
        </p:nvGrpSpPr>
        <p:grpSpPr bwMode="auto">
          <a:xfrm>
            <a:off x="0" y="0"/>
            <a:ext cx="9144000" cy="5718175"/>
            <a:chOff x="0" y="0"/>
            <a:chExt cx="5760" cy="3602"/>
          </a:xfrm>
        </p:grpSpPr>
        <p:pic>
          <p:nvPicPr>
            <p:cNvPr id="259083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5760" cy="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22534" name="矩形 9"/>
          <p:cNvSpPr>
            <a:spLocks noChangeArrowheads="1"/>
          </p:cNvSpPr>
          <p:nvPr/>
        </p:nvSpPr>
        <p:spPr bwMode="auto">
          <a:xfrm>
            <a:off x="0" y="738188"/>
            <a:ext cx="9144000" cy="4976812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2535" name="矩形 8"/>
          <p:cNvSpPr>
            <a:spLocks noChangeArrowheads="1"/>
          </p:cNvSpPr>
          <p:nvPr/>
        </p:nvSpPr>
        <p:spPr bwMode="auto">
          <a:xfrm flipV="1">
            <a:off x="0" y="633413"/>
            <a:ext cx="9144000" cy="38100"/>
          </a:xfrm>
          <a:prstGeom prst="rect">
            <a:avLst/>
          </a:prstGeom>
          <a:solidFill>
            <a:srgbClr val="DAF0FA"/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59078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259079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22538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7246740-E57E-44BB-8A8D-9D0617EEFF6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22539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2540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64500" y="5297488"/>
            <a:ext cx="4762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9D64FA0-8BA8-410C-B6AC-7A21CF056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84" r:id="rId1"/>
    <p:sldLayoutId id="2147485483" r:id="rId2"/>
    <p:sldLayoutId id="2147485482" r:id="rId3"/>
    <p:sldLayoutId id="2147485481" r:id="rId4"/>
    <p:sldLayoutId id="2147485480" r:id="rId5"/>
    <p:sldLayoutId id="2147485479" r:id="rId6"/>
    <p:sldLayoutId id="2147485478" r:id="rId7"/>
    <p:sldLayoutId id="2147485477" r:id="rId8"/>
    <p:sldLayoutId id="2147485476" r:id="rId9"/>
    <p:sldLayoutId id="2147485475" r:id="rId10"/>
    <p:sldLayoutId id="2147485474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5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图片 6"/>
          <p:cNvPicPr>
            <a:picLocks noChangeAspect="1" noChangeArrowheads="1"/>
          </p:cNvPicPr>
          <p:nvPr/>
        </p:nvPicPr>
        <p:blipFill>
          <a:blip r:embed="rId13"/>
          <a:srcRect l="377" t="-1599" r="1167" b="45412"/>
          <a:stretch>
            <a:fillRect/>
          </a:stretch>
        </p:blipFill>
        <p:spPr bwMode="auto">
          <a:xfrm>
            <a:off x="0" y="2409825"/>
            <a:ext cx="91440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1363" name="矩形 7"/>
          <p:cNvGrpSpPr>
            <a:grpSpLocks/>
          </p:cNvGrpSpPr>
          <p:nvPr/>
        </p:nvGrpSpPr>
        <p:grpSpPr bwMode="auto">
          <a:xfrm>
            <a:off x="0" y="0"/>
            <a:ext cx="9144000" cy="5718175"/>
            <a:chOff x="0" y="0"/>
            <a:chExt cx="5760" cy="3602"/>
          </a:xfrm>
        </p:grpSpPr>
        <p:pic>
          <p:nvPicPr>
            <p:cNvPr id="271371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5760" cy="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7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23558" name="矩形 9"/>
          <p:cNvSpPr>
            <a:spLocks noChangeArrowheads="1"/>
          </p:cNvSpPr>
          <p:nvPr/>
        </p:nvSpPr>
        <p:spPr bwMode="auto">
          <a:xfrm>
            <a:off x="0" y="738188"/>
            <a:ext cx="9144000" cy="4976812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3559" name="矩形 8"/>
          <p:cNvSpPr>
            <a:spLocks noChangeArrowheads="1"/>
          </p:cNvSpPr>
          <p:nvPr/>
        </p:nvSpPr>
        <p:spPr bwMode="auto">
          <a:xfrm flipV="1">
            <a:off x="0" y="633413"/>
            <a:ext cx="9144000" cy="38100"/>
          </a:xfrm>
          <a:prstGeom prst="rect">
            <a:avLst/>
          </a:prstGeom>
          <a:solidFill>
            <a:srgbClr val="DAF0FA"/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71366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271367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2356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B9EF92A-0FDE-4D33-99F6-63FFA167D76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2356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56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64500" y="5297488"/>
            <a:ext cx="4762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F27D23-C7C1-4114-93EC-0A8F2D2257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95" r:id="rId1"/>
    <p:sldLayoutId id="2147485494" r:id="rId2"/>
    <p:sldLayoutId id="2147485493" r:id="rId3"/>
    <p:sldLayoutId id="2147485492" r:id="rId4"/>
    <p:sldLayoutId id="2147485491" r:id="rId5"/>
    <p:sldLayoutId id="2147485490" r:id="rId6"/>
    <p:sldLayoutId id="2147485489" r:id="rId7"/>
    <p:sldLayoutId id="2147485488" r:id="rId8"/>
    <p:sldLayoutId id="2147485487" r:id="rId9"/>
    <p:sldLayoutId id="2147485486" r:id="rId10"/>
    <p:sldLayoutId id="2147485485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5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图片 6"/>
          <p:cNvPicPr>
            <a:picLocks noChangeAspect="1" noChangeArrowheads="1"/>
          </p:cNvPicPr>
          <p:nvPr/>
        </p:nvPicPr>
        <p:blipFill>
          <a:blip r:embed="rId13"/>
          <a:srcRect l="377" t="-1599" r="1167" b="45412"/>
          <a:stretch>
            <a:fillRect/>
          </a:stretch>
        </p:blipFill>
        <p:spPr bwMode="auto">
          <a:xfrm>
            <a:off x="0" y="2409825"/>
            <a:ext cx="91440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3651" name="矩形 7"/>
          <p:cNvGrpSpPr>
            <a:grpSpLocks/>
          </p:cNvGrpSpPr>
          <p:nvPr/>
        </p:nvGrpSpPr>
        <p:grpSpPr bwMode="auto">
          <a:xfrm>
            <a:off x="0" y="0"/>
            <a:ext cx="9144000" cy="5718175"/>
            <a:chOff x="0" y="0"/>
            <a:chExt cx="5760" cy="3602"/>
          </a:xfrm>
        </p:grpSpPr>
        <p:pic>
          <p:nvPicPr>
            <p:cNvPr id="283659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5760" cy="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1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24582" name="矩形 9"/>
          <p:cNvSpPr>
            <a:spLocks noChangeArrowheads="1"/>
          </p:cNvSpPr>
          <p:nvPr/>
        </p:nvSpPr>
        <p:spPr bwMode="auto">
          <a:xfrm>
            <a:off x="0" y="738188"/>
            <a:ext cx="9144000" cy="4976812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4583" name="矩形 8"/>
          <p:cNvSpPr>
            <a:spLocks noChangeArrowheads="1"/>
          </p:cNvSpPr>
          <p:nvPr/>
        </p:nvSpPr>
        <p:spPr bwMode="auto">
          <a:xfrm flipV="1">
            <a:off x="0" y="633413"/>
            <a:ext cx="9144000" cy="38100"/>
          </a:xfrm>
          <a:prstGeom prst="rect">
            <a:avLst/>
          </a:prstGeom>
          <a:solidFill>
            <a:srgbClr val="DAF0FA"/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83654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283655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24586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20BE68B-D478-48C6-ADD9-A8F199EC8F3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24587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4588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64500" y="5297488"/>
            <a:ext cx="4762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DE7FC57-8FB9-4A0A-B086-FBD3274842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6" r:id="rId1"/>
    <p:sldLayoutId id="2147485505" r:id="rId2"/>
    <p:sldLayoutId id="2147485504" r:id="rId3"/>
    <p:sldLayoutId id="2147485503" r:id="rId4"/>
    <p:sldLayoutId id="2147485502" r:id="rId5"/>
    <p:sldLayoutId id="2147485501" r:id="rId6"/>
    <p:sldLayoutId id="2147485500" r:id="rId7"/>
    <p:sldLayoutId id="2147485499" r:id="rId8"/>
    <p:sldLayoutId id="2147485498" r:id="rId9"/>
    <p:sldLayoutId id="2147485497" r:id="rId10"/>
    <p:sldLayoutId id="2147485496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5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图片 6"/>
          <p:cNvPicPr>
            <a:picLocks noChangeAspect="1" noChangeArrowheads="1"/>
          </p:cNvPicPr>
          <p:nvPr/>
        </p:nvPicPr>
        <p:blipFill>
          <a:blip r:embed="rId13"/>
          <a:srcRect l="377" t="-1599" r="1167" b="45412"/>
          <a:stretch>
            <a:fillRect/>
          </a:stretch>
        </p:blipFill>
        <p:spPr bwMode="auto">
          <a:xfrm>
            <a:off x="0" y="2409825"/>
            <a:ext cx="91440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5939" name="矩形 7"/>
          <p:cNvGrpSpPr>
            <a:grpSpLocks/>
          </p:cNvGrpSpPr>
          <p:nvPr/>
        </p:nvGrpSpPr>
        <p:grpSpPr bwMode="auto">
          <a:xfrm>
            <a:off x="0" y="0"/>
            <a:ext cx="9144000" cy="5718175"/>
            <a:chOff x="0" y="0"/>
            <a:chExt cx="5760" cy="3602"/>
          </a:xfrm>
        </p:grpSpPr>
        <p:pic>
          <p:nvPicPr>
            <p:cNvPr id="295947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5760" cy="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5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25606" name="矩形 9"/>
          <p:cNvSpPr>
            <a:spLocks noChangeArrowheads="1"/>
          </p:cNvSpPr>
          <p:nvPr/>
        </p:nvSpPr>
        <p:spPr bwMode="auto">
          <a:xfrm>
            <a:off x="0" y="738188"/>
            <a:ext cx="9144000" cy="4976812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5607" name="矩形 8"/>
          <p:cNvSpPr>
            <a:spLocks noChangeArrowheads="1"/>
          </p:cNvSpPr>
          <p:nvPr/>
        </p:nvSpPr>
        <p:spPr bwMode="auto">
          <a:xfrm flipV="1">
            <a:off x="0" y="633413"/>
            <a:ext cx="9144000" cy="38100"/>
          </a:xfrm>
          <a:prstGeom prst="rect">
            <a:avLst/>
          </a:prstGeom>
          <a:solidFill>
            <a:srgbClr val="DAF0FA"/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9594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29594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25610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0F5907A-95BC-40F7-8157-FD1A8820143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25611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5612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64500" y="5297488"/>
            <a:ext cx="4762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65DE973-156B-418D-B2F5-0F13CF3511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17" r:id="rId1"/>
    <p:sldLayoutId id="2147485516" r:id="rId2"/>
    <p:sldLayoutId id="2147485515" r:id="rId3"/>
    <p:sldLayoutId id="2147485514" r:id="rId4"/>
    <p:sldLayoutId id="2147485513" r:id="rId5"/>
    <p:sldLayoutId id="2147485512" r:id="rId6"/>
    <p:sldLayoutId id="2147485511" r:id="rId7"/>
    <p:sldLayoutId id="2147485510" r:id="rId8"/>
    <p:sldLayoutId id="2147485509" r:id="rId9"/>
    <p:sldLayoutId id="2147485508" r:id="rId10"/>
    <p:sldLayoutId id="2147485507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5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图片 6"/>
          <p:cNvPicPr>
            <a:picLocks noChangeAspect="1" noChangeArrowheads="1"/>
          </p:cNvPicPr>
          <p:nvPr/>
        </p:nvPicPr>
        <p:blipFill>
          <a:blip r:embed="rId13"/>
          <a:srcRect l="377" t="-1599" r="1167" b="45412"/>
          <a:stretch>
            <a:fillRect/>
          </a:stretch>
        </p:blipFill>
        <p:spPr bwMode="auto">
          <a:xfrm>
            <a:off x="0" y="2409825"/>
            <a:ext cx="91440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8227" name="矩形 7"/>
          <p:cNvGrpSpPr>
            <a:grpSpLocks/>
          </p:cNvGrpSpPr>
          <p:nvPr/>
        </p:nvGrpSpPr>
        <p:grpSpPr bwMode="auto">
          <a:xfrm>
            <a:off x="0" y="0"/>
            <a:ext cx="9144000" cy="5718175"/>
            <a:chOff x="0" y="0"/>
            <a:chExt cx="5760" cy="3602"/>
          </a:xfrm>
        </p:grpSpPr>
        <p:pic>
          <p:nvPicPr>
            <p:cNvPr id="308235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5760" cy="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29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26630" name="矩形 9"/>
          <p:cNvSpPr>
            <a:spLocks noChangeArrowheads="1"/>
          </p:cNvSpPr>
          <p:nvPr/>
        </p:nvSpPr>
        <p:spPr bwMode="auto">
          <a:xfrm>
            <a:off x="0" y="738188"/>
            <a:ext cx="9144000" cy="4976812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6631" name="矩形 8"/>
          <p:cNvSpPr>
            <a:spLocks noChangeArrowheads="1"/>
          </p:cNvSpPr>
          <p:nvPr/>
        </p:nvSpPr>
        <p:spPr bwMode="auto">
          <a:xfrm flipV="1">
            <a:off x="0" y="633413"/>
            <a:ext cx="9144000" cy="38100"/>
          </a:xfrm>
          <a:prstGeom prst="rect">
            <a:avLst/>
          </a:prstGeom>
          <a:solidFill>
            <a:srgbClr val="DAF0FA"/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308230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308231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26634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AE9DD68-AD00-45FA-893C-1ED6F70EBD9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26635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6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64500" y="5297488"/>
            <a:ext cx="4762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F0044C3-086A-4B1D-88A3-15A82BC877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8" r:id="rId1"/>
    <p:sldLayoutId id="2147485527" r:id="rId2"/>
    <p:sldLayoutId id="2147485526" r:id="rId3"/>
    <p:sldLayoutId id="2147485525" r:id="rId4"/>
    <p:sldLayoutId id="2147485524" r:id="rId5"/>
    <p:sldLayoutId id="2147485523" r:id="rId6"/>
    <p:sldLayoutId id="2147485522" r:id="rId7"/>
    <p:sldLayoutId id="2147485521" r:id="rId8"/>
    <p:sldLayoutId id="2147485520" r:id="rId9"/>
    <p:sldLayoutId id="2147485519" r:id="rId10"/>
    <p:sldLayoutId id="2147485518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5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图片 6"/>
          <p:cNvPicPr>
            <a:picLocks noChangeAspect="1" noChangeArrowheads="1"/>
          </p:cNvPicPr>
          <p:nvPr/>
        </p:nvPicPr>
        <p:blipFill>
          <a:blip r:embed="rId13"/>
          <a:srcRect l="377" t="-1599" r="1167" b="45412"/>
          <a:stretch>
            <a:fillRect/>
          </a:stretch>
        </p:blipFill>
        <p:spPr bwMode="auto">
          <a:xfrm>
            <a:off x="0" y="2409825"/>
            <a:ext cx="91440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0515" name="矩形 7"/>
          <p:cNvGrpSpPr>
            <a:grpSpLocks/>
          </p:cNvGrpSpPr>
          <p:nvPr/>
        </p:nvGrpSpPr>
        <p:grpSpPr bwMode="auto">
          <a:xfrm>
            <a:off x="0" y="0"/>
            <a:ext cx="9144000" cy="5718175"/>
            <a:chOff x="0" y="0"/>
            <a:chExt cx="5760" cy="3602"/>
          </a:xfrm>
        </p:grpSpPr>
        <p:pic>
          <p:nvPicPr>
            <p:cNvPr id="320523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5760" cy="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27654" name="矩形 9"/>
          <p:cNvSpPr>
            <a:spLocks noChangeArrowheads="1"/>
          </p:cNvSpPr>
          <p:nvPr/>
        </p:nvSpPr>
        <p:spPr bwMode="auto">
          <a:xfrm>
            <a:off x="0" y="738188"/>
            <a:ext cx="9144000" cy="4976812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7655" name="矩形 8"/>
          <p:cNvSpPr>
            <a:spLocks noChangeArrowheads="1"/>
          </p:cNvSpPr>
          <p:nvPr/>
        </p:nvSpPr>
        <p:spPr bwMode="auto">
          <a:xfrm flipV="1">
            <a:off x="0" y="633413"/>
            <a:ext cx="9144000" cy="38100"/>
          </a:xfrm>
          <a:prstGeom prst="rect">
            <a:avLst/>
          </a:prstGeom>
          <a:solidFill>
            <a:srgbClr val="DAF0FA"/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320518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320519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27658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67959A-12BE-4D1D-B240-D52CC4B8904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27659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7660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64500" y="5297488"/>
            <a:ext cx="4762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6E3E99E-1F97-43DF-8093-1049DD4229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9" r:id="rId1"/>
    <p:sldLayoutId id="2147485538" r:id="rId2"/>
    <p:sldLayoutId id="2147485537" r:id="rId3"/>
    <p:sldLayoutId id="2147485536" r:id="rId4"/>
    <p:sldLayoutId id="2147485535" r:id="rId5"/>
    <p:sldLayoutId id="2147485534" r:id="rId6"/>
    <p:sldLayoutId id="2147485533" r:id="rId7"/>
    <p:sldLayoutId id="2147485532" r:id="rId8"/>
    <p:sldLayoutId id="2147485531" r:id="rId9"/>
    <p:sldLayoutId id="2147485530" r:id="rId10"/>
    <p:sldLayoutId id="2147485529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5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图片 6"/>
          <p:cNvPicPr>
            <a:picLocks noChangeAspect="1" noChangeArrowheads="1"/>
          </p:cNvPicPr>
          <p:nvPr/>
        </p:nvPicPr>
        <p:blipFill>
          <a:blip r:embed="rId13"/>
          <a:srcRect l="377" t="-1599" r="1167" b="45412"/>
          <a:stretch>
            <a:fillRect/>
          </a:stretch>
        </p:blipFill>
        <p:spPr bwMode="auto">
          <a:xfrm>
            <a:off x="0" y="2409825"/>
            <a:ext cx="91440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2803" name="矩形 7"/>
          <p:cNvGrpSpPr>
            <a:grpSpLocks/>
          </p:cNvGrpSpPr>
          <p:nvPr/>
        </p:nvGrpSpPr>
        <p:grpSpPr bwMode="auto">
          <a:xfrm>
            <a:off x="0" y="0"/>
            <a:ext cx="9144000" cy="5718175"/>
            <a:chOff x="0" y="0"/>
            <a:chExt cx="5760" cy="3602"/>
          </a:xfrm>
        </p:grpSpPr>
        <p:pic>
          <p:nvPicPr>
            <p:cNvPr id="332811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5760" cy="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77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28678" name="矩形 9"/>
          <p:cNvSpPr>
            <a:spLocks noChangeArrowheads="1"/>
          </p:cNvSpPr>
          <p:nvPr/>
        </p:nvSpPr>
        <p:spPr bwMode="auto">
          <a:xfrm>
            <a:off x="0" y="738188"/>
            <a:ext cx="9144000" cy="4976812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8679" name="矩形 8"/>
          <p:cNvSpPr>
            <a:spLocks noChangeArrowheads="1"/>
          </p:cNvSpPr>
          <p:nvPr/>
        </p:nvSpPr>
        <p:spPr bwMode="auto">
          <a:xfrm flipV="1">
            <a:off x="0" y="633413"/>
            <a:ext cx="9144000" cy="38100"/>
          </a:xfrm>
          <a:prstGeom prst="rect">
            <a:avLst/>
          </a:prstGeom>
          <a:solidFill>
            <a:srgbClr val="DAF0FA"/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332806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332807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2868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198AF4-B18A-4F10-ACFA-BD66E2A0E8E3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2868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868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64500" y="5297488"/>
            <a:ext cx="4762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5AF641-7677-4EBA-9C7F-D528AD94B5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0" r:id="rId1"/>
    <p:sldLayoutId id="2147485549" r:id="rId2"/>
    <p:sldLayoutId id="2147485548" r:id="rId3"/>
    <p:sldLayoutId id="2147485547" r:id="rId4"/>
    <p:sldLayoutId id="2147485546" r:id="rId5"/>
    <p:sldLayoutId id="2147485545" r:id="rId6"/>
    <p:sldLayoutId id="2147485544" r:id="rId7"/>
    <p:sldLayoutId id="2147485543" r:id="rId8"/>
    <p:sldLayoutId id="2147485542" r:id="rId9"/>
    <p:sldLayoutId id="2147485541" r:id="rId10"/>
    <p:sldLayoutId id="2147485540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5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图片 6"/>
          <p:cNvPicPr>
            <a:picLocks noChangeAspect="1" noChangeArrowheads="1"/>
          </p:cNvPicPr>
          <p:nvPr/>
        </p:nvPicPr>
        <p:blipFill>
          <a:blip r:embed="rId13"/>
          <a:srcRect l="377" t="-1599" r="1167" b="45412"/>
          <a:stretch>
            <a:fillRect/>
          </a:stretch>
        </p:blipFill>
        <p:spPr bwMode="auto">
          <a:xfrm>
            <a:off x="0" y="2409825"/>
            <a:ext cx="91440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5091" name="矩形 7"/>
          <p:cNvGrpSpPr>
            <a:grpSpLocks/>
          </p:cNvGrpSpPr>
          <p:nvPr/>
        </p:nvGrpSpPr>
        <p:grpSpPr bwMode="auto">
          <a:xfrm>
            <a:off x="0" y="0"/>
            <a:ext cx="9144000" cy="5718175"/>
            <a:chOff x="0" y="0"/>
            <a:chExt cx="5760" cy="3602"/>
          </a:xfrm>
        </p:grpSpPr>
        <p:pic>
          <p:nvPicPr>
            <p:cNvPr id="345099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5760" cy="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1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29702" name="矩形 9"/>
          <p:cNvSpPr>
            <a:spLocks noChangeArrowheads="1"/>
          </p:cNvSpPr>
          <p:nvPr/>
        </p:nvSpPr>
        <p:spPr bwMode="auto">
          <a:xfrm>
            <a:off x="0" y="738188"/>
            <a:ext cx="9144000" cy="4976812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9703" name="矩形 8"/>
          <p:cNvSpPr>
            <a:spLocks noChangeArrowheads="1"/>
          </p:cNvSpPr>
          <p:nvPr/>
        </p:nvSpPr>
        <p:spPr bwMode="auto">
          <a:xfrm flipV="1">
            <a:off x="0" y="633413"/>
            <a:ext cx="9144000" cy="38100"/>
          </a:xfrm>
          <a:prstGeom prst="rect">
            <a:avLst/>
          </a:prstGeom>
          <a:solidFill>
            <a:srgbClr val="DAF0FA"/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345094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345095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29706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BFF11A6-B84A-4D2F-A11B-C9087FA2F17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29707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9708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64500" y="5297488"/>
            <a:ext cx="4762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1FAFB7E-05BC-4EC5-BEE5-54DDD553A2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1" r:id="rId1"/>
    <p:sldLayoutId id="2147485560" r:id="rId2"/>
    <p:sldLayoutId id="2147485559" r:id="rId3"/>
    <p:sldLayoutId id="2147485558" r:id="rId4"/>
    <p:sldLayoutId id="2147485557" r:id="rId5"/>
    <p:sldLayoutId id="2147485556" r:id="rId6"/>
    <p:sldLayoutId id="2147485555" r:id="rId7"/>
    <p:sldLayoutId id="2147485554" r:id="rId8"/>
    <p:sldLayoutId id="2147485553" r:id="rId9"/>
    <p:sldLayoutId id="2147485552" r:id="rId10"/>
    <p:sldLayoutId id="2147485551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5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6"/>
          <p:cNvPicPr>
            <a:picLocks noChangeAspect="1" noChangeArrowheads="1"/>
          </p:cNvPicPr>
          <p:nvPr/>
        </p:nvPicPr>
        <p:blipFill>
          <a:blip r:embed="rId13"/>
          <a:srcRect l="377" t="-1599" r="1167" b="45412"/>
          <a:stretch>
            <a:fillRect/>
          </a:stretch>
        </p:blipFill>
        <p:spPr bwMode="auto">
          <a:xfrm>
            <a:off x="0" y="2409825"/>
            <a:ext cx="91440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3" name="矩形 7"/>
          <p:cNvGrpSpPr>
            <a:grpSpLocks/>
          </p:cNvGrpSpPr>
          <p:nvPr/>
        </p:nvGrpSpPr>
        <p:grpSpPr bwMode="auto">
          <a:xfrm>
            <a:off x="0" y="0"/>
            <a:ext cx="9144000" cy="5718175"/>
            <a:chOff x="0" y="0"/>
            <a:chExt cx="5760" cy="3602"/>
          </a:xfrm>
        </p:grpSpPr>
        <p:pic>
          <p:nvPicPr>
            <p:cNvPr id="25611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5760" cy="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3078" name="矩形 9"/>
          <p:cNvSpPr>
            <a:spLocks noChangeArrowheads="1"/>
          </p:cNvSpPr>
          <p:nvPr/>
        </p:nvSpPr>
        <p:spPr bwMode="auto">
          <a:xfrm>
            <a:off x="0" y="738188"/>
            <a:ext cx="9144000" cy="4976812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5605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25606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3081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charset="0"/>
              <a:buNone/>
              <a:defRPr sz="1200">
                <a:solidFill>
                  <a:srgbClr val="919293"/>
                </a:solidFill>
                <a:latin typeface="Arial" charset="0"/>
                <a:cs typeface="华文中宋"/>
              </a:defRPr>
            </a:lvl1pPr>
          </a:lstStyle>
          <a:p>
            <a:pPr>
              <a:defRPr/>
            </a:pPr>
            <a:fld id="{F1F1129E-3F7C-45BA-804C-A3978494E37A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3082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charset="0"/>
              <a:buNone/>
              <a:defRPr sz="1200">
                <a:solidFill>
                  <a:srgbClr val="919293"/>
                </a:solidFill>
                <a:latin typeface="Arial" charset="0"/>
                <a:cs typeface="华文中宋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83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64500" y="5297488"/>
            <a:ext cx="4762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charset="0"/>
              <a:buNone/>
              <a:defRPr>
                <a:solidFill>
                  <a:srgbClr val="47B6E7"/>
                </a:solidFill>
                <a:latin typeface="Arial" charset="0"/>
                <a:cs typeface="华文中宋"/>
              </a:defRPr>
            </a:lvl1pPr>
          </a:lstStyle>
          <a:p>
            <a:pPr>
              <a:defRPr/>
            </a:pPr>
            <a:fld id="{DA430B85-D6B3-4C6E-B68D-93A97F2713B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3084" name="矩形 8"/>
          <p:cNvSpPr>
            <a:spLocks noChangeArrowheads="1"/>
          </p:cNvSpPr>
          <p:nvPr/>
        </p:nvSpPr>
        <p:spPr bwMode="auto">
          <a:xfrm flipV="1">
            <a:off x="0" y="633413"/>
            <a:ext cx="9144000" cy="38100"/>
          </a:xfrm>
          <a:prstGeom prst="rect">
            <a:avLst/>
          </a:prstGeom>
          <a:solidFill>
            <a:srgbClr val="DAF0FA"/>
          </a:solidFill>
          <a:ln>
            <a:noFill/>
          </a:ln>
          <a:extLst>
            <a:ext uri="{91240B29-F687-4F45-9708-019B960494DF}"/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5" r:id="rId1"/>
    <p:sldLayoutId id="2147485274" r:id="rId2"/>
    <p:sldLayoutId id="2147485273" r:id="rId3"/>
    <p:sldLayoutId id="2147485272" r:id="rId4"/>
    <p:sldLayoutId id="2147485271" r:id="rId5"/>
    <p:sldLayoutId id="2147485270" r:id="rId6"/>
    <p:sldLayoutId id="2147485269" r:id="rId7"/>
    <p:sldLayoutId id="2147485268" r:id="rId8"/>
    <p:sldLayoutId id="2147485267" r:id="rId9"/>
    <p:sldLayoutId id="2147485266" r:id="rId10"/>
    <p:sldLayoutId id="2147485265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5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378" name="Group 2"/>
          <p:cNvGrpSpPr>
            <a:grpSpLocks/>
          </p:cNvGrpSpPr>
          <p:nvPr userDrawn="1"/>
        </p:nvGrpSpPr>
        <p:grpSpPr bwMode="auto">
          <a:xfrm>
            <a:off x="1588" y="0"/>
            <a:ext cx="9142412" cy="5735638"/>
            <a:chOff x="0" y="0"/>
            <a:chExt cx="9142548" cy="6882108"/>
          </a:xfrm>
        </p:grpSpPr>
        <p:pic>
          <p:nvPicPr>
            <p:cNvPr id="357384" name="图片 14"/>
            <p:cNvPicPr>
              <a:picLocks noChangeAspect="1" noChangeArrowheads="1"/>
            </p:cNvPicPr>
            <p:nvPr userDrawn="1"/>
          </p:nvPicPr>
          <p:blipFill>
            <a:blip r:embed="rId13"/>
            <a:srcRect l="398" b="1694"/>
            <a:stretch>
              <a:fillRect/>
            </a:stretch>
          </p:blipFill>
          <p:spPr bwMode="auto">
            <a:xfrm rot="-5400000">
              <a:off x="-859342" y="859342"/>
              <a:ext cx="6882108" cy="5163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7385" name="Group 4"/>
            <p:cNvGrpSpPr>
              <a:grpSpLocks/>
            </p:cNvGrpSpPr>
            <p:nvPr userDrawn="1"/>
          </p:nvGrpSpPr>
          <p:grpSpPr bwMode="auto">
            <a:xfrm>
              <a:off x="4302252" y="6096"/>
              <a:ext cx="4840296" cy="6858294"/>
              <a:chOff x="0" y="0"/>
              <a:chExt cx="4840224" cy="6858000"/>
            </a:xfrm>
          </p:grpSpPr>
          <p:pic>
            <p:nvPicPr>
              <p:cNvPr id="357386" name="矩形 15"/>
              <p:cNvPicPr>
                <a:picLocks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0" y="0"/>
                <a:ext cx="4840224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26" name="Text Box 6"/>
              <p:cNvSpPr txBox="1">
                <a:spLocks noChangeArrowheads="1"/>
              </p:cNvSpPr>
              <p:nvPr/>
            </p:nvSpPr>
            <p:spPr bwMode="auto">
              <a:xfrm>
                <a:off x="-1651" y="1524"/>
                <a:ext cx="4841875" cy="6858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914400">
                  <a:buFont typeface="Arial" panose="020B0604020202020204" pitchFamily="34" charset="0"/>
                  <a:buNone/>
                  <a:defRPr/>
                </a:pPr>
                <a:endParaRPr lang="zh-CN" altLang="en-US" sz="1800">
                  <a:solidFill>
                    <a:srgbClr val="FFFFFF"/>
                  </a:solidFill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57379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357380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30729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6AB534B-CE90-4AFC-8210-D99323AD810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0730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31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C325926-F666-4B18-BB19-46BE9E15C1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2" r:id="rId1"/>
    <p:sldLayoutId id="2147485571" r:id="rId2"/>
    <p:sldLayoutId id="2147485570" r:id="rId3"/>
    <p:sldLayoutId id="2147485569" r:id="rId4"/>
    <p:sldLayoutId id="2147485568" r:id="rId5"/>
    <p:sldLayoutId id="2147485567" r:id="rId6"/>
    <p:sldLayoutId id="2147485566" r:id="rId7"/>
    <p:sldLayoutId id="2147485565" r:id="rId8"/>
    <p:sldLayoutId id="2147485564" r:id="rId9"/>
    <p:sldLayoutId id="2147485563" r:id="rId10"/>
    <p:sldLayoutId id="2147485562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666" name="Group 2"/>
          <p:cNvGrpSpPr>
            <a:grpSpLocks/>
          </p:cNvGrpSpPr>
          <p:nvPr userDrawn="1"/>
        </p:nvGrpSpPr>
        <p:grpSpPr bwMode="auto">
          <a:xfrm>
            <a:off x="1588" y="0"/>
            <a:ext cx="9142412" cy="5735638"/>
            <a:chOff x="0" y="0"/>
            <a:chExt cx="9142548" cy="6882108"/>
          </a:xfrm>
        </p:grpSpPr>
        <p:pic>
          <p:nvPicPr>
            <p:cNvPr id="369672" name="图片 14"/>
            <p:cNvPicPr>
              <a:picLocks noChangeAspect="1" noChangeArrowheads="1"/>
            </p:cNvPicPr>
            <p:nvPr userDrawn="1"/>
          </p:nvPicPr>
          <p:blipFill>
            <a:blip r:embed="rId13"/>
            <a:srcRect l="398" b="1694"/>
            <a:stretch>
              <a:fillRect/>
            </a:stretch>
          </p:blipFill>
          <p:spPr bwMode="auto">
            <a:xfrm rot="-5400000">
              <a:off x="-859342" y="859342"/>
              <a:ext cx="6882108" cy="5163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69673" name="Group 4"/>
            <p:cNvGrpSpPr>
              <a:grpSpLocks/>
            </p:cNvGrpSpPr>
            <p:nvPr userDrawn="1"/>
          </p:nvGrpSpPr>
          <p:grpSpPr bwMode="auto">
            <a:xfrm>
              <a:off x="4302252" y="6096"/>
              <a:ext cx="4840296" cy="6858294"/>
              <a:chOff x="0" y="0"/>
              <a:chExt cx="4840224" cy="6858000"/>
            </a:xfrm>
          </p:grpSpPr>
          <p:pic>
            <p:nvPicPr>
              <p:cNvPr id="369674" name="矩形 15"/>
              <p:cNvPicPr>
                <a:picLocks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0" y="0"/>
                <a:ext cx="4840224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750" name="Text Box 6"/>
              <p:cNvSpPr txBox="1">
                <a:spLocks noChangeArrowheads="1"/>
              </p:cNvSpPr>
              <p:nvPr/>
            </p:nvSpPr>
            <p:spPr bwMode="auto">
              <a:xfrm>
                <a:off x="-1651" y="1524"/>
                <a:ext cx="4841875" cy="6858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914400">
                  <a:buFont typeface="Arial" panose="020B0604020202020204" pitchFamily="34" charset="0"/>
                  <a:buNone/>
                  <a:defRPr/>
                </a:pPr>
                <a:endParaRPr lang="zh-CN" altLang="en-US" sz="1800">
                  <a:solidFill>
                    <a:srgbClr val="FFFFFF"/>
                  </a:solidFill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69667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369668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317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A8C90-DF33-46D6-93D2-FBB3B134795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17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17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08F39AB-CC0E-4B0A-B204-188FD859DA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83" r:id="rId1"/>
    <p:sldLayoutId id="2147485582" r:id="rId2"/>
    <p:sldLayoutId id="2147485581" r:id="rId3"/>
    <p:sldLayoutId id="2147485580" r:id="rId4"/>
    <p:sldLayoutId id="2147485579" r:id="rId5"/>
    <p:sldLayoutId id="2147485578" r:id="rId6"/>
    <p:sldLayoutId id="2147485577" r:id="rId7"/>
    <p:sldLayoutId id="2147485576" r:id="rId8"/>
    <p:sldLayoutId id="2147485575" r:id="rId9"/>
    <p:sldLayoutId id="2147485574" r:id="rId10"/>
    <p:sldLayoutId id="2147485573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954" name="Group 2"/>
          <p:cNvGrpSpPr>
            <a:grpSpLocks/>
          </p:cNvGrpSpPr>
          <p:nvPr userDrawn="1"/>
        </p:nvGrpSpPr>
        <p:grpSpPr bwMode="auto">
          <a:xfrm>
            <a:off x="1588" y="0"/>
            <a:ext cx="9142412" cy="5735638"/>
            <a:chOff x="0" y="0"/>
            <a:chExt cx="9142548" cy="6882108"/>
          </a:xfrm>
        </p:grpSpPr>
        <p:pic>
          <p:nvPicPr>
            <p:cNvPr id="381960" name="图片 14"/>
            <p:cNvPicPr>
              <a:picLocks noChangeAspect="1" noChangeArrowheads="1"/>
            </p:cNvPicPr>
            <p:nvPr userDrawn="1"/>
          </p:nvPicPr>
          <p:blipFill>
            <a:blip r:embed="rId13"/>
            <a:srcRect l="398" b="1694"/>
            <a:stretch>
              <a:fillRect/>
            </a:stretch>
          </p:blipFill>
          <p:spPr bwMode="auto">
            <a:xfrm rot="-5400000">
              <a:off x="-859342" y="859342"/>
              <a:ext cx="6882108" cy="5163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81961" name="Group 4"/>
            <p:cNvGrpSpPr>
              <a:grpSpLocks/>
            </p:cNvGrpSpPr>
            <p:nvPr userDrawn="1"/>
          </p:nvGrpSpPr>
          <p:grpSpPr bwMode="auto">
            <a:xfrm>
              <a:off x="4302252" y="6096"/>
              <a:ext cx="4840296" cy="6858294"/>
              <a:chOff x="0" y="0"/>
              <a:chExt cx="4840224" cy="6858000"/>
            </a:xfrm>
          </p:grpSpPr>
          <p:pic>
            <p:nvPicPr>
              <p:cNvPr id="381962" name="矩形 15"/>
              <p:cNvPicPr>
                <a:picLocks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0" y="0"/>
                <a:ext cx="4840224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774" name="Text Box 6"/>
              <p:cNvSpPr txBox="1">
                <a:spLocks noChangeArrowheads="1"/>
              </p:cNvSpPr>
              <p:nvPr/>
            </p:nvSpPr>
            <p:spPr bwMode="auto">
              <a:xfrm>
                <a:off x="-1651" y="1524"/>
                <a:ext cx="4841875" cy="6858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914400">
                  <a:buFont typeface="Arial" panose="020B0604020202020204" pitchFamily="34" charset="0"/>
                  <a:buNone/>
                  <a:defRPr/>
                </a:pPr>
                <a:endParaRPr lang="zh-CN" altLang="en-US" sz="1800">
                  <a:solidFill>
                    <a:srgbClr val="FFFFFF"/>
                  </a:solidFill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81955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381956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32777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75E496E-5EF0-4C84-A40C-B80C566EA8E1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2778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2779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981A846-442B-40FC-B073-584AD80BFE8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94" r:id="rId1"/>
    <p:sldLayoutId id="2147485593" r:id="rId2"/>
    <p:sldLayoutId id="2147485592" r:id="rId3"/>
    <p:sldLayoutId id="2147485591" r:id="rId4"/>
    <p:sldLayoutId id="2147485590" r:id="rId5"/>
    <p:sldLayoutId id="2147485589" r:id="rId6"/>
    <p:sldLayoutId id="2147485588" r:id="rId7"/>
    <p:sldLayoutId id="2147485587" r:id="rId8"/>
    <p:sldLayoutId id="2147485586" r:id="rId9"/>
    <p:sldLayoutId id="2147485585" r:id="rId10"/>
    <p:sldLayoutId id="2147485584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242" name="Group 2"/>
          <p:cNvGrpSpPr>
            <a:grpSpLocks/>
          </p:cNvGrpSpPr>
          <p:nvPr userDrawn="1"/>
        </p:nvGrpSpPr>
        <p:grpSpPr bwMode="auto">
          <a:xfrm>
            <a:off x="1588" y="0"/>
            <a:ext cx="9142412" cy="5735638"/>
            <a:chOff x="0" y="0"/>
            <a:chExt cx="9142548" cy="6882108"/>
          </a:xfrm>
        </p:grpSpPr>
        <p:pic>
          <p:nvPicPr>
            <p:cNvPr id="394248" name="图片 14"/>
            <p:cNvPicPr>
              <a:picLocks noChangeAspect="1" noChangeArrowheads="1"/>
            </p:cNvPicPr>
            <p:nvPr userDrawn="1"/>
          </p:nvPicPr>
          <p:blipFill>
            <a:blip r:embed="rId13"/>
            <a:srcRect l="398" b="1694"/>
            <a:stretch>
              <a:fillRect/>
            </a:stretch>
          </p:blipFill>
          <p:spPr bwMode="auto">
            <a:xfrm rot="-5400000">
              <a:off x="-859342" y="859342"/>
              <a:ext cx="6882108" cy="5163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94249" name="Group 4"/>
            <p:cNvGrpSpPr>
              <a:grpSpLocks/>
            </p:cNvGrpSpPr>
            <p:nvPr userDrawn="1"/>
          </p:nvGrpSpPr>
          <p:grpSpPr bwMode="auto">
            <a:xfrm>
              <a:off x="4302252" y="6096"/>
              <a:ext cx="4840296" cy="6858294"/>
              <a:chOff x="0" y="0"/>
              <a:chExt cx="4840224" cy="6858000"/>
            </a:xfrm>
          </p:grpSpPr>
          <p:pic>
            <p:nvPicPr>
              <p:cNvPr id="394250" name="矩形 15"/>
              <p:cNvPicPr>
                <a:picLocks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0" y="0"/>
                <a:ext cx="4840224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798" name="Text Box 6"/>
              <p:cNvSpPr txBox="1">
                <a:spLocks noChangeArrowheads="1"/>
              </p:cNvSpPr>
              <p:nvPr/>
            </p:nvSpPr>
            <p:spPr bwMode="auto">
              <a:xfrm>
                <a:off x="-1651" y="1524"/>
                <a:ext cx="4841875" cy="6858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914400">
                  <a:buFont typeface="Arial" panose="020B0604020202020204" pitchFamily="34" charset="0"/>
                  <a:buNone/>
                  <a:defRPr/>
                </a:pPr>
                <a:endParaRPr lang="zh-CN" altLang="en-US" sz="1800">
                  <a:solidFill>
                    <a:srgbClr val="FFFFFF"/>
                  </a:solidFill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94243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394244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33801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0F1E013-8095-4362-8F82-51DBE6740F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3802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3803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25F082E-B250-420B-A1FA-606E6971BC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05" r:id="rId1"/>
    <p:sldLayoutId id="2147485604" r:id="rId2"/>
    <p:sldLayoutId id="2147485603" r:id="rId3"/>
    <p:sldLayoutId id="2147485602" r:id="rId4"/>
    <p:sldLayoutId id="2147485601" r:id="rId5"/>
    <p:sldLayoutId id="2147485600" r:id="rId6"/>
    <p:sldLayoutId id="2147485599" r:id="rId7"/>
    <p:sldLayoutId id="2147485598" r:id="rId8"/>
    <p:sldLayoutId id="2147485597" r:id="rId9"/>
    <p:sldLayoutId id="2147485596" r:id="rId10"/>
    <p:sldLayoutId id="2147485595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530" name="Group 2"/>
          <p:cNvGrpSpPr>
            <a:grpSpLocks/>
          </p:cNvGrpSpPr>
          <p:nvPr userDrawn="1"/>
        </p:nvGrpSpPr>
        <p:grpSpPr bwMode="auto">
          <a:xfrm>
            <a:off x="1588" y="0"/>
            <a:ext cx="9142412" cy="5735638"/>
            <a:chOff x="0" y="0"/>
            <a:chExt cx="9142548" cy="6882108"/>
          </a:xfrm>
        </p:grpSpPr>
        <p:pic>
          <p:nvPicPr>
            <p:cNvPr id="406536" name="图片 14"/>
            <p:cNvPicPr>
              <a:picLocks noChangeAspect="1" noChangeArrowheads="1"/>
            </p:cNvPicPr>
            <p:nvPr userDrawn="1"/>
          </p:nvPicPr>
          <p:blipFill>
            <a:blip r:embed="rId13"/>
            <a:srcRect l="398" b="1694"/>
            <a:stretch>
              <a:fillRect/>
            </a:stretch>
          </p:blipFill>
          <p:spPr bwMode="auto">
            <a:xfrm rot="-5400000">
              <a:off x="-859342" y="859342"/>
              <a:ext cx="6882108" cy="5163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06537" name="Group 4"/>
            <p:cNvGrpSpPr>
              <a:grpSpLocks/>
            </p:cNvGrpSpPr>
            <p:nvPr userDrawn="1"/>
          </p:nvGrpSpPr>
          <p:grpSpPr bwMode="auto">
            <a:xfrm>
              <a:off x="4302252" y="6096"/>
              <a:ext cx="4840296" cy="6858294"/>
              <a:chOff x="0" y="0"/>
              <a:chExt cx="4840224" cy="6858000"/>
            </a:xfrm>
          </p:grpSpPr>
          <p:pic>
            <p:nvPicPr>
              <p:cNvPr id="406538" name="矩形 15"/>
              <p:cNvPicPr>
                <a:picLocks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0" y="0"/>
                <a:ext cx="4840224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822" name="Text Box 6"/>
              <p:cNvSpPr txBox="1">
                <a:spLocks noChangeArrowheads="1"/>
              </p:cNvSpPr>
              <p:nvPr/>
            </p:nvSpPr>
            <p:spPr bwMode="auto">
              <a:xfrm>
                <a:off x="-1651" y="1524"/>
                <a:ext cx="4841875" cy="6858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914400">
                  <a:buFont typeface="Arial" panose="020B0604020202020204" pitchFamily="34" charset="0"/>
                  <a:buNone/>
                  <a:defRPr/>
                </a:pPr>
                <a:endParaRPr lang="zh-CN" altLang="en-US" sz="1800">
                  <a:solidFill>
                    <a:srgbClr val="FFFFFF"/>
                  </a:solidFill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406531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406532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34825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88A2DCA-73C0-4A10-9A1A-FC93E42C074B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4826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4827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E3A835-198C-4B21-8755-1F7896861C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16" r:id="rId1"/>
    <p:sldLayoutId id="2147485615" r:id="rId2"/>
    <p:sldLayoutId id="2147485614" r:id="rId3"/>
    <p:sldLayoutId id="2147485613" r:id="rId4"/>
    <p:sldLayoutId id="2147485612" r:id="rId5"/>
    <p:sldLayoutId id="2147485611" r:id="rId6"/>
    <p:sldLayoutId id="2147485610" r:id="rId7"/>
    <p:sldLayoutId id="2147485609" r:id="rId8"/>
    <p:sldLayoutId id="2147485608" r:id="rId9"/>
    <p:sldLayoutId id="2147485607" r:id="rId10"/>
    <p:sldLayoutId id="2147485606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818" name="Group 2"/>
          <p:cNvGrpSpPr>
            <a:grpSpLocks/>
          </p:cNvGrpSpPr>
          <p:nvPr userDrawn="1"/>
        </p:nvGrpSpPr>
        <p:grpSpPr bwMode="auto">
          <a:xfrm>
            <a:off x="1588" y="0"/>
            <a:ext cx="9142412" cy="5735638"/>
            <a:chOff x="0" y="0"/>
            <a:chExt cx="9142548" cy="6882108"/>
          </a:xfrm>
        </p:grpSpPr>
        <p:pic>
          <p:nvPicPr>
            <p:cNvPr id="418824" name="图片 14"/>
            <p:cNvPicPr>
              <a:picLocks noChangeAspect="1" noChangeArrowheads="1"/>
            </p:cNvPicPr>
            <p:nvPr userDrawn="1"/>
          </p:nvPicPr>
          <p:blipFill>
            <a:blip r:embed="rId13"/>
            <a:srcRect l="398" b="1694"/>
            <a:stretch>
              <a:fillRect/>
            </a:stretch>
          </p:blipFill>
          <p:spPr bwMode="auto">
            <a:xfrm rot="-5400000">
              <a:off x="-859342" y="859342"/>
              <a:ext cx="6882108" cy="5163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18825" name="Group 4"/>
            <p:cNvGrpSpPr>
              <a:grpSpLocks/>
            </p:cNvGrpSpPr>
            <p:nvPr userDrawn="1"/>
          </p:nvGrpSpPr>
          <p:grpSpPr bwMode="auto">
            <a:xfrm>
              <a:off x="4302252" y="6096"/>
              <a:ext cx="4840296" cy="6858294"/>
              <a:chOff x="0" y="0"/>
              <a:chExt cx="4840224" cy="6858000"/>
            </a:xfrm>
          </p:grpSpPr>
          <p:pic>
            <p:nvPicPr>
              <p:cNvPr id="418826" name="矩形 15"/>
              <p:cNvPicPr>
                <a:picLocks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0" y="0"/>
                <a:ext cx="4840224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846" name="Text Box 6"/>
              <p:cNvSpPr txBox="1">
                <a:spLocks noChangeArrowheads="1"/>
              </p:cNvSpPr>
              <p:nvPr/>
            </p:nvSpPr>
            <p:spPr bwMode="auto">
              <a:xfrm>
                <a:off x="-1651" y="1524"/>
                <a:ext cx="4841875" cy="6858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914400">
                  <a:buFont typeface="Arial" panose="020B0604020202020204" pitchFamily="34" charset="0"/>
                  <a:buNone/>
                  <a:defRPr/>
                </a:pPr>
                <a:endParaRPr lang="zh-CN" altLang="en-US" sz="1800">
                  <a:solidFill>
                    <a:srgbClr val="FFFFFF"/>
                  </a:solidFill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418819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418820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35849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19C0449-A09B-416C-BC48-AB8AD314B026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5850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5851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E93BD1D-344A-48D6-9BA2-F9B3AF0F4B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7" r:id="rId1"/>
    <p:sldLayoutId id="2147485626" r:id="rId2"/>
    <p:sldLayoutId id="2147485625" r:id="rId3"/>
    <p:sldLayoutId id="2147485624" r:id="rId4"/>
    <p:sldLayoutId id="2147485623" r:id="rId5"/>
    <p:sldLayoutId id="2147485622" r:id="rId6"/>
    <p:sldLayoutId id="2147485621" r:id="rId7"/>
    <p:sldLayoutId id="2147485620" r:id="rId8"/>
    <p:sldLayoutId id="2147485619" r:id="rId9"/>
    <p:sldLayoutId id="2147485618" r:id="rId10"/>
    <p:sldLayoutId id="2147485617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106" name="Group 2"/>
          <p:cNvGrpSpPr>
            <a:grpSpLocks/>
          </p:cNvGrpSpPr>
          <p:nvPr userDrawn="1"/>
        </p:nvGrpSpPr>
        <p:grpSpPr bwMode="auto">
          <a:xfrm>
            <a:off x="1588" y="0"/>
            <a:ext cx="9142412" cy="5735638"/>
            <a:chOff x="0" y="0"/>
            <a:chExt cx="9142548" cy="6882108"/>
          </a:xfrm>
        </p:grpSpPr>
        <p:pic>
          <p:nvPicPr>
            <p:cNvPr id="431112" name="图片 14"/>
            <p:cNvPicPr>
              <a:picLocks noChangeAspect="1" noChangeArrowheads="1"/>
            </p:cNvPicPr>
            <p:nvPr userDrawn="1"/>
          </p:nvPicPr>
          <p:blipFill>
            <a:blip r:embed="rId13"/>
            <a:srcRect l="398" b="1694"/>
            <a:stretch>
              <a:fillRect/>
            </a:stretch>
          </p:blipFill>
          <p:spPr bwMode="auto">
            <a:xfrm rot="-5400000">
              <a:off x="-859342" y="859342"/>
              <a:ext cx="6882108" cy="5163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1113" name="Group 4"/>
            <p:cNvGrpSpPr>
              <a:grpSpLocks/>
            </p:cNvGrpSpPr>
            <p:nvPr userDrawn="1"/>
          </p:nvGrpSpPr>
          <p:grpSpPr bwMode="auto">
            <a:xfrm>
              <a:off x="4302252" y="6096"/>
              <a:ext cx="4840296" cy="6858294"/>
              <a:chOff x="0" y="0"/>
              <a:chExt cx="4840224" cy="6858000"/>
            </a:xfrm>
          </p:grpSpPr>
          <p:pic>
            <p:nvPicPr>
              <p:cNvPr id="431114" name="矩形 15"/>
              <p:cNvPicPr>
                <a:picLocks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0" y="0"/>
                <a:ext cx="4840224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870" name="Text Box 6"/>
              <p:cNvSpPr txBox="1">
                <a:spLocks noChangeArrowheads="1"/>
              </p:cNvSpPr>
              <p:nvPr/>
            </p:nvSpPr>
            <p:spPr bwMode="auto">
              <a:xfrm>
                <a:off x="-1651" y="1524"/>
                <a:ext cx="4841875" cy="6858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914400">
                  <a:buFont typeface="Arial" panose="020B0604020202020204" pitchFamily="34" charset="0"/>
                  <a:buNone/>
                  <a:defRPr/>
                </a:pPr>
                <a:endParaRPr lang="zh-CN" altLang="en-US" sz="1800">
                  <a:solidFill>
                    <a:srgbClr val="FFFFFF"/>
                  </a:solidFill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431107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431108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3687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B999DE4-8FD7-4342-96A7-1CF56A293D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687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687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B1421B5-C65E-4DAC-A564-558392A9C7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38" r:id="rId1"/>
    <p:sldLayoutId id="2147485637" r:id="rId2"/>
    <p:sldLayoutId id="2147485636" r:id="rId3"/>
    <p:sldLayoutId id="2147485635" r:id="rId4"/>
    <p:sldLayoutId id="2147485634" r:id="rId5"/>
    <p:sldLayoutId id="2147485633" r:id="rId6"/>
    <p:sldLayoutId id="2147485632" r:id="rId7"/>
    <p:sldLayoutId id="2147485631" r:id="rId8"/>
    <p:sldLayoutId id="2147485630" r:id="rId9"/>
    <p:sldLayoutId id="2147485629" r:id="rId10"/>
    <p:sldLayoutId id="2147485628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394" name="Group 2"/>
          <p:cNvGrpSpPr>
            <a:grpSpLocks/>
          </p:cNvGrpSpPr>
          <p:nvPr userDrawn="1"/>
        </p:nvGrpSpPr>
        <p:grpSpPr bwMode="auto">
          <a:xfrm>
            <a:off x="1588" y="0"/>
            <a:ext cx="9142412" cy="5735638"/>
            <a:chOff x="0" y="0"/>
            <a:chExt cx="9142548" cy="6882108"/>
          </a:xfrm>
        </p:grpSpPr>
        <p:pic>
          <p:nvPicPr>
            <p:cNvPr id="443400" name="图片 14"/>
            <p:cNvPicPr>
              <a:picLocks noChangeAspect="1" noChangeArrowheads="1"/>
            </p:cNvPicPr>
            <p:nvPr userDrawn="1"/>
          </p:nvPicPr>
          <p:blipFill>
            <a:blip r:embed="rId13"/>
            <a:srcRect l="398" b="1694"/>
            <a:stretch>
              <a:fillRect/>
            </a:stretch>
          </p:blipFill>
          <p:spPr bwMode="auto">
            <a:xfrm rot="-5400000">
              <a:off x="-859342" y="859342"/>
              <a:ext cx="6882108" cy="5163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43401" name="Group 4"/>
            <p:cNvGrpSpPr>
              <a:grpSpLocks/>
            </p:cNvGrpSpPr>
            <p:nvPr userDrawn="1"/>
          </p:nvGrpSpPr>
          <p:grpSpPr bwMode="auto">
            <a:xfrm>
              <a:off x="4302252" y="6096"/>
              <a:ext cx="4840296" cy="6858294"/>
              <a:chOff x="0" y="0"/>
              <a:chExt cx="4840224" cy="6858000"/>
            </a:xfrm>
          </p:grpSpPr>
          <p:pic>
            <p:nvPicPr>
              <p:cNvPr id="443402" name="矩形 15"/>
              <p:cNvPicPr>
                <a:picLocks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0" y="0"/>
                <a:ext cx="4840224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894" name="Text Box 6"/>
              <p:cNvSpPr txBox="1">
                <a:spLocks noChangeArrowheads="1"/>
              </p:cNvSpPr>
              <p:nvPr/>
            </p:nvSpPr>
            <p:spPr bwMode="auto">
              <a:xfrm>
                <a:off x="-1651" y="1524"/>
                <a:ext cx="4841875" cy="6858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914400">
                  <a:buFont typeface="Arial" panose="020B0604020202020204" pitchFamily="34" charset="0"/>
                  <a:buNone/>
                  <a:defRPr/>
                </a:pPr>
                <a:endParaRPr lang="zh-CN" altLang="en-US" sz="1800">
                  <a:solidFill>
                    <a:srgbClr val="FFFFFF"/>
                  </a:solidFill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443395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443396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37897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5D893-2FB9-40D5-8DB4-4F03F1D36369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7898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7899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C112635-2763-4A92-B0F6-2BF1A252E7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49" r:id="rId1"/>
    <p:sldLayoutId id="2147485648" r:id="rId2"/>
    <p:sldLayoutId id="2147485647" r:id="rId3"/>
    <p:sldLayoutId id="2147485646" r:id="rId4"/>
    <p:sldLayoutId id="2147485645" r:id="rId5"/>
    <p:sldLayoutId id="2147485644" r:id="rId6"/>
    <p:sldLayoutId id="2147485643" r:id="rId7"/>
    <p:sldLayoutId id="2147485642" r:id="rId8"/>
    <p:sldLayoutId id="2147485641" r:id="rId9"/>
    <p:sldLayoutId id="2147485640" r:id="rId10"/>
    <p:sldLayoutId id="2147485639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682" name="Group 2"/>
          <p:cNvGrpSpPr>
            <a:grpSpLocks/>
          </p:cNvGrpSpPr>
          <p:nvPr userDrawn="1"/>
        </p:nvGrpSpPr>
        <p:grpSpPr bwMode="auto">
          <a:xfrm>
            <a:off x="1588" y="0"/>
            <a:ext cx="9142412" cy="5735638"/>
            <a:chOff x="0" y="0"/>
            <a:chExt cx="9142548" cy="6882108"/>
          </a:xfrm>
        </p:grpSpPr>
        <p:pic>
          <p:nvPicPr>
            <p:cNvPr id="455688" name="图片 14"/>
            <p:cNvPicPr>
              <a:picLocks noChangeAspect="1" noChangeArrowheads="1"/>
            </p:cNvPicPr>
            <p:nvPr userDrawn="1"/>
          </p:nvPicPr>
          <p:blipFill>
            <a:blip r:embed="rId13"/>
            <a:srcRect l="398" b="1694"/>
            <a:stretch>
              <a:fillRect/>
            </a:stretch>
          </p:blipFill>
          <p:spPr bwMode="auto">
            <a:xfrm rot="-5400000">
              <a:off x="-859342" y="859342"/>
              <a:ext cx="6882108" cy="5163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5689" name="Group 4"/>
            <p:cNvGrpSpPr>
              <a:grpSpLocks/>
            </p:cNvGrpSpPr>
            <p:nvPr userDrawn="1"/>
          </p:nvGrpSpPr>
          <p:grpSpPr bwMode="auto">
            <a:xfrm>
              <a:off x="4302252" y="6096"/>
              <a:ext cx="4840296" cy="6858294"/>
              <a:chOff x="0" y="0"/>
              <a:chExt cx="4840224" cy="6858000"/>
            </a:xfrm>
          </p:grpSpPr>
          <p:pic>
            <p:nvPicPr>
              <p:cNvPr id="455690" name="矩形 15"/>
              <p:cNvPicPr>
                <a:picLocks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0" y="0"/>
                <a:ext cx="4840224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918" name="Text Box 6"/>
              <p:cNvSpPr txBox="1">
                <a:spLocks noChangeArrowheads="1"/>
              </p:cNvSpPr>
              <p:nvPr/>
            </p:nvSpPr>
            <p:spPr bwMode="auto">
              <a:xfrm>
                <a:off x="-1651" y="1524"/>
                <a:ext cx="4841875" cy="6858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914400">
                  <a:buFont typeface="Arial" panose="020B0604020202020204" pitchFamily="34" charset="0"/>
                  <a:buNone/>
                  <a:defRPr/>
                </a:pPr>
                <a:endParaRPr lang="zh-CN" altLang="en-US" sz="1800">
                  <a:solidFill>
                    <a:srgbClr val="FFFFFF"/>
                  </a:solidFill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455683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455684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38921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3F86345-0424-4658-A7B5-992F276FC56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8922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8923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54E4F3-92D1-44F2-9770-D58D794989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60" r:id="rId1"/>
    <p:sldLayoutId id="2147485659" r:id="rId2"/>
    <p:sldLayoutId id="2147485658" r:id="rId3"/>
    <p:sldLayoutId id="2147485657" r:id="rId4"/>
    <p:sldLayoutId id="2147485656" r:id="rId5"/>
    <p:sldLayoutId id="2147485655" r:id="rId6"/>
    <p:sldLayoutId id="2147485654" r:id="rId7"/>
    <p:sldLayoutId id="2147485653" r:id="rId8"/>
    <p:sldLayoutId id="2147485652" r:id="rId9"/>
    <p:sldLayoutId id="2147485651" r:id="rId10"/>
    <p:sldLayoutId id="2147485650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970" name="Group 2"/>
          <p:cNvGrpSpPr>
            <a:grpSpLocks/>
          </p:cNvGrpSpPr>
          <p:nvPr userDrawn="1"/>
        </p:nvGrpSpPr>
        <p:grpSpPr bwMode="auto">
          <a:xfrm>
            <a:off x="1588" y="0"/>
            <a:ext cx="9142412" cy="5735638"/>
            <a:chOff x="0" y="0"/>
            <a:chExt cx="9142548" cy="6882108"/>
          </a:xfrm>
        </p:grpSpPr>
        <p:pic>
          <p:nvPicPr>
            <p:cNvPr id="467976" name="图片 14"/>
            <p:cNvPicPr>
              <a:picLocks noChangeAspect="1" noChangeArrowheads="1"/>
            </p:cNvPicPr>
            <p:nvPr userDrawn="1"/>
          </p:nvPicPr>
          <p:blipFill>
            <a:blip r:embed="rId13"/>
            <a:srcRect l="398" b="1694"/>
            <a:stretch>
              <a:fillRect/>
            </a:stretch>
          </p:blipFill>
          <p:spPr bwMode="auto">
            <a:xfrm rot="-5400000">
              <a:off x="-859342" y="859342"/>
              <a:ext cx="6882108" cy="5163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67977" name="Group 4"/>
            <p:cNvGrpSpPr>
              <a:grpSpLocks/>
            </p:cNvGrpSpPr>
            <p:nvPr userDrawn="1"/>
          </p:nvGrpSpPr>
          <p:grpSpPr bwMode="auto">
            <a:xfrm>
              <a:off x="4302252" y="6096"/>
              <a:ext cx="4840296" cy="6858294"/>
              <a:chOff x="0" y="0"/>
              <a:chExt cx="4840224" cy="6858000"/>
            </a:xfrm>
          </p:grpSpPr>
          <p:pic>
            <p:nvPicPr>
              <p:cNvPr id="467978" name="矩形 15"/>
              <p:cNvPicPr>
                <a:picLocks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0" y="0"/>
                <a:ext cx="4840224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42" name="Text Box 6"/>
              <p:cNvSpPr txBox="1">
                <a:spLocks noChangeArrowheads="1"/>
              </p:cNvSpPr>
              <p:nvPr/>
            </p:nvSpPr>
            <p:spPr bwMode="auto">
              <a:xfrm>
                <a:off x="-1651" y="1524"/>
                <a:ext cx="4841875" cy="6858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914400">
                  <a:buFont typeface="Arial" panose="020B0604020202020204" pitchFamily="34" charset="0"/>
                  <a:buNone/>
                  <a:defRPr/>
                </a:pPr>
                <a:endParaRPr lang="zh-CN" altLang="en-US" sz="1800">
                  <a:solidFill>
                    <a:srgbClr val="FFFFFF"/>
                  </a:solidFill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467971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467972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39945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1951A6B-9787-427A-9FE4-82BF55F9037D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39946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9947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48528CA-E77A-4526-91A8-6D3236C044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1" r:id="rId1"/>
    <p:sldLayoutId id="2147485670" r:id="rId2"/>
    <p:sldLayoutId id="2147485669" r:id="rId3"/>
    <p:sldLayoutId id="2147485668" r:id="rId4"/>
    <p:sldLayoutId id="2147485667" r:id="rId5"/>
    <p:sldLayoutId id="2147485666" r:id="rId6"/>
    <p:sldLayoutId id="2147485665" r:id="rId7"/>
    <p:sldLayoutId id="2147485664" r:id="rId8"/>
    <p:sldLayoutId id="2147485663" r:id="rId9"/>
    <p:sldLayoutId id="2147485662" r:id="rId10"/>
    <p:sldLayoutId id="2147485661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 userDrawn="1"/>
        </p:nvGrpSpPr>
        <p:grpSpPr bwMode="auto">
          <a:xfrm>
            <a:off x="1588" y="0"/>
            <a:ext cx="9142412" cy="5735638"/>
            <a:chOff x="0" y="0"/>
            <a:chExt cx="9142548" cy="6882108"/>
          </a:xfrm>
        </p:grpSpPr>
        <p:pic>
          <p:nvPicPr>
            <p:cNvPr id="37896" name="图片 14"/>
            <p:cNvPicPr>
              <a:picLocks noChangeAspect="1" noChangeArrowheads="1"/>
            </p:cNvPicPr>
            <p:nvPr userDrawn="1"/>
          </p:nvPicPr>
          <p:blipFill>
            <a:blip r:embed="rId13"/>
            <a:srcRect l="398" b="1694"/>
            <a:stretch>
              <a:fillRect/>
            </a:stretch>
          </p:blipFill>
          <p:spPr bwMode="auto">
            <a:xfrm rot="-5400000">
              <a:off x="-859342" y="859342"/>
              <a:ext cx="6882108" cy="5163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7897" name="Group 4"/>
            <p:cNvGrpSpPr>
              <a:grpSpLocks/>
            </p:cNvGrpSpPr>
            <p:nvPr userDrawn="1"/>
          </p:nvGrpSpPr>
          <p:grpSpPr bwMode="auto">
            <a:xfrm>
              <a:off x="4302252" y="6096"/>
              <a:ext cx="4840296" cy="6858294"/>
              <a:chOff x="0" y="0"/>
              <a:chExt cx="4840224" cy="6858000"/>
            </a:xfrm>
          </p:grpSpPr>
          <p:pic>
            <p:nvPicPr>
              <p:cNvPr id="37898" name="矩形 15"/>
              <p:cNvPicPr>
                <a:picLocks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0" y="0"/>
                <a:ext cx="4840224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02" name="Text Box 6"/>
              <p:cNvSpPr txBox="1">
                <a:spLocks noChangeArrowheads="1"/>
              </p:cNvSpPr>
              <p:nvPr/>
            </p:nvSpPr>
            <p:spPr bwMode="auto">
              <a:xfrm>
                <a:off x="-1651" y="1524"/>
                <a:ext cx="4841875" cy="6858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914400">
                  <a:buFont typeface="Arial" panose="020B0604020202020204" pitchFamily="34" charset="0"/>
                  <a:buNone/>
                  <a:defRPr/>
                </a:pPr>
                <a:endParaRPr lang="zh-CN" altLang="en-US" sz="1800">
                  <a:solidFill>
                    <a:srgbClr val="FFFFFF"/>
                  </a:solidFill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7891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37892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4105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charset="0"/>
              <a:buNone/>
              <a:defRPr sz="1200">
                <a:solidFill>
                  <a:srgbClr val="929292"/>
                </a:solidFill>
                <a:ea typeface="SimSun" pitchFamily="2" charset="-122"/>
              </a:defRPr>
            </a:lvl1pPr>
          </a:lstStyle>
          <a:p>
            <a:pPr>
              <a:defRPr/>
            </a:pPr>
            <a:fld id="{F98BD666-6F08-4D69-8E6F-E005B3DB4ECF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4106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charset="0"/>
              <a:buNone/>
              <a:defRPr sz="1200">
                <a:solidFill>
                  <a:srgbClr val="929292"/>
                </a:solidFill>
                <a:ea typeface="SimSun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7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charset="0"/>
              <a:buNone/>
              <a:defRPr sz="1200">
                <a:solidFill>
                  <a:srgbClr val="929292"/>
                </a:solidFill>
                <a:ea typeface="SimSun" pitchFamily="2" charset="-122"/>
              </a:defRPr>
            </a:lvl1pPr>
          </a:lstStyle>
          <a:p>
            <a:pPr>
              <a:defRPr/>
            </a:pPr>
            <a:fld id="{68700AF9-F174-49A3-8F70-5725035F021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86" r:id="rId1"/>
    <p:sldLayoutId id="2147485285" r:id="rId2"/>
    <p:sldLayoutId id="2147485284" r:id="rId3"/>
    <p:sldLayoutId id="2147485283" r:id="rId4"/>
    <p:sldLayoutId id="2147485282" r:id="rId5"/>
    <p:sldLayoutId id="2147485281" r:id="rId6"/>
    <p:sldLayoutId id="2147485280" r:id="rId7"/>
    <p:sldLayoutId id="2147485279" r:id="rId8"/>
    <p:sldLayoutId id="2147485278" r:id="rId9"/>
    <p:sldLayoutId id="2147485277" r:id="rId10"/>
    <p:sldLayoutId id="2147485276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258" name="Group 2"/>
          <p:cNvGrpSpPr>
            <a:grpSpLocks/>
          </p:cNvGrpSpPr>
          <p:nvPr userDrawn="1"/>
        </p:nvGrpSpPr>
        <p:grpSpPr bwMode="auto">
          <a:xfrm>
            <a:off x="1588" y="0"/>
            <a:ext cx="9142412" cy="5735638"/>
            <a:chOff x="0" y="0"/>
            <a:chExt cx="9142548" cy="6882108"/>
          </a:xfrm>
        </p:grpSpPr>
        <p:pic>
          <p:nvPicPr>
            <p:cNvPr id="480264" name="图片 14"/>
            <p:cNvPicPr>
              <a:picLocks noChangeAspect="1" noChangeArrowheads="1"/>
            </p:cNvPicPr>
            <p:nvPr userDrawn="1"/>
          </p:nvPicPr>
          <p:blipFill>
            <a:blip r:embed="rId13"/>
            <a:srcRect l="398" b="1694"/>
            <a:stretch>
              <a:fillRect/>
            </a:stretch>
          </p:blipFill>
          <p:spPr bwMode="auto">
            <a:xfrm rot="-5400000">
              <a:off x="-859342" y="859342"/>
              <a:ext cx="6882108" cy="5163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80265" name="Group 4"/>
            <p:cNvGrpSpPr>
              <a:grpSpLocks/>
            </p:cNvGrpSpPr>
            <p:nvPr userDrawn="1"/>
          </p:nvGrpSpPr>
          <p:grpSpPr bwMode="auto">
            <a:xfrm>
              <a:off x="4302252" y="6096"/>
              <a:ext cx="4840296" cy="6858294"/>
              <a:chOff x="0" y="0"/>
              <a:chExt cx="4840224" cy="6858000"/>
            </a:xfrm>
          </p:grpSpPr>
          <p:pic>
            <p:nvPicPr>
              <p:cNvPr id="480266" name="矩形 15"/>
              <p:cNvPicPr>
                <a:picLocks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0" y="0"/>
                <a:ext cx="4840224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966" name="Text Box 6"/>
              <p:cNvSpPr txBox="1">
                <a:spLocks noChangeArrowheads="1"/>
              </p:cNvSpPr>
              <p:nvPr/>
            </p:nvSpPr>
            <p:spPr bwMode="auto">
              <a:xfrm>
                <a:off x="-1651" y="1524"/>
                <a:ext cx="4841875" cy="6858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914400">
                  <a:buFont typeface="Arial" panose="020B0604020202020204" pitchFamily="34" charset="0"/>
                  <a:buNone/>
                  <a:defRPr/>
                </a:pPr>
                <a:endParaRPr lang="zh-CN" altLang="en-US" sz="1800">
                  <a:solidFill>
                    <a:srgbClr val="FFFFFF"/>
                  </a:solidFill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480259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480260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40969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477B8B7-B3D1-4C7E-8BF1-27275822222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0970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0971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48DA5D7-047B-4AC5-8C21-85108778049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2" r:id="rId1"/>
    <p:sldLayoutId id="2147485681" r:id="rId2"/>
    <p:sldLayoutId id="2147485680" r:id="rId3"/>
    <p:sldLayoutId id="2147485679" r:id="rId4"/>
    <p:sldLayoutId id="2147485678" r:id="rId5"/>
    <p:sldLayoutId id="2147485677" r:id="rId6"/>
    <p:sldLayoutId id="2147485676" r:id="rId7"/>
    <p:sldLayoutId id="2147485675" r:id="rId8"/>
    <p:sldLayoutId id="2147485674" r:id="rId9"/>
    <p:sldLayoutId id="2147485673" r:id="rId10"/>
    <p:sldLayoutId id="2147485672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6" name="图片 9"/>
          <p:cNvPicPr>
            <a:picLocks noChangeAspect="1" noChangeArrowheads="1"/>
          </p:cNvPicPr>
          <p:nvPr/>
        </p:nvPicPr>
        <p:blipFill>
          <a:blip r:embed="rId13"/>
          <a:srcRect l="156" t="499" r="1782" b="1926"/>
          <a:stretch>
            <a:fillRect/>
          </a:stretch>
        </p:blipFill>
        <p:spPr bwMode="auto">
          <a:xfrm>
            <a:off x="3902075" y="11113"/>
            <a:ext cx="52419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2547" name="Group 3"/>
          <p:cNvGrpSpPr>
            <a:grpSpLocks/>
          </p:cNvGrpSpPr>
          <p:nvPr/>
        </p:nvGrpSpPr>
        <p:grpSpPr bwMode="auto">
          <a:xfrm flipV="1">
            <a:off x="0" y="0"/>
            <a:ext cx="9144000" cy="5799138"/>
            <a:chOff x="0" y="0"/>
            <a:chExt cx="8567057" cy="6959595"/>
          </a:xfrm>
        </p:grpSpPr>
        <p:pic>
          <p:nvPicPr>
            <p:cNvPr id="492555" name="图片 6"/>
            <p:cNvPicPr>
              <a:picLocks noChangeAspect="1" noChangeArrowheads="1"/>
            </p:cNvPicPr>
            <p:nvPr userDrawn="1"/>
          </p:nvPicPr>
          <p:blipFill>
            <a:blip r:embed="rId14"/>
            <a:srcRect l="1926" t="1782" r="499" b="156"/>
            <a:stretch>
              <a:fillRect/>
            </a:stretch>
          </p:blipFill>
          <p:spPr bwMode="auto">
            <a:xfrm rot="5400000" flipH="1">
              <a:off x="-809896" y="907137"/>
              <a:ext cx="6862354" cy="5242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矩形 7"/>
            <p:cNvSpPr>
              <a:spLocks noChangeArrowheads="1"/>
            </p:cNvSpPr>
            <p:nvPr userDrawn="1"/>
          </p:nvSpPr>
          <p:spPr bwMode="auto">
            <a:xfrm>
              <a:off x="0" y="0"/>
              <a:ext cx="8567057" cy="6959595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96999"/>
                  </a:schemeClr>
                </a:gs>
                <a:gs pos="100000">
                  <a:srgbClr val="FFFFFF">
                    <a:alpha val="96999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SimSun" panose="02010600030101010101" pitchFamily="2" charset="-122"/>
                <a:cs typeface="+mn-cs"/>
              </a:endParaRPr>
            </a:p>
          </p:txBody>
        </p:sp>
      </p:grpSp>
      <p:cxnSp>
        <p:nvCxnSpPr>
          <p:cNvPr id="492548" name="直接连接符 11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28575">
            <a:solidFill>
              <a:srgbClr val="D9D9D9"/>
            </a:solidFill>
            <a:round/>
            <a:headEnd/>
            <a:tailEnd/>
          </a:ln>
        </p:spPr>
      </p:cxnSp>
      <p:cxnSp>
        <p:nvCxnSpPr>
          <p:cNvPr id="492549" name="直接连接符 12"/>
          <p:cNvCxnSpPr>
            <a:cxnSpLocks noChangeShapeType="1"/>
          </p:cNvCxnSpPr>
          <p:nvPr/>
        </p:nvCxnSpPr>
        <p:spPr bwMode="auto">
          <a:xfrm>
            <a:off x="1873250" y="666750"/>
            <a:ext cx="53975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492550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492551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41994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CD88CF-588D-455A-A920-82634B60F017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1995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996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ED17B86-5644-4644-84EF-B71D99C0DE3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93" r:id="rId1"/>
    <p:sldLayoutId id="2147485692" r:id="rId2"/>
    <p:sldLayoutId id="2147485691" r:id="rId3"/>
    <p:sldLayoutId id="2147485690" r:id="rId4"/>
    <p:sldLayoutId id="2147485689" r:id="rId5"/>
    <p:sldLayoutId id="2147485688" r:id="rId6"/>
    <p:sldLayoutId id="2147485687" r:id="rId7"/>
    <p:sldLayoutId id="2147485686" r:id="rId8"/>
    <p:sldLayoutId id="2147485685" r:id="rId9"/>
    <p:sldLayoutId id="2147485684" r:id="rId10"/>
    <p:sldLayoutId id="2147485683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4" name="图片 9"/>
          <p:cNvPicPr>
            <a:picLocks noChangeAspect="1" noChangeArrowheads="1"/>
          </p:cNvPicPr>
          <p:nvPr/>
        </p:nvPicPr>
        <p:blipFill>
          <a:blip r:embed="rId13"/>
          <a:srcRect l="156" t="499" r="1782" b="1926"/>
          <a:stretch>
            <a:fillRect/>
          </a:stretch>
        </p:blipFill>
        <p:spPr bwMode="auto">
          <a:xfrm>
            <a:off x="3902075" y="11113"/>
            <a:ext cx="52419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4835" name="Group 3"/>
          <p:cNvGrpSpPr>
            <a:grpSpLocks/>
          </p:cNvGrpSpPr>
          <p:nvPr/>
        </p:nvGrpSpPr>
        <p:grpSpPr bwMode="auto">
          <a:xfrm flipV="1">
            <a:off x="0" y="0"/>
            <a:ext cx="9144000" cy="5799138"/>
            <a:chOff x="0" y="0"/>
            <a:chExt cx="8567057" cy="6959595"/>
          </a:xfrm>
        </p:grpSpPr>
        <p:pic>
          <p:nvPicPr>
            <p:cNvPr id="504843" name="图片 6"/>
            <p:cNvPicPr>
              <a:picLocks noChangeAspect="1" noChangeArrowheads="1"/>
            </p:cNvPicPr>
            <p:nvPr userDrawn="1"/>
          </p:nvPicPr>
          <p:blipFill>
            <a:blip r:embed="rId14"/>
            <a:srcRect l="1926" t="1782" r="499" b="156"/>
            <a:stretch>
              <a:fillRect/>
            </a:stretch>
          </p:blipFill>
          <p:spPr bwMode="auto">
            <a:xfrm rot="5400000" flipH="1">
              <a:off x="-809896" y="907137"/>
              <a:ext cx="6862354" cy="5242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矩形 7"/>
            <p:cNvSpPr>
              <a:spLocks noChangeArrowheads="1"/>
            </p:cNvSpPr>
            <p:nvPr userDrawn="1"/>
          </p:nvSpPr>
          <p:spPr bwMode="auto">
            <a:xfrm>
              <a:off x="0" y="0"/>
              <a:ext cx="8567057" cy="6959595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96999"/>
                  </a:schemeClr>
                </a:gs>
                <a:gs pos="100000">
                  <a:srgbClr val="FFFFFF">
                    <a:alpha val="96999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SimSun" panose="02010600030101010101" pitchFamily="2" charset="-122"/>
                <a:cs typeface="+mn-cs"/>
              </a:endParaRPr>
            </a:p>
          </p:txBody>
        </p:sp>
      </p:grpSp>
      <p:cxnSp>
        <p:nvCxnSpPr>
          <p:cNvPr id="504836" name="直接连接符 11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28575">
            <a:solidFill>
              <a:srgbClr val="D9D9D9"/>
            </a:solidFill>
            <a:round/>
            <a:headEnd/>
            <a:tailEnd/>
          </a:ln>
        </p:spPr>
      </p:cxnSp>
      <p:cxnSp>
        <p:nvCxnSpPr>
          <p:cNvPr id="504837" name="直接连接符 12"/>
          <p:cNvCxnSpPr>
            <a:cxnSpLocks noChangeShapeType="1"/>
          </p:cNvCxnSpPr>
          <p:nvPr/>
        </p:nvCxnSpPr>
        <p:spPr bwMode="auto">
          <a:xfrm>
            <a:off x="1873250" y="666750"/>
            <a:ext cx="53975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504838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504839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43018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3019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3020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C754C34-B333-4BC9-971A-2C2B8AC1FE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4" r:id="rId1"/>
    <p:sldLayoutId id="2147485703" r:id="rId2"/>
    <p:sldLayoutId id="2147485702" r:id="rId3"/>
    <p:sldLayoutId id="2147485701" r:id="rId4"/>
    <p:sldLayoutId id="2147485700" r:id="rId5"/>
    <p:sldLayoutId id="2147485699" r:id="rId6"/>
    <p:sldLayoutId id="2147485698" r:id="rId7"/>
    <p:sldLayoutId id="2147485697" r:id="rId8"/>
    <p:sldLayoutId id="2147485696" r:id="rId9"/>
    <p:sldLayoutId id="2147485695" r:id="rId10"/>
    <p:sldLayoutId id="2147485694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22" name="图片 9"/>
          <p:cNvPicPr>
            <a:picLocks noChangeAspect="1" noChangeArrowheads="1"/>
          </p:cNvPicPr>
          <p:nvPr/>
        </p:nvPicPr>
        <p:blipFill>
          <a:blip r:embed="rId13"/>
          <a:srcRect l="156" t="499" r="1782" b="1926"/>
          <a:stretch>
            <a:fillRect/>
          </a:stretch>
        </p:blipFill>
        <p:spPr bwMode="auto">
          <a:xfrm>
            <a:off x="3902075" y="11113"/>
            <a:ext cx="52419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7123" name="Group 3"/>
          <p:cNvGrpSpPr>
            <a:grpSpLocks/>
          </p:cNvGrpSpPr>
          <p:nvPr/>
        </p:nvGrpSpPr>
        <p:grpSpPr bwMode="auto">
          <a:xfrm flipV="1">
            <a:off x="0" y="0"/>
            <a:ext cx="9144000" cy="5799138"/>
            <a:chOff x="0" y="0"/>
            <a:chExt cx="8567057" cy="6959595"/>
          </a:xfrm>
        </p:grpSpPr>
        <p:pic>
          <p:nvPicPr>
            <p:cNvPr id="517131" name="图片 6"/>
            <p:cNvPicPr>
              <a:picLocks noChangeAspect="1" noChangeArrowheads="1"/>
            </p:cNvPicPr>
            <p:nvPr userDrawn="1"/>
          </p:nvPicPr>
          <p:blipFill>
            <a:blip r:embed="rId14"/>
            <a:srcRect l="1926" t="1782" r="499" b="156"/>
            <a:stretch>
              <a:fillRect/>
            </a:stretch>
          </p:blipFill>
          <p:spPr bwMode="auto">
            <a:xfrm rot="5400000" flipH="1">
              <a:off x="-809896" y="907137"/>
              <a:ext cx="6862354" cy="5242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矩形 7"/>
            <p:cNvSpPr>
              <a:spLocks noChangeArrowheads="1"/>
            </p:cNvSpPr>
            <p:nvPr userDrawn="1"/>
          </p:nvSpPr>
          <p:spPr bwMode="auto">
            <a:xfrm>
              <a:off x="0" y="0"/>
              <a:ext cx="8567057" cy="6959595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96999"/>
                  </a:schemeClr>
                </a:gs>
                <a:gs pos="100000">
                  <a:srgbClr val="FFFFFF">
                    <a:alpha val="96999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SimSun" panose="02010600030101010101" pitchFamily="2" charset="-122"/>
                <a:cs typeface="+mn-cs"/>
              </a:endParaRPr>
            </a:p>
          </p:txBody>
        </p:sp>
      </p:grpSp>
      <p:cxnSp>
        <p:nvCxnSpPr>
          <p:cNvPr id="517124" name="直接连接符 11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28575">
            <a:solidFill>
              <a:srgbClr val="D9D9D9"/>
            </a:solidFill>
            <a:round/>
            <a:headEnd/>
            <a:tailEnd/>
          </a:ln>
        </p:spPr>
      </p:cxnSp>
      <p:cxnSp>
        <p:nvCxnSpPr>
          <p:cNvPr id="517125" name="直接连接符 12"/>
          <p:cNvCxnSpPr>
            <a:cxnSpLocks noChangeShapeType="1"/>
          </p:cNvCxnSpPr>
          <p:nvPr/>
        </p:nvCxnSpPr>
        <p:spPr bwMode="auto">
          <a:xfrm>
            <a:off x="1873250" y="666750"/>
            <a:ext cx="53975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517126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517127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4404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F46861-A8FF-42CF-A400-43BEE00A10D2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404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404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BB96F4-B425-4066-9A1A-C3677F44A03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4" r:id="rId2"/>
    <p:sldLayoutId id="2147485713" r:id="rId3"/>
    <p:sldLayoutId id="2147485712" r:id="rId4"/>
    <p:sldLayoutId id="2147485711" r:id="rId5"/>
    <p:sldLayoutId id="2147485710" r:id="rId6"/>
    <p:sldLayoutId id="2147485709" r:id="rId7"/>
    <p:sldLayoutId id="2147485708" r:id="rId8"/>
    <p:sldLayoutId id="2147485707" r:id="rId9"/>
    <p:sldLayoutId id="2147485706" r:id="rId10"/>
    <p:sldLayoutId id="2147485705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0" name="图片 9"/>
          <p:cNvPicPr>
            <a:picLocks noChangeAspect="1" noChangeArrowheads="1"/>
          </p:cNvPicPr>
          <p:nvPr/>
        </p:nvPicPr>
        <p:blipFill>
          <a:blip r:embed="rId13"/>
          <a:srcRect l="156" t="499" r="1782" b="1926"/>
          <a:stretch>
            <a:fillRect/>
          </a:stretch>
        </p:blipFill>
        <p:spPr bwMode="auto">
          <a:xfrm>
            <a:off x="3902075" y="11113"/>
            <a:ext cx="52419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9411" name="Group 3"/>
          <p:cNvGrpSpPr>
            <a:grpSpLocks/>
          </p:cNvGrpSpPr>
          <p:nvPr/>
        </p:nvGrpSpPr>
        <p:grpSpPr bwMode="auto">
          <a:xfrm flipV="1">
            <a:off x="0" y="0"/>
            <a:ext cx="9144000" cy="5799138"/>
            <a:chOff x="0" y="0"/>
            <a:chExt cx="8567057" cy="6959595"/>
          </a:xfrm>
        </p:grpSpPr>
        <p:pic>
          <p:nvPicPr>
            <p:cNvPr id="529419" name="图片 6"/>
            <p:cNvPicPr>
              <a:picLocks noChangeAspect="1" noChangeArrowheads="1"/>
            </p:cNvPicPr>
            <p:nvPr userDrawn="1"/>
          </p:nvPicPr>
          <p:blipFill>
            <a:blip r:embed="rId14"/>
            <a:srcRect l="1926" t="1782" r="499" b="156"/>
            <a:stretch>
              <a:fillRect/>
            </a:stretch>
          </p:blipFill>
          <p:spPr bwMode="auto">
            <a:xfrm rot="5400000" flipH="1">
              <a:off x="-809896" y="907137"/>
              <a:ext cx="6862354" cy="5242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矩形 7"/>
            <p:cNvSpPr>
              <a:spLocks noChangeArrowheads="1"/>
            </p:cNvSpPr>
            <p:nvPr userDrawn="1"/>
          </p:nvSpPr>
          <p:spPr bwMode="auto">
            <a:xfrm>
              <a:off x="0" y="0"/>
              <a:ext cx="8567057" cy="6959595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96999"/>
                  </a:schemeClr>
                </a:gs>
                <a:gs pos="100000">
                  <a:srgbClr val="FFFFFF">
                    <a:alpha val="96999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SimSun" panose="02010600030101010101" pitchFamily="2" charset="-122"/>
                <a:cs typeface="+mn-cs"/>
              </a:endParaRPr>
            </a:p>
          </p:txBody>
        </p:sp>
      </p:grpSp>
      <p:cxnSp>
        <p:nvCxnSpPr>
          <p:cNvPr id="529412" name="直接连接符 11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28575">
            <a:solidFill>
              <a:srgbClr val="D9D9D9"/>
            </a:solidFill>
            <a:round/>
            <a:headEnd/>
            <a:tailEnd/>
          </a:ln>
        </p:spPr>
      </p:cxnSp>
      <p:cxnSp>
        <p:nvCxnSpPr>
          <p:cNvPr id="529413" name="直接连接符 12"/>
          <p:cNvCxnSpPr>
            <a:cxnSpLocks noChangeShapeType="1"/>
          </p:cNvCxnSpPr>
          <p:nvPr/>
        </p:nvCxnSpPr>
        <p:spPr bwMode="auto">
          <a:xfrm>
            <a:off x="1873250" y="666750"/>
            <a:ext cx="53975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529414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529415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45066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439D227-8FC1-4E0D-94CC-5F80D9BEC6E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5067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5068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CA5498A-6158-4C97-AA55-1C76A7AFDC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26" r:id="rId1"/>
    <p:sldLayoutId id="2147485725" r:id="rId2"/>
    <p:sldLayoutId id="2147485724" r:id="rId3"/>
    <p:sldLayoutId id="2147485723" r:id="rId4"/>
    <p:sldLayoutId id="2147485722" r:id="rId5"/>
    <p:sldLayoutId id="2147485721" r:id="rId6"/>
    <p:sldLayoutId id="2147485720" r:id="rId7"/>
    <p:sldLayoutId id="2147485719" r:id="rId8"/>
    <p:sldLayoutId id="2147485718" r:id="rId9"/>
    <p:sldLayoutId id="2147485717" r:id="rId10"/>
    <p:sldLayoutId id="2147485716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698" name="图片 9"/>
          <p:cNvPicPr>
            <a:picLocks noChangeAspect="1" noChangeArrowheads="1"/>
          </p:cNvPicPr>
          <p:nvPr/>
        </p:nvPicPr>
        <p:blipFill>
          <a:blip r:embed="rId13"/>
          <a:srcRect l="156" t="499" r="1782" b="1926"/>
          <a:stretch>
            <a:fillRect/>
          </a:stretch>
        </p:blipFill>
        <p:spPr bwMode="auto">
          <a:xfrm>
            <a:off x="3902075" y="11113"/>
            <a:ext cx="52419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1699" name="Group 3"/>
          <p:cNvGrpSpPr>
            <a:grpSpLocks/>
          </p:cNvGrpSpPr>
          <p:nvPr/>
        </p:nvGrpSpPr>
        <p:grpSpPr bwMode="auto">
          <a:xfrm flipV="1">
            <a:off x="0" y="0"/>
            <a:ext cx="9144000" cy="5799138"/>
            <a:chOff x="0" y="0"/>
            <a:chExt cx="8567057" cy="6959595"/>
          </a:xfrm>
        </p:grpSpPr>
        <p:pic>
          <p:nvPicPr>
            <p:cNvPr id="541707" name="图片 6"/>
            <p:cNvPicPr>
              <a:picLocks noChangeAspect="1" noChangeArrowheads="1"/>
            </p:cNvPicPr>
            <p:nvPr userDrawn="1"/>
          </p:nvPicPr>
          <p:blipFill>
            <a:blip r:embed="rId14"/>
            <a:srcRect l="1926" t="1782" r="499" b="156"/>
            <a:stretch>
              <a:fillRect/>
            </a:stretch>
          </p:blipFill>
          <p:spPr bwMode="auto">
            <a:xfrm rot="5400000" flipH="1">
              <a:off x="-809896" y="907137"/>
              <a:ext cx="6862354" cy="5242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矩形 7"/>
            <p:cNvSpPr>
              <a:spLocks noChangeArrowheads="1"/>
            </p:cNvSpPr>
            <p:nvPr userDrawn="1"/>
          </p:nvSpPr>
          <p:spPr bwMode="auto">
            <a:xfrm>
              <a:off x="0" y="0"/>
              <a:ext cx="8567057" cy="6959595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96999"/>
                  </a:schemeClr>
                </a:gs>
                <a:gs pos="100000">
                  <a:srgbClr val="FFFFFF">
                    <a:alpha val="96999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SimSun" panose="02010600030101010101" pitchFamily="2" charset="-122"/>
                <a:cs typeface="+mn-cs"/>
              </a:endParaRPr>
            </a:p>
          </p:txBody>
        </p:sp>
      </p:grpSp>
      <p:cxnSp>
        <p:nvCxnSpPr>
          <p:cNvPr id="541700" name="直接连接符 11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28575">
            <a:solidFill>
              <a:srgbClr val="D9D9D9"/>
            </a:solidFill>
            <a:round/>
            <a:headEnd/>
            <a:tailEnd/>
          </a:ln>
        </p:spPr>
      </p:cxnSp>
      <p:cxnSp>
        <p:nvCxnSpPr>
          <p:cNvPr id="541701" name="直接连接符 12"/>
          <p:cNvCxnSpPr>
            <a:cxnSpLocks noChangeShapeType="1"/>
          </p:cNvCxnSpPr>
          <p:nvPr/>
        </p:nvCxnSpPr>
        <p:spPr bwMode="auto">
          <a:xfrm>
            <a:off x="1873250" y="666750"/>
            <a:ext cx="53975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54170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54170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46090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C9BA202-925E-4E77-B6BF-52E04C6129D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6091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6092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0141F6A-D588-41EA-9DBA-FC19E79B76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7" r:id="rId1"/>
    <p:sldLayoutId id="2147485736" r:id="rId2"/>
    <p:sldLayoutId id="2147485735" r:id="rId3"/>
    <p:sldLayoutId id="2147485734" r:id="rId4"/>
    <p:sldLayoutId id="2147485733" r:id="rId5"/>
    <p:sldLayoutId id="2147485732" r:id="rId6"/>
    <p:sldLayoutId id="2147485731" r:id="rId7"/>
    <p:sldLayoutId id="2147485730" r:id="rId8"/>
    <p:sldLayoutId id="2147485729" r:id="rId9"/>
    <p:sldLayoutId id="2147485728" r:id="rId10"/>
    <p:sldLayoutId id="2147485727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6" name="图片 9"/>
          <p:cNvPicPr>
            <a:picLocks noChangeAspect="1" noChangeArrowheads="1"/>
          </p:cNvPicPr>
          <p:nvPr/>
        </p:nvPicPr>
        <p:blipFill>
          <a:blip r:embed="rId13"/>
          <a:srcRect l="156" t="499" r="1782" b="1926"/>
          <a:stretch>
            <a:fillRect/>
          </a:stretch>
        </p:blipFill>
        <p:spPr bwMode="auto">
          <a:xfrm>
            <a:off x="3902075" y="11113"/>
            <a:ext cx="52419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3987" name="Group 3"/>
          <p:cNvGrpSpPr>
            <a:grpSpLocks/>
          </p:cNvGrpSpPr>
          <p:nvPr/>
        </p:nvGrpSpPr>
        <p:grpSpPr bwMode="auto">
          <a:xfrm flipV="1">
            <a:off x="0" y="0"/>
            <a:ext cx="9144000" cy="5799138"/>
            <a:chOff x="0" y="0"/>
            <a:chExt cx="8567057" cy="6959595"/>
          </a:xfrm>
        </p:grpSpPr>
        <p:pic>
          <p:nvPicPr>
            <p:cNvPr id="553995" name="图片 6"/>
            <p:cNvPicPr>
              <a:picLocks noChangeAspect="1" noChangeArrowheads="1"/>
            </p:cNvPicPr>
            <p:nvPr userDrawn="1"/>
          </p:nvPicPr>
          <p:blipFill>
            <a:blip r:embed="rId14"/>
            <a:srcRect l="1926" t="1782" r="499" b="156"/>
            <a:stretch>
              <a:fillRect/>
            </a:stretch>
          </p:blipFill>
          <p:spPr bwMode="auto">
            <a:xfrm rot="5400000" flipH="1">
              <a:off x="-809896" y="907137"/>
              <a:ext cx="6862354" cy="5242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矩形 7"/>
            <p:cNvSpPr>
              <a:spLocks noChangeArrowheads="1"/>
            </p:cNvSpPr>
            <p:nvPr userDrawn="1"/>
          </p:nvSpPr>
          <p:spPr bwMode="auto">
            <a:xfrm>
              <a:off x="0" y="0"/>
              <a:ext cx="8567057" cy="6959595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96999"/>
                  </a:schemeClr>
                </a:gs>
                <a:gs pos="100000">
                  <a:srgbClr val="FFFFFF">
                    <a:alpha val="96999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SimSun" panose="02010600030101010101" pitchFamily="2" charset="-122"/>
                <a:cs typeface="+mn-cs"/>
              </a:endParaRPr>
            </a:p>
          </p:txBody>
        </p:sp>
      </p:grpSp>
      <p:cxnSp>
        <p:nvCxnSpPr>
          <p:cNvPr id="553988" name="直接连接符 11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28575">
            <a:solidFill>
              <a:srgbClr val="D9D9D9"/>
            </a:solidFill>
            <a:round/>
            <a:headEnd/>
            <a:tailEnd/>
          </a:ln>
        </p:spPr>
      </p:cxnSp>
      <p:cxnSp>
        <p:nvCxnSpPr>
          <p:cNvPr id="553989" name="直接连接符 12"/>
          <p:cNvCxnSpPr>
            <a:cxnSpLocks noChangeShapeType="1"/>
          </p:cNvCxnSpPr>
          <p:nvPr/>
        </p:nvCxnSpPr>
        <p:spPr bwMode="auto">
          <a:xfrm>
            <a:off x="1873250" y="666750"/>
            <a:ext cx="53975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553990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553991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47114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3E39C05-C4F9-449D-9A71-87AA23178DCC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7115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16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1D62227-4B15-455D-8A6E-80BDA010EB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8" r:id="rId1"/>
    <p:sldLayoutId id="2147485747" r:id="rId2"/>
    <p:sldLayoutId id="2147485746" r:id="rId3"/>
    <p:sldLayoutId id="2147485745" r:id="rId4"/>
    <p:sldLayoutId id="2147485744" r:id="rId5"/>
    <p:sldLayoutId id="2147485743" r:id="rId6"/>
    <p:sldLayoutId id="2147485742" r:id="rId7"/>
    <p:sldLayoutId id="2147485741" r:id="rId8"/>
    <p:sldLayoutId id="2147485740" r:id="rId9"/>
    <p:sldLayoutId id="2147485739" r:id="rId10"/>
    <p:sldLayoutId id="2147485738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4" name="图片 9"/>
          <p:cNvPicPr>
            <a:picLocks noChangeAspect="1" noChangeArrowheads="1"/>
          </p:cNvPicPr>
          <p:nvPr/>
        </p:nvPicPr>
        <p:blipFill>
          <a:blip r:embed="rId13"/>
          <a:srcRect l="156" t="499" r="1782" b="1926"/>
          <a:stretch>
            <a:fillRect/>
          </a:stretch>
        </p:blipFill>
        <p:spPr bwMode="auto">
          <a:xfrm>
            <a:off x="3902075" y="11113"/>
            <a:ext cx="52419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6275" name="Group 3"/>
          <p:cNvGrpSpPr>
            <a:grpSpLocks/>
          </p:cNvGrpSpPr>
          <p:nvPr/>
        </p:nvGrpSpPr>
        <p:grpSpPr bwMode="auto">
          <a:xfrm flipV="1">
            <a:off x="0" y="0"/>
            <a:ext cx="9144000" cy="5799138"/>
            <a:chOff x="0" y="0"/>
            <a:chExt cx="8567057" cy="6959595"/>
          </a:xfrm>
        </p:grpSpPr>
        <p:pic>
          <p:nvPicPr>
            <p:cNvPr id="566283" name="图片 6"/>
            <p:cNvPicPr>
              <a:picLocks noChangeAspect="1" noChangeArrowheads="1"/>
            </p:cNvPicPr>
            <p:nvPr userDrawn="1"/>
          </p:nvPicPr>
          <p:blipFill>
            <a:blip r:embed="rId14"/>
            <a:srcRect l="1926" t="1782" r="499" b="156"/>
            <a:stretch>
              <a:fillRect/>
            </a:stretch>
          </p:blipFill>
          <p:spPr bwMode="auto">
            <a:xfrm rot="5400000" flipH="1">
              <a:off x="-809896" y="907137"/>
              <a:ext cx="6862354" cy="5242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矩形 7"/>
            <p:cNvSpPr>
              <a:spLocks noChangeArrowheads="1"/>
            </p:cNvSpPr>
            <p:nvPr userDrawn="1"/>
          </p:nvSpPr>
          <p:spPr bwMode="auto">
            <a:xfrm>
              <a:off x="0" y="0"/>
              <a:ext cx="8567057" cy="6959595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96999"/>
                  </a:schemeClr>
                </a:gs>
                <a:gs pos="100000">
                  <a:srgbClr val="FFFFFF">
                    <a:alpha val="96999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SimSun" panose="02010600030101010101" pitchFamily="2" charset="-122"/>
                <a:cs typeface="+mn-cs"/>
              </a:endParaRPr>
            </a:p>
          </p:txBody>
        </p:sp>
      </p:grpSp>
      <p:cxnSp>
        <p:nvCxnSpPr>
          <p:cNvPr id="566276" name="直接连接符 11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28575">
            <a:solidFill>
              <a:srgbClr val="D9D9D9"/>
            </a:solidFill>
            <a:round/>
            <a:headEnd/>
            <a:tailEnd/>
          </a:ln>
        </p:spPr>
      </p:cxnSp>
      <p:cxnSp>
        <p:nvCxnSpPr>
          <p:cNvPr id="566277" name="直接连接符 12"/>
          <p:cNvCxnSpPr>
            <a:cxnSpLocks noChangeShapeType="1"/>
          </p:cNvCxnSpPr>
          <p:nvPr/>
        </p:nvCxnSpPr>
        <p:spPr bwMode="auto">
          <a:xfrm>
            <a:off x="1873250" y="666750"/>
            <a:ext cx="53975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566278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566279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48138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8139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8140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3B18945-87F6-4607-8074-3F96A600483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9" r:id="rId1"/>
    <p:sldLayoutId id="2147485758" r:id="rId2"/>
    <p:sldLayoutId id="2147485757" r:id="rId3"/>
    <p:sldLayoutId id="2147485756" r:id="rId4"/>
    <p:sldLayoutId id="2147485755" r:id="rId5"/>
    <p:sldLayoutId id="2147485754" r:id="rId6"/>
    <p:sldLayoutId id="2147485753" r:id="rId7"/>
    <p:sldLayoutId id="2147485752" r:id="rId8"/>
    <p:sldLayoutId id="2147485751" r:id="rId9"/>
    <p:sldLayoutId id="2147485750" r:id="rId10"/>
    <p:sldLayoutId id="2147485749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2" name="图片 9"/>
          <p:cNvPicPr>
            <a:picLocks noChangeAspect="1" noChangeArrowheads="1"/>
          </p:cNvPicPr>
          <p:nvPr/>
        </p:nvPicPr>
        <p:blipFill>
          <a:blip r:embed="rId13"/>
          <a:srcRect l="156" t="499" r="1782" b="1926"/>
          <a:stretch>
            <a:fillRect/>
          </a:stretch>
        </p:blipFill>
        <p:spPr bwMode="auto">
          <a:xfrm>
            <a:off x="3902075" y="11113"/>
            <a:ext cx="52419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8563" name="Group 3"/>
          <p:cNvGrpSpPr>
            <a:grpSpLocks/>
          </p:cNvGrpSpPr>
          <p:nvPr/>
        </p:nvGrpSpPr>
        <p:grpSpPr bwMode="auto">
          <a:xfrm flipV="1">
            <a:off x="0" y="0"/>
            <a:ext cx="9144000" cy="5799138"/>
            <a:chOff x="0" y="0"/>
            <a:chExt cx="8567057" cy="6959595"/>
          </a:xfrm>
        </p:grpSpPr>
        <p:pic>
          <p:nvPicPr>
            <p:cNvPr id="578571" name="图片 6"/>
            <p:cNvPicPr>
              <a:picLocks noChangeAspect="1" noChangeArrowheads="1"/>
            </p:cNvPicPr>
            <p:nvPr userDrawn="1"/>
          </p:nvPicPr>
          <p:blipFill>
            <a:blip r:embed="rId14"/>
            <a:srcRect l="1926" t="1782" r="499" b="156"/>
            <a:stretch>
              <a:fillRect/>
            </a:stretch>
          </p:blipFill>
          <p:spPr bwMode="auto">
            <a:xfrm rot="5400000" flipH="1">
              <a:off x="-809896" y="907137"/>
              <a:ext cx="6862354" cy="5242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矩形 7"/>
            <p:cNvSpPr>
              <a:spLocks noChangeArrowheads="1"/>
            </p:cNvSpPr>
            <p:nvPr userDrawn="1"/>
          </p:nvSpPr>
          <p:spPr bwMode="auto">
            <a:xfrm>
              <a:off x="0" y="0"/>
              <a:ext cx="8567057" cy="6959595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96999"/>
                  </a:schemeClr>
                </a:gs>
                <a:gs pos="100000">
                  <a:srgbClr val="FFFFFF">
                    <a:alpha val="96999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SimSun" panose="02010600030101010101" pitchFamily="2" charset="-122"/>
                <a:cs typeface="+mn-cs"/>
              </a:endParaRPr>
            </a:p>
          </p:txBody>
        </p:sp>
      </p:grpSp>
      <p:cxnSp>
        <p:nvCxnSpPr>
          <p:cNvPr id="578564" name="直接连接符 11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28575">
            <a:solidFill>
              <a:srgbClr val="D9D9D9"/>
            </a:solidFill>
            <a:round/>
            <a:headEnd/>
            <a:tailEnd/>
          </a:ln>
        </p:spPr>
      </p:cxnSp>
      <p:cxnSp>
        <p:nvCxnSpPr>
          <p:cNvPr id="578565" name="直接连接符 12"/>
          <p:cNvCxnSpPr>
            <a:cxnSpLocks noChangeShapeType="1"/>
          </p:cNvCxnSpPr>
          <p:nvPr/>
        </p:nvCxnSpPr>
        <p:spPr bwMode="auto">
          <a:xfrm>
            <a:off x="1873250" y="666750"/>
            <a:ext cx="53975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578566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578567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4916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7F3AD3D-F5FE-4FFF-BDDF-0F50CADBC47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916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916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53416F6-12C0-41DB-84F3-44D05DBFBCE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0" r:id="rId1"/>
    <p:sldLayoutId id="2147485769" r:id="rId2"/>
    <p:sldLayoutId id="2147485768" r:id="rId3"/>
    <p:sldLayoutId id="2147485767" r:id="rId4"/>
    <p:sldLayoutId id="2147485766" r:id="rId5"/>
    <p:sldLayoutId id="2147485765" r:id="rId6"/>
    <p:sldLayoutId id="2147485764" r:id="rId7"/>
    <p:sldLayoutId id="2147485763" r:id="rId8"/>
    <p:sldLayoutId id="2147485762" r:id="rId9"/>
    <p:sldLayoutId id="2147485761" r:id="rId10"/>
    <p:sldLayoutId id="2147485760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850" name="图片 9"/>
          <p:cNvPicPr>
            <a:picLocks noChangeAspect="1" noChangeArrowheads="1"/>
          </p:cNvPicPr>
          <p:nvPr/>
        </p:nvPicPr>
        <p:blipFill>
          <a:blip r:embed="rId13"/>
          <a:srcRect l="156" t="499" r="1782" b="1926"/>
          <a:stretch>
            <a:fillRect/>
          </a:stretch>
        </p:blipFill>
        <p:spPr bwMode="auto">
          <a:xfrm>
            <a:off x="3902075" y="11113"/>
            <a:ext cx="52419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90851" name="Group 3"/>
          <p:cNvGrpSpPr>
            <a:grpSpLocks/>
          </p:cNvGrpSpPr>
          <p:nvPr/>
        </p:nvGrpSpPr>
        <p:grpSpPr bwMode="auto">
          <a:xfrm flipV="1">
            <a:off x="0" y="0"/>
            <a:ext cx="9144000" cy="5799138"/>
            <a:chOff x="0" y="0"/>
            <a:chExt cx="8567057" cy="6959595"/>
          </a:xfrm>
        </p:grpSpPr>
        <p:pic>
          <p:nvPicPr>
            <p:cNvPr id="590859" name="图片 6"/>
            <p:cNvPicPr>
              <a:picLocks noChangeAspect="1" noChangeArrowheads="1"/>
            </p:cNvPicPr>
            <p:nvPr userDrawn="1"/>
          </p:nvPicPr>
          <p:blipFill>
            <a:blip r:embed="rId14"/>
            <a:srcRect l="1926" t="1782" r="499" b="156"/>
            <a:stretch>
              <a:fillRect/>
            </a:stretch>
          </p:blipFill>
          <p:spPr bwMode="auto">
            <a:xfrm rot="5400000" flipH="1">
              <a:off x="-809896" y="907137"/>
              <a:ext cx="6862354" cy="5242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矩形 7"/>
            <p:cNvSpPr>
              <a:spLocks noChangeArrowheads="1"/>
            </p:cNvSpPr>
            <p:nvPr userDrawn="1"/>
          </p:nvSpPr>
          <p:spPr bwMode="auto">
            <a:xfrm>
              <a:off x="0" y="0"/>
              <a:ext cx="8567057" cy="6959595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96999"/>
                  </a:schemeClr>
                </a:gs>
                <a:gs pos="100000">
                  <a:srgbClr val="FFFFFF">
                    <a:alpha val="96999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SimSun" panose="02010600030101010101" pitchFamily="2" charset="-122"/>
                <a:cs typeface="+mn-cs"/>
              </a:endParaRPr>
            </a:p>
          </p:txBody>
        </p:sp>
      </p:grpSp>
      <p:cxnSp>
        <p:nvCxnSpPr>
          <p:cNvPr id="590852" name="直接连接符 11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28575">
            <a:solidFill>
              <a:srgbClr val="D9D9D9"/>
            </a:solidFill>
            <a:round/>
            <a:headEnd/>
            <a:tailEnd/>
          </a:ln>
        </p:spPr>
      </p:cxnSp>
      <p:cxnSp>
        <p:nvCxnSpPr>
          <p:cNvPr id="590853" name="直接连接符 12"/>
          <p:cNvCxnSpPr>
            <a:cxnSpLocks noChangeShapeType="1"/>
          </p:cNvCxnSpPr>
          <p:nvPr/>
        </p:nvCxnSpPr>
        <p:spPr bwMode="auto">
          <a:xfrm>
            <a:off x="1873250" y="666750"/>
            <a:ext cx="53975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590854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590855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50186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A31091-FE89-4EBA-A6DA-98018B152425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0187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0188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0E3E912-0BFD-4E7F-884A-B13088C38D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81" r:id="rId1"/>
    <p:sldLayoutId id="2147485780" r:id="rId2"/>
    <p:sldLayoutId id="2147485779" r:id="rId3"/>
    <p:sldLayoutId id="2147485778" r:id="rId4"/>
    <p:sldLayoutId id="2147485777" r:id="rId5"/>
    <p:sldLayoutId id="2147485776" r:id="rId6"/>
    <p:sldLayoutId id="2147485775" r:id="rId7"/>
    <p:sldLayoutId id="2147485774" r:id="rId8"/>
    <p:sldLayoutId id="2147485773" r:id="rId9"/>
    <p:sldLayoutId id="2147485772" r:id="rId10"/>
    <p:sldLayoutId id="2147485771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图片 9"/>
          <p:cNvPicPr>
            <a:picLocks noChangeAspect="1" noChangeArrowheads="1"/>
          </p:cNvPicPr>
          <p:nvPr/>
        </p:nvPicPr>
        <p:blipFill>
          <a:blip r:embed="rId13"/>
          <a:srcRect l="156" t="499" r="1782" b="1926"/>
          <a:stretch>
            <a:fillRect/>
          </a:stretch>
        </p:blipFill>
        <p:spPr bwMode="auto">
          <a:xfrm>
            <a:off x="3902075" y="11113"/>
            <a:ext cx="52419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179" name="Group 3"/>
          <p:cNvGrpSpPr>
            <a:grpSpLocks/>
          </p:cNvGrpSpPr>
          <p:nvPr/>
        </p:nvGrpSpPr>
        <p:grpSpPr bwMode="auto">
          <a:xfrm flipV="1">
            <a:off x="0" y="0"/>
            <a:ext cx="9144000" cy="5799138"/>
            <a:chOff x="0" y="0"/>
            <a:chExt cx="8567057" cy="6959595"/>
          </a:xfrm>
        </p:grpSpPr>
        <p:pic>
          <p:nvPicPr>
            <p:cNvPr id="50187" name="图片 6"/>
            <p:cNvPicPr>
              <a:picLocks noChangeAspect="1" noChangeArrowheads="1"/>
            </p:cNvPicPr>
            <p:nvPr userDrawn="1"/>
          </p:nvPicPr>
          <p:blipFill>
            <a:blip r:embed="rId14"/>
            <a:srcRect l="1926" t="1782" r="499" b="156"/>
            <a:stretch>
              <a:fillRect/>
            </a:stretch>
          </p:blipFill>
          <p:spPr bwMode="auto">
            <a:xfrm rot="5400000" flipH="1">
              <a:off x="-809896" y="907137"/>
              <a:ext cx="6862354" cy="5242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矩形 7"/>
            <p:cNvSpPr>
              <a:spLocks noChangeArrowheads="1"/>
            </p:cNvSpPr>
            <p:nvPr userDrawn="1"/>
          </p:nvSpPr>
          <p:spPr bwMode="auto">
            <a:xfrm>
              <a:off x="0" y="0"/>
              <a:ext cx="8567057" cy="6959595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96999"/>
                  </a:schemeClr>
                </a:gs>
                <a:gs pos="100000">
                  <a:srgbClr val="FFFFFF">
                    <a:alpha val="96999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50180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50181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5128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charset="0"/>
              <a:buNone/>
              <a:defRPr sz="1200">
                <a:solidFill>
                  <a:srgbClr val="929292"/>
                </a:solidFill>
                <a:ea typeface="SimSun" pitchFamily="2" charset="-122"/>
              </a:defRPr>
            </a:lvl1pPr>
          </a:lstStyle>
          <a:p>
            <a:pPr>
              <a:defRPr/>
            </a:pPr>
            <a:fld id="{CA2F885C-23AC-477F-A79E-475D3DC9FEBC}" type="datetime1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5129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charset="0"/>
              <a:buNone/>
              <a:defRPr sz="1200">
                <a:solidFill>
                  <a:srgbClr val="929292"/>
                </a:solidFill>
                <a:ea typeface="SimSun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30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charset="0"/>
              <a:buNone/>
              <a:defRPr sz="1200">
                <a:solidFill>
                  <a:srgbClr val="929292"/>
                </a:solidFill>
                <a:ea typeface="SimSun" pitchFamily="2" charset="-122"/>
              </a:defRPr>
            </a:lvl1pPr>
          </a:lstStyle>
          <a:p>
            <a:pPr>
              <a:defRPr/>
            </a:pPr>
            <a:fld id="{0D3D064A-5682-461A-90DC-17AB1B32E67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cxnSp>
        <p:nvCxnSpPr>
          <p:cNvPr id="50185" name="直接连接符 11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28575">
            <a:solidFill>
              <a:srgbClr val="D9D9D9"/>
            </a:solidFill>
            <a:round/>
            <a:headEnd/>
            <a:tailEnd/>
          </a:ln>
        </p:spPr>
      </p:cxnSp>
      <p:cxnSp>
        <p:nvCxnSpPr>
          <p:cNvPr id="50186" name="直接连接符 12"/>
          <p:cNvCxnSpPr>
            <a:cxnSpLocks noChangeShapeType="1"/>
          </p:cNvCxnSpPr>
          <p:nvPr/>
        </p:nvCxnSpPr>
        <p:spPr bwMode="auto">
          <a:xfrm>
            <a:off x="1873250" y="666750"/>
            <a:ext cx="53975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7" r:id="rId1"/>
    <p:sldLayoutId id="2147485296" r:id="rId2"/>
    <p:sldLayoutId id="2147485295" r:id="rId3"/>
    <p:sldLayoutId id="2147485294" r:id="rId4"/>
    <p:sldLayoutId id="2147485293" r:id="rId5"/>
    <p:sldLayoutId id="2147485292" r:id="rId6"/>
    <p:sldLayoutId id="2147485291" r:id="rId7"/>
    <p:sldLayoutId id="2147485290" r:id="rId8"/>
    <p:sldLayoutId id="2147485289" r:id="rId9"/>
    <p:sldLayoutId id="2147485288" r:id="rId10"/>
    <p:sldLayoutId id="2147485287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38" name="图片 9"/>
          <p:cNvPicPr>
            <a:picLocks noChangeAspect="1" noChangeArrowheads="1"/>
          </p:cNvPicPr>
          <p:nvPr/>
        </p:nvPicPr>
        <p:blipFill>
          <a:blip r:embed="rId13"/>
          <a:srcRect l="156" t="499" r="1782" b="1926"/>
          <a:stretch>
            <a:fillRect/>
          </a:stretch>
        </p:blipFill>
        <p:spPr bwMode="auto">
          <a:xfrm>
            <a:off x="3902075" y="11113"/>
            <a:ext cx="52419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03139" name="Group 3"/>
          <p:cNvGrpSpPr>
            <a:grpSpLocks/>
          </p:cNvGrpSpPr>
          <p:nvPr/>
        </p:nvGrpSpPr>
        <p:grpSpPr bwMode="auto">
          <a:xfrm flipV="1">
            <a:off x="0" y="0"/>
            <a:ext cx="9144000" cy="5799138"/>
            <a:chOff x="0" y="0"/>
            <a:chExt cx="8567057" cy="6959595"/>
          </a:xfrm>
        </p:grpSpPr>
        <p:pic>
          <p:nvPicPr>
            <p:cNvPr id="603147" name="图片 6"/>
            <p:cNvPicPr>
              <a:picLocks noChangeAspect="1" noChangeArrowheads="1"/>
            </p:cNvPicPr>
            <p:nvPr userDrawn="1"/>
          </p:nvPicPr>
          <p:blipFill>
            <a:blip r:embed="rId14"/>
            <a:srcRect l="1926" t="1782" r="499" b="156"/>
            <a:stretch>
              <a:fillRect/>
            </a:stretch>
          </p:blipFill>
          <p:spPr bwMode="auto">
            <a:xfrm rot="5400000" flipH="1">
              <a:off x="-809896" y="907137"/>
              <a:ext cx="6862354" cy="5242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矩形 7"/>
            <p:cNvSpPr>
              <a:spLocks noChangeArrowheads="1"/>
            </p:cNvSpPr>
            <p:nvPr userDrawn="1"/>
          </p:nvSpPr>
          <p:spPr bwMode="auto">
            <a:xfrm>
              <a:off x="0" y="0"/>
              <a:ext cx="8567057" cy="6959595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96999"/>
                  </a:schemeClr>
                </a:gs>
                <a:gs pos="100000">
                  <a:srgbClr val="FFFFFF">
                    <a:alpha val="96999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SimSun" panose="02010600030101010101" pitchFamily="2" charset="-122"/>
                <a:cs typeface="+mn-cs"/>
              </a:endParaRPr>
            </a:p>
          </p:txBody>
        </p:sp>
      </p:grpSp>
      <p:cxnSp>
        <p:nvCxnSpPr>
          <p:cNvPr id="603140" name="直接连接符 11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28575">
            <a:solidFill>
              <a:srgbClr val="D9D9D9"/>
            </a:solidFill>
            <a:round/>
            <a:headEnd/>
            <a:tailEnd/>
          </a:ln>
        </p:spPr>
      </p:cxnSp>
      <p:cxnSp>
        <p:nvCxnSpPr>
          <p:cNvPr id="603141" name="直接连接符 12"/>
          <p:cNvCxnSpPr>
            <a:cxnSpLocks noChangeShapeType="1"/>
          </p:cNvCxnSpPr>
          <p:nvPr/>
        </p:nvCxnSpPr>
        <p:spPr bwMode="auto">
          <a:xfrm>
            <a:off x="1873250" y="666750"/>
            <a:ext cx="53975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60314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60314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51210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066443F-91BF-4DB3-B8DF-256CF407AFF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1211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12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A2DCE9F-CBA7-4C4E-A1B4-A849973F75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2" r:id="rId1"/>
    <p:sldLayoutId id="2147485791" r:id="rId2"/>
    <p:sldLayoutId id="2147485790" r:id="rId3"/>
    <p:sldLayoutId id="2147485789" r:id="rId4"/>
    <p:sldLayoutId id="2147485788" r:id="rId5"/>
    <p:sldLayoutId id="2147485787" r:id="rId6"/>
    <p:sldLayoutId id="2147485786" r:id="rId7"/>
    <p:sldLayoutId id="2147485785" r:id="rId8"/>
    <p:sldLayoutId id="2147485784" r:id="rId9"/>
    <p:sldLayoutId id="2147485783" r:id="rId10"/>
    <p:sldLayoutId id="2147485782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26" name="图片 9"/>
          <p:cNvPicPr>
            <a:picLocks noChangeAspect="1" noChangeArrowheads="1"/>
          </p:cNvPicPr>
          <p:nvPr/>
        </p:nvPicPr>
        <p:blipFill>
          <a:blip r:embed="rId13"/>
          <a:srcRect l="156" t="499" r="1782" b="1926"/>
          <a:stretch>
            <a:fillRect/>
          </a:stretch>
        </p:blipFill>
        <p:spPr bwMode="auto">
          <a:xfrm>
            <a:off x="3902075" y="11113"/>
            <a:ext cx="52419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427" name="Group 3"/>
          <p:cNvGrpSpPr>
            <a:grpSpLocks/>
          </p:cNvGrpSpPr>
          <p:nvPr/>
        </p:nvGrpSpPr>
        <p:grpSpPr bwMode="auto">
          <a:xfrm flipV="1">
            <a:off x="0" y="0"/>
            <a:ext cx="9144000" cy="5799138"/>
            <a:chOff x="0" y="0"/>
            <a:chExt cx="8567057" cy="6959595"/>
          </a:xfrm>
        </p:grpSpPr>
        <p:pic>
          <p:nvPicPr>
            <p:cNvPr id="615435" name="图片 6"/>
            <p:cNvPicPr>
              <a:picLocks noChangeAspect="1" noChangeArrowheads="1"/>
            </p:cNvPicPr>
            <p:nvPr userDrawn="1"/>
          </p:nvPicPr>
          <p:blipFill>
            <a:blip r:embed="rId14"/>
            <a:srcRect l="1926" t="1782" r="499" b="156"/>
            <a:stretch>
              <a:fillRect/>
            </a:stretch>
          </p:blipFill>
          <p:spPr bwMode="auto">
            <a:xfrm rot="5400000" flipH="1">
              <a:off x="-809896" y="907137"/>
              <a:ext cx="6862354" cy="5242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矩形 7"/>
            <p:cNvSpPr>
              <a:spLocks noChangeArrowheads="1"/>
            </p:cNvSpPr>
            <p:nvPr userDrawn="1"/>
          </p:nvSpPr>
          <p:spPr bwMode="auto">
            <a:xfrm>
              <a:off x="0" y="0"/>
              <a:ext cx="8567057" cy="6959595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96999"/>
                  </a:schemeClr>
                </a:gs>
                <a:gs pos="100000">
                  <a:srgbClr val="FFFFFF">
                    <a:alpha val="96999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SimSun" panose="02010600030101010101" pitchFamily="2" charset="-122"/>
                <a:cs typeface="+mn-cs"/>
              </a:endParaRPr>
            </a:p>
          </p:txBody>
        </p:sp>
      </p:grpSp>
      <p:cxnSp>
        <p:nvCxnSpPr>
          <p:cNvPr id="615428" name="直接连接符 11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28575">
            <a:solidFill>
              <a:srgbClr val="D9D9D9"/>
            </a:solidFill>
            <a:round/>
            <a:headEnd/>
            <a:tailEnd/>
          </a:ln>
        </p:spPr>
      </p:cxnSp>
      <p:cxnSp>
        <p:nvCxnSpPr>
          <p:cNvPr id="615429" name="直接连接符 12"/>
          <p:cNvCxnSpPr>
            <a:cxnSpLocks noChangeShapeType="1"/>
          </p:cNvCxnSpPr>
          <p:nvPr/>
        </p:nvCxnSpPr>
        <p:spPr bwMode="auto">
          <a:xfrm>
            <a:off x="1873250" y="666750"/>
            <a:ext cx="53975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615430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615431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52234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1410D9F-5FC5-4C17-878B-0AB7C177AE84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2235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2236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FB3669-829B-49E6-BFE8-A4CF2AE10C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03" r:id="rId1"/>
    <p:sldLayoutId id="2147485802" r:id="rId2"/>
    <p:sldLayoutId id="2147485801" r:id="rId3"/>
    <p:sldLayoutId id="2147485800" r:id="rId4"/>
    <p:sldLayoutId id="2147485799" r:id="rId5"/>
    <p:sldLayoutId id="2147485798" r:id="rId6"/>
    <p:sldLayoutId id="2147485797" r:id="rId7"/>
    <p:sldLayoutId id="2147485796" r:id="rId8"/>
    <p:sldLayoutId id="2147485795" r:id="rId9"/>
    <p:sldLayoutId id="2147485794" r:id="rId10"/>
    <p:sldLayoutId id="2147485793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4" name="图片 9"/>
          <p:cNvPicPr>
            <a:picLocks noChangeAspect="1" noChangeArrowheads="1"/>
          </p:cNvPicPr>
          <p:nvPr/>
        </p:nvPicPr>
        <p:blipFill>
          <a:blip r:embed="rId13"/>
          <a:srcRect l="156" t="499" r="1782" b="1926"/>
          <a:stretch>
            <a:fillRect/>
          </a:stretch>
        </p:blipFill>
        <p:spPr bwMode="auto">
          <a:xfrm>
            <a:off x="3902075" y="11113"/>
            <a:ext cx="52419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27715" name="Group 3"/>
          <p:cNvGrpSpPr>
            <a:grpSpLocks/>
          </p:cNvGrpSpPr>
          <p:nvPr/>
        </p:nvGrpSpPr>
        <p:grpSpPr bwMode="auto">
          <a:xfrm flipV="1">
            <a:off x="0" y="0"/>
            <a:ext cx="9144000" cy="5799138"/>
            <a:chOff x="0" y="0"/>
            <a:chExt cx="8567057" cy="6959595"/>
          </a:xfrm>
        </p:grpSpPr>
        <p:pic>
          <p:nvPicPr>
            <p:cNvPr id="627723" name="图片 6"/>
            <p:cNvPicPr>
              <a:picLocks noChangeAspect="1" noChangeArrowheads="1"/>
            </p:cNvPicPr>
            <p:nvPr userDrawn="1"/>
          </p:nvPicPr>
          <p:blipFill>
            <a:blip r:embed="rId14"/>
            <a:srcRect l="1926" t="1782" r="499" b="156"/>
            <a:stretch>
              <a:fillRect/>
            </a:stretch>
          </p:blipFill>
          <p:spPr bwMode="auto">
            <a:xfrm rot="5400000" flipH="1">
              <a:off x="-809896" y="907137"/>
              <a:ext cx="6862354" cy="5242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矩形 7"/>
            <p:cNvSpPr>
              <a:spLocks noChangeArrowheads="1"/>
            </p:cNvSpPr>
            <p:nvPr userDrawn="1"/>
          </p:nvSpPr>
          <p:spPr bwMode="auto">
            <a:xfrm>
              <a:off x="0" y="0"/>
              <a:ext cx="8567057" cy="6959595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96999"/>
                  </a:schemeClr>
                </a:gs>
                <a:gs pos="100000">
                  <a:srgbClr val="FFFFFF">
                    <a:alpha val="96999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SimSun" panose="02010600030101010101" pitchFamily="2" charset="-122"/>
                <a:cs typeface="+mn-cs"/>
              </a:endParaRPr>
            </a:p>
          </p:txBody>
        </p:sp>
      </p:grpSp>
      <p:cxnSp>
        <p:nvCxnSpPr>
          <p:cNvPr id="627716" name="直接连接符 11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28575">
            <a:solidFill>
              <a:srgbClr val="D9D9D9"/>
            </a:solidFill>
            <a:round/>
            <a:headEnd/>
            <a:tailEnd/>
          </a:ln>
        </p:spPr>
      </p:cxnSp>
      <p:cxnSp>
        <p:nvCxnSpPr>
          <p:cNvPr id="627717" name="直接连接符 12"/>
          <p:cNvCxnSpPr>
            <a:cxnSpLocks noChangeShapeType="1"/>
          </p:cNvCxnSpPr>
          <p:nvPr/>
        </p:nvCxnSpPr>
        <p:spPr bwMode="auto">
          <a:xfrm>
            <a:off x="1873250" y="666750"/>
            <a:ext cx="53975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627718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627719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53258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4CA7284-7540-40F1-8D28-8194730A8E2E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3259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3260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4215722-1C89-44D8-81D7-2745653F68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14" r:id="rId1"/>
    <p:sldLayoutId id="2147485813" r:id="rId2"/>
    <p:sldLayoutId id="2147485812" r:id="rId3"/>
    <p:sldLayoutId id="2147485811" r:id="rId4"/>
    <p:sldLayoutId id="2147485810" r:id="rId5"/>
    <p:sldLayoutId id="2147485809" r:id="rId6"/>
    <p:sldLayoutId id="2147485808" r:id="rId7"/>
    <p:sldLayoutId id="2147485807" r:id="rId8"/>
    <p:sldLayoutId id="2147485806" r:id="rId9"/>
    <p:sldLayoutId id="2147485805" r:id="rId10"/>
    <p:sldLayoutId id="2147485804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002" name="图片 8"/>
          <p:cNvPicPr>
            <a:picLocks noChangeAspect="1" noChangeArrowheads="1"/>
          </p:cNvPicPr>
          <p:nvPr userDrawn="1"/>
        </p:nvPicPr>
        <p:blipFill>
          <a:blip r:embed="rId13"/>
          <a:srcRect l="578" t="243" r="787" b="2235"/>
          <a:stretch>
            <a:fillRect/>
          </a:stretch>
        </p:blipFill>
        <p:spPr bwMode="auto">
          <a:xfrm>
            <a:off x="-1588" y="0"/>
            <a:ext cx="91455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0003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640004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54277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8BB874D-704A-41BF-B6F2-CB7034846D69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4278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4279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4424307-2957-4A00-925D-B94F6D6B41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25" r:id="rId1"/>
    <p:sldLayoutId id="2147485824" r:id="rId2"/>
    <p:sldLayoutId id="2147485823" r:id="rId3"/>
    <p:sldLayoutId id="2147485822" r:id="rId4"/>
    <p:sldLayoutId id="2147485821" r:id="rId5"/>
    <p:sldLayoutId id="2147485820" r:id="rId6"/>
    <p:sldLayoutId id="2147485819" r:id="rId7"/>
    <p:sldLayoutId id="2147485818" r:id="rId8"/>
    <p:sldLayoutId id="2147485817" r:id="rId9"/>
    <p:sldLayoutId id="2147485816" r:id="rId10"/>
    <p:sldLayoutId id="2147485815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290" name="图片 8"/>
          <p:cNvPicPr>
            <a:picLocks noChangeAspect="1" noChangeArrowheads="1"/>
          </p:cNvPicPr>
          <p:nvPr userDrawn="1"/>
        </p:nvPicPr>
        <p:blipFill>
          <a:blip r:embed="rId13"/>
          <a:srcRect l="578" t="243" r="787" b="2235"/>
          <a:stretch>
            <a:fillRect/>
          </a:stretch>
        </p:blipFill>
        <p:spPr bwMode="auto">
          <a:xfrm>
            <a:off x="-1588" y="0"/>
            <a:ext cx="91455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2291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652292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55301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511081-CDE0-46DF-9B42-D8B85B282356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5302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5303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D88E02-BE85-4AFF-B665-EE28B312B6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36" r:id="rId1"/>
    <p:sldLayoutId id="2147485835" r:id="rId2"/>
    <p:sldLayoutId id="2147485834" r:id="rId3"/>
    <p:sldLayoutId id="2147485833" r:id="rId4"/>
    <p:sldLayoutId id="2147485832" r:id="rId5"/>
    <p:sldLayoutId id="2147485831" r:id="rId6"/>
    <p:sldLayoutId id="2147485830" r:id="rId7"/>
    <p:sldLayoutId id="2147485829" r:id="rId8"/>
    <p:sldLayoutId id="2147485828" r:id="rId9"/>
    <p:sldLayoutId id="2147485827" r:id="rId10"/>
    <p:sldLayoutId id="2147485826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578" name="图片 8"/>
          <p:cNvPicPr>
            <a:picLocks noChangeAspect="1" noChangeArrowheads="1"/>
          </p:cNvPicPr>
          <p:nvPr userDrawn="1"/>
        </p:nvPicPr>
        <p:blipFill>
          <a:blip r:embed="rId13"/>
          <a:srcRect l="578" t="243" r="787" b="2235"/>
          <a:stretch>
            <a:fillRect/>
          </a:stretch>
        </p:blipFill>
        <p:spPr bwMode="auto">
          <a:xfrm>
            <a:off x="-1588" y="0"/>
            <a:ext cx="91455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4579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664580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56325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2861C6F-EE22-4E53-8160-96121960837A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6326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6327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8EC893E-BD98-4AEE-9FF3-FC3453A944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47" r:id="rId1"/>
    <p:sldLayoutId id="2147485846" r:id="rId2"/>
    <p:sldLayoutId id="2147485845" r:id="rId3"/>
    <p:sldLayoutId id="2147485844" r:id="rId4"/>
    <p:sldLayoutId id="2147485843" r:id="rId5"/>
    <p:sldLayoutId id="2147485842" r:id="rId6"/>
    <p:sldLayoutId id="2147485841" r:id="rId7"/>
    <p:sldLayoutId id="2147485840" r:id="rId8"/>
    <p:sldLayoutId id="2147485839" r:id="rId9"/>
    <p:sldLayoutId id="2147485838" r:id="rId10"/>
    <p:sldLayoutId id="2147485837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866" name="图片 8"/>
          <p:cNvPicPr>
            <a:picLocks noChangeAspect="1" noChangeArrowheads="1"/>
          </p:cNvPicPr>
          <p:nvPr userDrawn="1"/>
        </p:nvPicPr>
        <p:blipFill>
          <a:blip r:embed="rId13"/>
          <a:srcRect l="578" t="243" r="787" b="2235"/>
          <a:stretch>
            <a:fillRect/>
          </a:stretch>
        </p:blipFill>
        <p:spPr bwMode="auto">
          <a:xfrm>
            <a:off x="-1588" y="0"/>
            <a:ext cx="91455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6867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676868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57349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83A0B3-5F4D-4FAC-A463-08A6FBB9841E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7350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7351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FF507B-5233-481A-A63A-0E3FA477EB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58" r:id="rId1"/>
    <p:sldLayoutId id="2147485857" r:id="rId2"/>
    <p:sldLayoutId id="2147485856" r:id="rId3"/>
    <p:sldLayoutId id="2147485855" r:id="rId4"/>
    <p:sldLayoutId id="2147485854" r:id="rId5"/>
    <p:sldLayoutId id="2147485853" r:id="rId6"/>
    <p:sldLayoutId id="2147485852" r:id="rId7"/>
    <p:sldLayoutId id="2147485851" r:id="rId8"/>
    <p:sldLayoutId id="2147485850" r:id="rId9"/>
    <p:sldLayoutId id="2147485849" r:id="rId10"/>
    <p:sldLayoutId id="2147485848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154" name="图片 8"/>
          <p:cNvPicPr>
            <a:picLocks noChangeAspect="1" noChangeArrowheads="1"/>
          </p:cNvPicPr>
          <p:nvPr userDrawn="1"/>
        </p:nvPicPr>
        <p:blipFill>
          <a:blip r:embed="rId13"/>
          <a:srcRect l="578" t="243" r="787" b="2235"/>
          <a:stretch>
            <a:fillRect/>
          </a:stretch>
        </p:blipFill>
        <p:spPr bwMode="auto">
          <a:xfrm>
            <a:off x="-1588" y="0"/>
            <a:ext cx="91455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9155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689156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5837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6BEC589-804C-4BE9-8173-FF26633FD848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837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837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CD16733-2FBA-42FF-86E4-4D42BDE8C7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69" r:id="rId1"/>
    <p:sldLayoutId id="2147485868" r:id="rId2"/>
    <p:sldLayoutId id="2147485867" r:id="rId3"/>
    <p:sldLayoutId id="2147485866" r:id="rId4"/>
    <p:sldLayoutId id="2147485865" r:id="rId5"/>
    <p:sldLayoutId id="2147485864" r:id="rId6"/>
    <p:sldLayoutId id="2147485863" r:id="rId7"/>
    <p:sldLayoutId id="2147485862" r:id="rId8"/>
    <p:sldLayoutId id="2147485861" r:id="rId9"/>
    <p:sldLayoutId id="2147485860" r:id="rId10"/>
    <p:sldLayoutId id="2147485859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442" name="图片 8"/>
          <p:cNvPicPr>
            <a:picLocks noChangeAspect="1" noChangeArrowheads="1"/>
          </p:cNvPicPr>
          <p:nvPr userDrawn="1"/>
        </p:nvPicPr>
        <p:blipFill>
          <a:blip r:embed="rId13"/>
          <a:srcRect l="578" t="243" r="787" b="2235"/>
          <a:stretch>
            <a:fillRect/>
          </a:stretch>
        </p:blipFill>
        <p:spPr bwMode="auto">
          <a:xfrm>
            <a:off x="-1588" y="0"/>
            <a:ext cx="91455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1443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701444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59397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380187C-6E59-45A4-B4DF-4732704FDEBA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59398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9399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337811-4FB8-4E28-B05F-B767C35054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80" r:id="rId1"/>
    <p:sldLayoutId id="2147485879" r:id="rId2"/>
    <p:sldLayoutId id="2147485878" r:id="rId3"/>
    <p:sldLayoutId id="2147485877" r:id="rId4"/>
    <p:sldLayoutId id="2147485876" r:id="rId5"/>
    <p:sldLayoutId id="2147485875" r:id="rId6"/>
    <p:sldLayoutId id="2147485874" r:id="rId7"/>
    <p:sldLayoutId id="2147485873" r:id="rId8"/>
    <p:sldLayoutId id="2147485872" r:id="rId9"/>
    <p:sldLayoutId id="2147485871" r:id="rId10"/>
    <p:sldLayoutId id="2147485870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730" name="图片 8"/>
          <p:cNvPicPr>
            <a:picLocks noChangeAspect="1" noChangeArrowheads="1"/>
          </p:cNvPicPr>
          <p:nvPr userDrawn="1"/>
        </p:nvPicPr>
        <p:blipFill>
          <a:blip r:embed="rId13"/>
          <a:srcRect l="578" t="243" r="787" b="2235"/>
          <a:stretch>
            <a:fillRect/>
          </a:stretch>
        </p:blipFill>
        <p:spPr bwMode="auto">
          <a:xfrm>
            <a:off x="-1588" y="0"/>
            <a:ext cx="91455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3731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713732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60421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10B1149-A3CE-4369-B3DC-7B6ED2E5ED49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0422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0423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52A8D4F-1468-466C-B0F0-D35D23B4B7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91" r:id="rId1"/>
    <p:sldLayoutId id="2147485890" r:id="rId2"/>
    <p:sldLayoutId id="2147485889" r:id="rId3"/>
    <p:sldLayoutId id="2147485888" r:id="rId4"/>
    <p:sldLayoutId id="2147485887" r:id="rId5"/>
    <p:sldLayoutId id="2147485886" r:id="rId6"/>
    <p:sldLayoutId id="2147485885" r:id="rId7"/>
    <p:sldLayoutId id="2147485884" r:id="rId8"/>
    <p:sldLayoutId id="2147485883" r:id="rId9"/>
    <p:sldLayoutId id="2147485882" r:id="rId10"/>
    <p:sldLayoutId id="2147485881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图片 8"/>
          <p:cNvPicPr>
            <a:picLocks noChangeAspect="1" noChangeArrowheads="1"/>
          </p:cNvPicPr>
          <p:nvPr userDrawn="1"/>
        </p:nvPicPr>
        <p:blipFill>
          <a:blip r:embed="rId13"/>
          <a:srcRect l="578" t="243" r="787" b="2235"/>
          <a:stretch>
            <a:fillRect/>
          </a:stretch>
        </p:blipFill>
        <p:spPr bwMode="auto">
          <a:xfrm>
            <a:off x="-1588" y="0"/>
            <a:ext cx="91455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62468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6149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charset="0"/>
              <a:buNone/>
              <a:defRPr sz="1200">
                <a:solidFill>
                  <a:srgbClr val="929292"/>
                </a:solidFill>
                <a:ea typeface="幼圆"/>
                <a:cs typeface="幼圆"/>
              </a:defRPr>
            </a:lvl1pPr>
          </a:lstStyle>
          <a:p>
            <a:pPr>
              <a:defRPr/>
            </a:pPr>
            <a:fld id="{0037F7B0-7128-4B6F-B48B-088B32C30BD1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6150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charset="0"/>
              <a:buNone/>
              <a:defRPr sz="1200">
                <a:solidFill>
                  <a:srgbClr val="929292"/>
                </a:solidFill>
                <a:ea typeface="幼圆"/>
                <a:cs typeface="幼圆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151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charset="0"/>
              <a:buNone/>
              <a:defRPr sz="1200">
                <a:solidFill>
                  <a:srgbClr val="929292"/>
                </a:solidFill>
                <a:ea typeface="幼圆"/>
                <a:cs typeface="幼圆"/>
              </a:defRPr>
            </a:lvl1pPr>
          </a:lstStyle>
          <a:p>
            <a:pPr>
              <a:defRPr/>
            </a:pPr>
            <a:fld id="{1E516AEE-EEFE-453F-B61F-B9C76E4C516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08" r:id="rId1"/>
    <p:sldLayoutId id="2147485307" r:id="rId2"/>
    <p:sldLayoutId id="2147485306" r:id="rId3"/>
    <p:sldLayoutId id="2147485305" r:id="rId4"/>
    <p:sldLayoutId id="2147485304" r:id="rId5"/>
    <p:sldLayoutId id="2147485303" r:id="rId6"/>
    <p:sldLayoutId id="2147485302" r:id="rId7"/>
    <p:sldLayoutId id="2147485301" r:id="rId8"/>
    <p:sldLayoutId id="2147485300" r:id="rId9"/>
    <p:sldLayoutId id="2147485299" r:id="rId10"/>
    <p:sldLayoutId id="2147485298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018" name="图片 8"/>
          <p:cNvPicPr>
            <a:picLocks noChangeAspect="1" noChangeArrowheads="1"/>
          </p:cNvPicPr>
          <p:nvPr userDrawn="1"/>
        </p:nvPicPr>
        <p:blipFill>
          <a:blip r:embed="rId13"/>
          <a:srcRect l="578" t="243" r="787" b="2235"/>
          <a:stretch>
            <a:fillRect/>
          </a:stretch>
        </p:blipFill>
        <p:spPr bwMode="auto">
          <a:xfrm>
            <a:off x="-1588" y="0"/>
            <a:ext cx="91455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6019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726020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61445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C1D3D7C-92D0-444B-BA91-0E5B29C972CE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1446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1447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4E0D14A-5523-42AD-A664-BAC0D1A7B4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02" r:id="rId1"/>
    <p:sldLayoutId id="2147485901" r:id="rId2"/>
    <p:sldLayoutId id="2147485900" r:id="rId3"/>
    <p:sldLayoutId id="2147485899" r:id="rId4"/>
    <p:sldLayoutId id="2147485898" r:id="rId5"/>
    <p:sldLayoutId id="2147485897" r:id="rId6"/>
    <p:sldLayoutId id="2147485896" r:id="rId7"/>
    <p:sldLayoutId id="2147485895" r:id="rId8"/>
    <p:sldLayoutId id="2147485894" r:id="rId9"/>
    <p:sldLayoutId id="2147485893" r:id="rId10"/>
    <p:sldLayoutId id="2147485892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306" name="图片 8"/>
          <p:cNvPicPr>
            <a:picLocks noChangeAspect="1" noChangeArrowheads="1"/>
          </p:cNvPicPr>
          <p:nvPr userDrawn="1"/>
        </p:nvPicPr>
        <p:blipFill>
          <a:blip r:embed="rId13"/>
          <a:srcRect l="578" t="243" r="787" b="2235"/>
          <a:stretch>
            <a:fillRect/>
          </a:stretch>
        </p:blipFill>
        <p:spPr bwMode="auto">
          <a:xfrm>
            <a:off x="-1588" y="0"/>
            <a:ext cx="91455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8307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738308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62469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DC00271-6784-4DB4-818A-78AFE36F78A1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2470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2471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60ED68D-7F7E-46BE-98FD-89C8AA3425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13" r:id="rId1"/>
    <p:sldLayoutId id="2147485912" r:id="rId2"/>
    <p:sldLayoutId id="2147485911" r:id="rId3"/>
    <p:sldLayoutId id="2147485910" r:id="rId4"/>
    <p:sldLayoutId id="2147485909" r:id="rId5"/>
    <p:sldLayoutId id="2147485908" r:id="rId6"/>
    <p:sldLayoutId id="2147485907" r:id="rId7"/>
    <p:sldLayoutId id="2147485906" r:id="rId8"/>
    <p:sldLayoutId id="2147485905" r:id="rId9"/>
    <p:sldLayoutId id="2147485904" r:id="rId10"/>
    <p:sldLayoutId id="2147485903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594" name="图片 8"/>
          <p:cNvPicPr>
            <a:picLocks noChangeAspect="1" noChangeArrowheads="1"/>
          </p:cNvPicPr>
          <p:nvPr userDrawn="1"/>
        </p:nvPicPr>
        <p:blipFill>
          <a:blip r:embed="rId13"/>
          <a:srcRect l="578" t="243" r="787" b="2235"/>
          <a:stretch>
            <a:fillRect/>
          </a:stretch>
        </p:blipFill>
        <p:spPr bwMode="auto">
          <a:xfrm>
            <a:off x="-1588" y="0"/>
            <a:ext cx="91455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0595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750596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6349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BE54B45-C196-4D56-AA00-62522803CC44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349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349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56A07BE-009C-4352-9461-05E9D05580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24" r:id="rId1"/>
    <p:sldLayoutId id="2147485923" r:id="rId2"/>
    <p:sldLayoutId id="2147485922" r:id="rId3"/>
    <p:sldLayoutId id="2147485921" r:id="rId4"/>
    <p:sldLayoutId id="2147485920" r:id="rId5"/>
    <p:sldLayoutId id="2147485919" r:id="rId6"/>
    <p:sldLayoutId id="2147485918" r:id="rId7"/>
    <p:sldLayoutId id="2147485917" r:id="rId8"/>
    <p:sldLayoutId id="2147485916" r:id="rId9"/>
    <p:sldLayoutId id="2147485915" r:id="rId10"/>
    <p:sldLayoutId id="2147485914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882" name="图片 8"/>
          <p:cNvPicPr>
            <a:picLocks noChangeAspect="1" noChangeArrowheads="1"/>
          </p:cNvPicPr>
          <p:nvPr userDrawn="1"/>
        </p:nvPicPr>
        <p:blipFill>
          <a:blip r:embed="rId13"/>
          <a:srcRect l="578" t="243" r="787" b="2235"/>
          <a:stretch>
            <a:fillRect/>
          </a:stretch>
        </p:blipFill>
        <p:spPr bwMode="auto">
          <a:xfrm>
            <a:off x="-1588" y="0"/>
            <a:ext cx="91455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2883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762884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64517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14BBF0E-6EBE-49F9-9057-67118CF5D349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4518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4519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A3D8541-C8F3-46C0-9068-B95F2AB192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35" r:id="rId1"/>
    <p:sldLayoutId id="2147485934" r:id="rId2"/>
    <p:sldLayoutId id="2147485933" r:id="rId3"/>
    <p:sldLayoutId id="2147485932" r:id="rId4"/>
    <p:sldLayoutId id="2147485931" r:id="rId5"/>
    <p:sldLayoutId id="2147485930" r:id="rId6"/>
    <p:sldLayoutId id="2147485929" r:id="rId7"/>
    <p:sldLayoutId id="2147485928" r:id="rId8"/>
    <p:sldLayoutId id="2147485927" r:id="rId9"/>
    <p:sldLayoutId id="2147485926" r:id="rId10"/>
    <p:sldLayoutId id="2147485925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图片 6"/>
          <p:cNvPicPr>
            <a:picLocks noChangeAspect="1" noChangeArrowheads="1"/>
          </p:cNvPicPr>
          <p:nvPr/>
        </p:nvPicPr>
        <p:blipFill>
          <a:blip r:embed="rId13"/>
          <a:srcRect l="578" t="49004" r="787" b="2235"/>
          <a:stretch>
            <a:fillRect/>
          </a:stretch>
        </p:blipFill>
        <p:spPr bwMode="auto">
          <a:xfrm>
            <a:off x="1588" y="0"/>
            <a:ext cx="9124950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75171" name="矩形 7"/>
          <p:cNvGrpSpPr>
            <a:grpSpLocks/>
          </p:cNvGrpSpPr>
          <p:nvPr/>
        </p:nvGrpSpPr>
        <p:grpSpPr bwMode="auto">
          <a:xfrm>
            <a:off x="0" y="719138"/>
            <a:ext cx="5138738" cy="877887"/>
            <a:chOff x="0" y="0"/>
            <a:chExt cx="3237" cy="553"/>
          </a:xfrm>
        </p:grpSpPr>
        <p:pic>
          <p:nvPicPr>
            <p:cNvPr id="775177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3237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1" y="-1"/>
              <a:ext cx="3236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77517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77517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65544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37F494D-1A51-4455-B3A0-5B6FB96F70D9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5545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5546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7F4420B-EEC8-462F-B61E-FF679D0FAA0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46" r:id="rId1"/>
    <p:sldLayoutId id="2147485945" r:id="rId2"/>
    <p:sldLayoutId id="2147485944" r:id="rId3"/>
    <p:sldLayoutId id="2147485943" r:id="rId4"/>
    <p:sldLayoutId id="2147485942" r:id="rId5"/>
    <p:sldLayoutId id="2147485941" r:id="rId6"/>
    <p:sldLayoutId id="2147485940" r:id="rId7"/>
    <p:sldLayoutId id="2147485939" r:id="rId8"/>
    <p:sldLayoutId id="2147485938" r:id="rId9"/>
    <p:sldLayoutId id="2147485937" r:id="rId10"/>
    <p:sldLayoutId id="2147485936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458" name="图片 6"/>
          <p:cNvPicPr>
            <a:picLocks noChangeAspect="1" noChangeArrowheads="1"/>
          </p:cNvPicPr>
          <p:nvPr/>
        </p:nvPicPr>
        <p:blipFill>
          <a:blip r:embed="rId13"/>
          <a:srcRect l="578" t="49004" r="787" b="2235"/>
          <a:stretch>
            <a:fillRect/>
          </a:stretch>
        </p:blipFill>
        <p:spPr bwMode="auto">
          <a:xfrm>
            <a:off x="1588" y="0"/>
            <a:ext cx="9124950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87459" name="矩形 7"/>
          <p:cNvGrpSpPr>
            <a:grpSpLocks/>
          </p:cNvGrpSpPr>
          <p:nvPr/>
        </p:nvGrpSpPr>
        <p:grpSpPr bwMode="auto">
          <a:xfrm>
            <a:off x="0" y="719138"/>
            <a:ext cx="5138738" cy="877887"/>
            <a:chOff x="0" y="0"/>
            <a:chExt cx="3237" cy="553"/>
          </a:xfrm>
        </p:grpSpPr>
        <p:pic>
          <p:nvPicPr>
            <p:cNvPr id="787465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3237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1" y="-1"/>
              <a:ext cx="3236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787460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787461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66568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673683E-113D-4F3E-8E77-9461B779FD95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6569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6570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2B94F58-0F8F-4E11-8A30-5475C444F0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57" r:id="rId1"/>
    <p:sldLayoutId id="2147485956" r:id="rId2"/>
    <p:sldLayoutId id="2147485955" r:id="rId3"/>
    <p:sldLayoutId id="2147485954" r:id="rId4"/>
    <p:sldLayoutId id="2147485953" r:id="rId5"/>
    <p:sldLayoutId id="2147485952" r:id="rId6"/>
    <p:sldLayoutId id="2147485951" r:id="rId7"/>
    <p:sldLayoutId id="2147485950" r:id="rId8"/>
    <p:sldLayoutId id="2147485949" r:id="rId9"/>
    <p:sldLayoutId id="2147485948" r:id="rId10"/>
    <p:sldLayoutId id="2147485947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746" name="图片 6"/>
          <p:cNvPicPr>
            <a:picLocks noChangeAspect="1" noChangeArrowheads="1"/>
          </p:cNvPicPr>
          <p:nvPr/>
        </p:nvPicPr>
        <p:blipFill>
          <a:blip r:embed="rId13"/>
          <a:srcRect l="578" t="49004" r="787" b="2235"/>
          <a:stretch>
            <a:fillRect/>
          </a:stretch>
        </p:blipFill>
        <p:spPr bwMode="auto">
          <a:xfrm>
            <a:off x="1588" y="0"/>
            <a:ext cx="9124950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99747" name="矩形 7"/>
          <p:cNvGrpSpPr>
            <a:grpSpLocks/>
          </p:cNvGrpSpPr>
          <p:nvPr/>
        </p:nvGrpSpPr>
        <p:grpSpPr bwMode="auto">
          <a:xfrm>
            <a:off x="0" y="719138"/>
            <a:ext cx="5138738" cy="877887"/>
            <a:chOff x="0" y="0"/>
            <a:chExt cx="3237" cy="553"/>
          </a:xfrm>
        </p:grpSpPr>
        <p:pic>
          <p:nvPicPr>
            <p:cNvPr id="799753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3237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1" y="-1"/>
              <a:ext cx="3236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799748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799749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6759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F84DB89-E06A-429A-B9F1-6EEAABA1D9AA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759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759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9E6E6F3-A708-439F-A4B6-3EB0D8E7CE6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68" r:id="rId1"/>
    <p:sldLayoutId id="2147485967" r:id="rId2"/>
    <p:sldLayoutId id="2147485966" r:id="rId3"/>
    <p:sldLayoutId id="2147485965" r:id="rId4"/>
    <p:sldLayoutId id="2147485964" r:id="rId5"/>
    <p:sldLayoutId id="2147485963" r:id="rId6"/>
    <p:sldLayoutId id="2147485962" r:id="rId7"/>
    <p:sldLayoutId id="2147485961" r:id="rId8"/>
    <p:sldLayoutId id="2147485960" r:id="rId9"/>
    <p:sldLayoutId id="2147485959" r:id="rId10"/>
    <p:sldLayoutId id="2147485958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034" name="图片 6"/>
          <p:cNvPicPr>
            <a:picLocks noChangeAspect="1" noChangeArrowheads="1"/>
          </p:cNvPicPr>
          <p:nvPr/>
        </p:nvPicPr>
        <p:blipFill>
          <a:blip r:embed="rId13"/>
          <a:srcRect l="578" t="49004" r="787" b="2235"/>
          <a:stretch>
            <a:fillRect/>
          </a:stretch>
        </p:blipFill>
        <p:spPr bwMode="auto">
          <a:xfrm>
            <a:off x="1588" y="0"/>
            <a:ext cx="9124950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2035" name="矩形 7"/>
          <p:cNvGrpSpPr>
            <a:grpSpLocks/>
          </p:cNvGrpSpPr>
          <p:nvPr/>
        </p:nvGrpSpPr>
        <p:grpSpPr bwMode="auto">
          <a:xfrm>
            <a:off x="0" y="719138"/>
            <a:ext cx="5138738" cy="877887"/>
            <a:chOff x="0" y="0"/>
            <a:chExt cx="3237" cy="553"/>
          </a:xfrm>
        </p:grpSpPr>
        <p:pic>
          <p:nvPicPr>
            <p:cNvPr id="812041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3237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1" y="-1"/>
              <a:ext cx="3236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812036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812037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68616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759A19F-5032-4382-A30B-1205710CCF7C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8617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8618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1DF45A1-899E-4D44-B75E-4DF269C92A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79" r:id="rId1"/>
    <p:sldLayoutId id="2147485978" r:id="rId2"/>
    <p:sldLayoutId id="2147485977" r:id="rId3"/>
    <p:sldLayoutId id="2147485976" r:id="rId4"/>
    <p:sldLayoutId id="2147485975" r:id="rId5"/>
    <p:sldLayoutId id="2147485974" r:id="rId6"/>
    <p:sldLayoutId id="2147485973" r:id="rId7"/>
    <p:sldLayoutId id="2147485972" r:id="rId8"/>
    <p:sldLayoutId id="2147485971" r:id="rId9"/>
    <p:sldLayoutId id="2147485970" r:id="rId10"/>
    <p:sldLayoutId id="2147485969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322" name="图片 6"/>
          <p:cNvPicPr>
            <a:picLocks noChangeAspect="1" noChangeArrowheads="1"/>
          </p:cNvPicPr>
          <p:nvPr/>
        </p:nvPicPr>
        <p:blipFill>
          <a:blip r:embed="rId13"/>
          <a:srcRect l="578" t="49004" r="787" b="2235"/>
          <a:stretch>
            <a:fillRect/>
          </a:stretch>
        </p:blipFill>
        <p:spPr bwMode="auto">
          <a:xfrm>
            <a:off x="1588" y="0"/>
            <a:ext cx="9124950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4323" name="矩形 7"/>
          <p:cNvGrpSpPr>
            <a:grpSpLocks/>
          </p:cNvGrpSpPr>
          <p:nvPr/>
        </p:nvGrpSpPr>
        <p:grpSpPr bwMode="auto">
          <a:xfrm>
            <a:off x="0" y="719138"/>
            <a:ext cx="5138738" cy="877887"/>
            <a:chOff x="0" y="0"/>
            <a:chExt cx="3237" cy="553"/>
          </a:xfrm>
        </p:grpSpPr>
        <p:pic>
          <p:nvPicPr>
            <p:cNvPr id="824329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3237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1" y="-1"/>
              <a:ext cx="3236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824324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824325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69640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1706E2F-5B7F-4B9C-A485-C85091A0B7DD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69641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9642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169389E-2B8F-467C-9B49-56EC043AB3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0" r:id="rId1"/>
    <p:sldLayoutId id="2147485989" r:id="rId2"/>
    <p:sldLayoutId id="2147485988" r:id="rId3"/>
    <p:sldLayoutId id="2147485987" r:id="rId4"/>
    <p:sldLayoutId id="2147485986" r:id="rId5"/>
    <p:sldLayoutId id="2147485985" r:id="rId6"/>
    <p:sldLayoutId id="2147485984" r:id="rId7"/>
    <p:sldLayoutId id="2147485983" r:id="rId8"/>
    <p:sldLayoutId id="2147485982" r:id="rId9"/>
    <p:sldLayoutId id="2147485981" r:id="rId10"/>
    <p:sldLayoutId id="2147485980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610" name="图片 6"/>
          <p:cNvPicPr>
            <a:picLocks noChangeAspect="1" noChangeArrowheads="1"/>
          </p:cNvPicPr>
          <p:nvPr/>
        </p:nvPicPr>
        <p:blipFill>
          <a:blip r:embed="rId13"/>
          <a:srcRect l="578" t="49004" r="787" b="2235"/>
          <a:stretch>
            <a:fillRect/>
          </a:stretch>
        </p:blipFill>
        <p:spPr bwMode="auto">
          <a:xfrm>
            <a:off x="1588" y="0"/>
            <a:ext cx="9124950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36611" name="矩形 7"/>
          <p:cNvGrpSpPr>
            <a:grpSpLocks/>
          </p:cNvGrpSpPr>
          <p:nvPr/>
        </p:nvGrpSpPr>
        <p:grpSpPr bwMode="auto">
          <a:xfrm>
            <a:off x="0" y="719138"/>
            <a:ext cx="5138738" cy="877887"/>
            <a:chOff x="0" y="0"/>
            <a:chExt cx="3237" cy="553"/>
          </a:xfrm>
        </p:grpSpPr>
        <p:pic>
          <p:nvPicPr>
            <p:cNvPr id="836617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3237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1" y="-1"/>
              <a:ext cx="3236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83661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83661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70664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F7E1AE-F7BD-4611-8E86-D492C40DFCCC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70665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0666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79B1728-2D9A-496E-A2ED-FA25D1B60F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01" r:id="rId1"/>
    <p:sldLayoutId id="2147486000" r:id="rId2"/>
    <p:sldLayoutId id="2147485999" r:id="rId3"/>
    <p:sldLayoutId id="2147485998" r:id="rId4"/>
    <p:sldLayoutId id="2147485997" r:id="rId5"/>
    <p:sldLayoutId id="2147485996" r:id="rId6"/>
    <p:sldLayoutId id="2147485995" r:id="rId7"/>
    <p:sldLayoutId id="2147485994" r:id="rId8"/>
    <p:sldLayoutId id="2147485993" r:id="rId9"/>
    <p:sldLayoutId id="2147485992" r:id="rId10"/>
    <p:sldLayoutId id="2147485991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图片 6"/>
          <p:cNvPicPr>
            <a:picLocks noChangeAspect="1" noChangeArrowheads="1"/>
          </p:cNvPicPr>
          <p:nvPr/>
        </p:nvPicPr>
        <p:blipFill>
          <a:blip r:embed="rId13"/>
          <a:srcRect l="578" t="49004" r="787" b="2235"/>
          <a:stretch>
            <a:fillRect/>
          </a:stretch>
        </p:blipFill>
        <p:spPr bwMode="auto">
          <a:xfrm>
            <a:off x="1588" y="0"/>
            <a:ext cx="9124950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4755" name="矩形 7"/>
          <p:cNvGrpSpPr>
            <a:grpSpLocks/>
          </p:cNvGrpSpPr>
          <p:nvPr/>
        </p:nvGrpSpPr>
        <p:grpSpPr bwMode="auto">
          <a:xfrm>
            <a:off x="0" y="719138"/>
            <a:ext cx="5138738" cy="877887"/>
            <a:chOff x="0" y="0"/>
            <a:chExt cx="3237" cy="553"/>
          </a:xfrm>
        </p:grpSpPr>
        <p:pic>
          <p:nvPicPr>
            <p:cNvPr id="74761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3237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1" y="-1"/>
              <a:ext cx="3236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74756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74757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7176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charset="0"/>
              <a:buNone/>
              <a:defRPr sz="1200">
                <a:solidFill>
                  <a:srgbClr val="929292"/>
                </a:solidFill>
                <a:ea typeface="幼圆"/>
                <a:cs typeface="幼圆"/>
              </a:defRPr>
            </a:lvl1pPr>
          </a:lstStyle>
          <a:p>
            <a:pPr>
              <a:defRPr/>
            </a:pPr>
            <a:fld id="{7FD0080F-5982-4234-AE08-485AC8E2FED0}" type="datetimeFigureOut">
              <a:rPr lang="zh-CN" altLang="en-US"/>
              <a:pPr>
                <a:defRPr/>
              </a:pPr>
              <a:t>2016/10/6</a:t>
            </a:fld>
            <a:endParaRPr lang="en-US" altLang="zh-CN"/>
          </a:p>
        </p:txBody>
      </p:sp>
      <p:sp>
        <p:nvSpPr>
          <p:cNvPr id="7177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charset="0"/>
              <a:buNone/>
              <a:defRPr sz="1200">
                <a:solidFill>
                  <a:srgbClr val="929292"/>
                </a:solidFill>
                <a:ea typeface="幼圆"/>
                <a:cs typeface="幼圆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178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charset="0"/>
              <a:buNone/>
              <a:defRPr sz="1200">
                <a:solidFill>
                  <a:srgbClr val="929292"/>
                </a:solidFill>
                <a:ea typeface="幼圆"/>
                <a:cs typeface="幼圆"/>
              </a:defRPr>
            </a:lvl1pPr>
          </a:lstStyle>
          <a:p>
            <a:pPr>
              <a:defRPr/>
            </a:pPr>
            <a:fld id="{E09B2AE3-1399-4EF4-B59C-33C177E6668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9" r:id="rId1"/>
    <p:sldLayoutId id="2147485318" r:id="rId2"/>
    <p:sldLayoutId id="2147485317" r:id="rId3"/>
    <p:sldLayoutId id="2147485316" r:id="rId4"/>
    <p:sldLayoutId id="2147485315" r:id="rId5"/>
    <p:sldLayoutId id="2147485314" r:id="rId6"/>
    <p:sldLayoutId id="2147485313" r:id="rId7"/>
    <p:sldLayoutId id="2147485312" r:id="rId8"/>
    <p:sldLayoutId id="2147485311" r:id="rId9"/>
    <p:sldLayoutId id="2147485310" r:id="rId10"/>
    <p:sldLayoutId id="2147485309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898" name="图片 6"/>
          <p:cNvPicPr>
            <a:picLocks noChangeAspect="1" noChangeArrowheads="1"/>
          </p:cNvPicPr>
          <p:nvPr/>
        </p:nvPicPr>
        <p:blipFill>
          <a:blip r:embed="rId13"/>
          <a:srcRect l="578" t="49004" r="787" b="2235"/>
          <a:stretch>
            <a:fillRect/>
          </a:stretch>
        </p:blipFill>
        <p:spPr bwMode="auto">
          <a:xfrm>
            <a:off x="1588" y="0"/>
            <a:ext cx="9124950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48899" name="矩形 7"/>
          <p:cNvGrpSpPr>
            <a:grpSpLocks/>
          </p:cNvGrpSpPr>
          <p:nvPr/>
        </p:nvGrpSpPr>
        <p:grpSpPr bwMode="auto">
          <a:xfrm>
            <a:off x="0" y="719138"/>
            <a:ext cx="5138738" cy="877887"/>
            <a:chOff x="0" y="0"/>
            <a:chExt cx="3237" cy="553"/>
          </a:xfrm>
        </p:grpSpPr>
        <p:pic>
          <p:nvPicPr>
            <p:cNvPr id="848905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3237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1" y="-1"/>
              <a:ext cx="3236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848900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848901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71688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43D097A-9BF9-4A64-8687-B963F24BB560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71689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1690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8076DF2-D329-4767-8668-B51E6A859C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2" r:id="rId1"/>
    <p:sldLayoutId id="2147486011" r:id="rId2"/>
    <p:sldLayoutId id="2147486010" r:id="rId3"/>
    <p:sldLayoutId id="2147486009" r:id="rId4"/>
    <p:sldLayoutId id="2147486008" r:id="rId5"/>
    <p:sldLayoutId id="2147486007" r:id="rId6"/>
    <p:sldLayoutId id="2147486006" r:id="rId7"/>
    <p:sldLayoutId id="2147486005" r:id="rId8"/>
    <p:sldLayoutId id="2147486004" r:id="rId9"/>
    <p:sldLayoutId id="2147486003" r:id="rId10"/>
    <p:sldLayoutId id="2147486002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186" name="图片 6"/>
          <p:cNvPicPr>
            <a:picLocks noChangeAspect="1" noChangeArrowheads="1"/>
          </p:cNvPicPr>
          <p:nvPr/>
        </p:nvPicPr>
        <p:blipFill>
          <a:blip r:embed="rId13"/>
          <a:srcRect l="578" t="49004" r="787" b="2235"/>
          <a:stretch>
            <a:fillRect/>
          </a:stretch>
        </p:blipFill>
        <p:spPr bwMode="auto">
          <a:xfrm>
            <a:off x="1588" y="0"/>
            <a:ext cx="9124950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61187" name="矩形 7"/>
          <p:cNvGrpSpPr>
            <a:grpSpLocks/>
          </p:cNvGrpSpPr>
          <p:nvPr/>
        </p:nvGrpSpPr>
        <p:grpSpPr bwMode="auto">
          <a:xfrm>
            <a:off x="0" y="719138"/>
            <a:ext cx="5138738" cy="877887"/>
            <a:chOff x="0" y="0"/>
            <a:chExt cx="3237" cy="553"/>
          </a:xfrm>
        </p:grpSpPr>
        <p:pic>
          <p:nvPicPr>
            <p:cNvPr id="861193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3237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1" y="-1"/>
              <a:ext cx="3236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861188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861189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7271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A7041FC-7C8F-448F-8BB5-51AB02D8E027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7271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271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229B109-0DFD-44B0-A124-81710F593B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23" r:id="rId1"/>
    <p:sldLayoutId id="2147486022" r:id="rId2"/>
    <p:sldLayoutId id="2147486021" r:id="rId3"/>
    <p:sldLayoutId id="2147486020" r:id="rId4"/>
    <p:sldLayoutId id="2147486019" r:id="rId5"/>
    <p:sldLayoutId id="2147486018" r:id="rId6"/>
    <p:sldLayoutId id="2147486017" r:id="rId7"/>
    <p:sldLayoutId id="2147486016" r:id="rId8"/>
    <p:sldLayoutId id="2147486015" r:id="rId9"/>
    <p:sldLayoutId id="2147486014" r:id="rId10"/>
    <p:sldLayoutId id="2147486013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474" name="图片 6"/>
          <p:cNvPicPr>
            <a:picLocks noChangeAspect="1" noChangeArrowheads="1"/>
          </p:cNvPicPr>
          <p:nvPr/>
        </p:nvPicPr>
        <p:blipFill>
          <a:blip r:embed="rId13"/>
          <a:srcRect l="578" t="49004" r="787" b="2235"/>
          <a:stretch>
            <a:fillRect/>
          </a:stretch>
        </p:blipFill>
        <p:spPr bwMode="auto">
          <a:xfrm>
            <a:off x="1588" y="0"/>
            <a:ext cx="9124950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73475" name="矩形 7"/>
          <p:cNvGrpSpPr>
            <a:grpSpLocks/>
          </p:cNvGrpSpPr>
          <p:nvPr/>
        </p:nvGrpSpPr>
        <p:grpSpPr bwMode="auto">
          <a:xfrm>
            <a:off x="0" y="719138"/>
            <a:ext cx="5138738" cy="877887"/>
            <a:chOff x="0" y="0"/>
            <a:chExt cx="3237" cy="553"/>
          </a:xfrm>
        </p:grpSpPr>
        <p:pic>
          <p:nvPicPr>
            <p:cNvPr id="873481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3237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1" y="-1"/>
              <a:ext cx="3236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873476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873477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73736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32EB19-DF1A-4E2F-9524-06DABAAE5616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73737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3738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94F29EC-5A40-4997-BA11-12E1C9022B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34" r:id="rId1"/>
    <p:sldLayoutId id="2147486033" r:id="rId2"/>
    <p:sldLayoutId id="2147486032" r:id="rId3"/>
    <p:sldLayoutId id="2147486031" r:id="rId4"/>
    <p:sldLayoutId id="2147486030" r:id="rId5"/>
    <p:sldLayoutId id="2147486029" r:id="rId6"/>
    <p:sldLayoutId id="2147486028" r:id="rId7"/>
    <p:sldLayoutId id="2147486027" r:id="rId8"/>
    <p:sldLayoutId id="2147486026" r:id="rId9"/>
    <p:sldLayoutId id="2147486025" r:id="rId10"/>
    <p:sldLayoutId id="2147486024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762" name="图片 6"/>
          <p:cNvPicPr>
            <a:picLocks noChangeAspect="1" noChangeArrowheads="1"/>
          </p:cNvPicPr>
          <p:nvPr/>
        </p:nvPicPr>
        <p:blipFill>
          <a:blip r:embed="rId13"/>
          <a:srcRect l="578" t="49004" r="787" b="2235"/>
          <a:stretch>
            <a:fillRect/>
          </a:stretch>
        </p:blipFill>
        <p:spPr bwMode="auto">
          <a:xfrm>
            <a:off x="1588" y="0"/>
            <a:ext cx="9124950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85763" name="矩形 7"/>
          <p:cNvGrpSpPr>
            <a:grpSpLocks/>
          </p:cNvGrpSpPr>
          <p:nvPr/>
        </p:nvGrpSpPr>
        <p:grpSpPr bwMode="auto">
          <a:xfrm>
            <a:off x="0" y="719138"/>
            <a:ext cx="5138738" cy="877887"/>
            <a:chOff x="0" y="0"/>
            <a:chExt cx="3237" cy="553"/>
          </a:xfrm>
        </p:grpSpPr>
        <p:pic>
          <p:nvPicPr>
            <p:cNvPr id="885769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3237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1" y="-1"/>
              <a:ext cx="3236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885764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885765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74760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A57735C-A6D5-4ED1-AE06-9179F2288635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74761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4762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6A45B1-8F45-4733-93AD-3446449812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45" r:id="rId1"/>
    <p:sldLayoutId id="2147486044" r:id="rId2"/>
    <p:sldLayoutId id="2147486043" r:id="rId3"/>
    <p:sldLayoutId id="2147486042" r:id="rId4"/>
    <p:sldLayoutId id="2147486041" r:id="rId5"/>
    <p:sldLayoutId id="2147486040" r:id="rId6"/>
    <p:sldLayoutId id="2147486039" r:id="rId7"/>
    <p:sldLayoutId id="2147486038" r:id="rId8"/>
    <p:sldLayoutId id="2147486037" r:id="rId9"/>
    <p:sldLayoutId id="2147486036" r:id="rId10"/>
    <p:sldLayoutId id="2147486035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050" name="图片 6"/>
          <p:cNvPicPr>
            <a:picLocks noChangeAspect="1" noChangeArrowheads="1"/>
          </p:cNvPicPr>
          <p:nvPr/>
        </p:nvPicPr>
        <p:blipFill>
          <a:blip r:embed="rId13"/>
          <a:srcRect l="578" t="49004" r="787" b="2235"/>
          <a:stretch>
            <a:fillRect/>
          </a:stretch>
        </p:blipFill>
        <p:spPr bwMode="auto">
          <a:xfrm>
            <a:off x="1588" y="0"/>
            <a:ext cx="9124950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98051" name="矩形 7"/>
          <p:cNvGrpSpPr>
            <a:grpSpLocks/>
          </p:cNvGrpSpPr>
          <p:nvPr/>
        </p:nvGrpSpPr>
        <p:grpSpPr bwMode="auto">
          <a:xfrm>
            <a:off x="0" y="719138"/>
            <a:ext cx="5138738" cy="877887"/>
            <a:chOff x="0" y="0"/>
            <a:chExt cx="3237" cy="553"/>
          </a:xfrm>
        </p:grpSpPr>
        <p:pic>
          <p:nvPicPr>
            <p:cNvPr id="898057" name="矩形 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0"/>
              <a:ext cx="3237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1" y="-1"/>
              <a:ext cx="3236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898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2686050" y="558800"/>
            <a:ext cx="6035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898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01750"/>
            <a:ext cx="81899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75784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0C38BA6-B3E9-43EC-BF31-631813E4F123}" type="datetimeFigureOut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75785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5786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AEB36BC-C572-4A0C-BC51-E536111ECE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56" r:id="rId1"/>
    <p:sldLayoutId id="2147486055" r:id="rId2"/>
    <p:sldLayoutId id="2147486054" r:id="rId3"/>
    <p:sldLayoutId id="2147486053" r:id="rId4"/>
    <p:sldLayoutId id="2147486052" r:id="rId5"/>
    <p:sldLayoutId id="2147486051" r:id="rId6"/>
    <p:sldLayoutId id="2147486050" r:id="rId7"/>
    <p:sldLayoutId id="2147486049" r:id="rId8"/>
    <p:sldLayoutId id="2147486048" r:id="rId9"/>
    <p:sldLayoutId id="2147486047" r:id="rId10"/>
    <p:sldLayoutId id="2147486046" r:id="rId11"/>
  </p:sldLayoutIdLst>
  <p:transition>
    <p:cut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97F24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97F24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Arial" charset="0"/>
        <a:buChar char="∆"/>
        <a:defRPr sz="2000" kern="1200">
          <a:solidFill>
            <a:srgbClr val="597F24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幼圆"/>
        <a:buChar char=" "/>
        <a:defRPr sz="1600" kern="1200">
          <a:solidFill>
            <a:srgbClr val="7D7D7D"/>
          </a:solidFill>
          <a:latin typeface="幼圆"/>
          <a:ea typeface="幼圆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幼圆"/>
          <a:cs typeface="幼圆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04800"/>
            <a:ext cx="78867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10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520825"/>
            <a:ext cx="7886700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E8C5739B-C269-47CF-8360-F84F9361A9C0}" type="datetimeFigureOut">
              <a:rPr lang="ru-RU"/>
              <a:pPr>
                <a:defRPr/>
              </a:pPr>
              <a:t>06.10.2016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B46BE78E-7299-4B9A-8CD3-7B75F9699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67" r:id="rId1"/>
    <p:sldLayoutId id="2147486066" r:id="rId2"/>
    <p:sldLayoutId id="2147486065" r:id="rId3"/>
    <p:sldLayoutId id="2147486064" r:id="rId4"/>
    <p:sldLayoutId id="2147486063" r:id="rId5"/>
    <p:sldLayoutId id="2147486062" r:id="rId6"/>
    <p:sldLayoutId id="2147486061" r:id="rId7"/>
    <p:sldLayoutId id="2147486060" r:id="rId8"/>
    <p:sldLayoutId id="2147486059" r:id="rId9"/>
    <p:sldLayoutId id="2147486058" r:id="rId10"/>
    <p:sldLayoutId id="2147486057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26" name="图片 9"/>
          <p:cNvPicPr>
            <a:picLocks noChangeAspect="1" noChangeArrowheads="1"/>
          </p:cNvPicPr>
          <p:nvPr/>
        </p:nvPicPr>
        <p:blipFill>
          <a:blip r:embed="rId13"/>
          <a:srcRect l="156" t="499" r="1782" b="1926"/>
          <a:stretch>
            <a:fillRect/>
          </a:stretch>
        </p:blipFill>
        <p:spPr bwMode="auto">
          <a:xfrm>
            <a:off x="3902075" y="11113"/>
            <a:ext cx="52419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627" name="Group 3"/>
          <p:cNvGrpSpPr>
            <a:grpSpLocks/>
          </p:cNvGrpSpPr>
          <p:nvPr/>
        </p:nvGrpSpPr>
        <p:grpSpPr bwMode="auto">
          <a:xfrm flipV="1">
            <a:off x="0" y="0"/>
            <a:ext cx="9144000" cy="5799138"/>
            <a:chOff x="0" y="0"/>
            <a:chExt cx="8567057" cy="6959595"/>
          </a:xfrm>
        </p:grpSpPr>
        <p:pic>
          <p:nvPicPr>
            <p:cNvPr id="922635" name="图片 6"/>
            <p:cNvPicPr>
              <a:picLocks noChangeAspect="1" noChangeArrowheads="1"/>
            </p:cNvPicPr>
            <p:nvPr userDrawn="1"/>
          </p:nvPicPr>
          <p:blipFill>
            <a:blip r:embed="rId14"/>
            <a:srcRect l="1926" t="1782" r="499" b="156"/>
            <a:stretch>
              <a:fillRect/>
            </a:stretch>
          </p:blipFill>
          <p:spPr bwMode="auto">
            <a:xfrm rot="5400000" flipH="1">
              <a:off x="-809896" y="907137"/>
              <a:ext cx="6862354" cy="5242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矩形 7"/>
            <p:cNvSpPr>
              <a:spLocks noChangeArrowheads="1"/>
            </p:cNvSpPr>
            <p:nvPr userDrawn="1"/>
          </p:nvSpPr>
          <p:spPr bwMode="auto">
            <a:xfrm>
              <a:off x="0" y="0"/>
              <a:ext cx="8567057" cy="6959595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96999"/>
                  </a:schemeClr>
                </a:gs>
                <a:gs pos="100000">
                  <a:srgbClr val="FFFFFF">
                    <a:alpha val="96999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SimSun" panose="02010600030101010101" pitchFamily="2" charset="-122"/>
                <a:cs typeface="+mn-cs"/>
              </a:endParaRPr>
            </a:p>
          </p:txBody>
        </p:sp>
      </p:grpSp>
      <p:cxnSp>
        <p:nvCxnSpPr>
          <p:cNvPr id="922628" name="直接连接符 11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28575">
            <a:solidFill>
              <a:srgbClr val="D9D9D9"/>
            </a:solidFill>
            <a:round/>
            <a:headEnd/>
            <a:tailEnd/>
          </a:ln>
        </p:spPr>
      </p:cxnSp>
      <p:cxnSp>
        <p:nvCxnSpPr>
          <p:cNvPr id="922629" name="直接连接符 12"/>
          <p:cNvCxnSpPr>
            <a:cxnSpLocks noChangeShapeType="1"/>
          </p:cNvCxnSpPr>
          <p:nvPr/>
        </p:nvCxnSpPr>
        <p:spPr bwMode="auto">
          <a:xfrm>
            <a:off x="1873250" y="666750"/>
            <a:ext cx="53975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922630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922631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43018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E4F88D-6CBB-436F-927D-FDBB754CE85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3019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3020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23A6F96-A018-4AF9-8397-91FBDC3FC7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78" r:id="rId1"/>
    <p:sldLayoutId id="2147486077" r:id="rId2"/>
    <p:sldLayoutId id="2147486076" r:id="rId3"/>
    <p:sldLayoutId id="2147486075" r:id="rId4"/>
    <p:sldLayoutId id="2147486074" r:id="rId5"/>
    <p:sldLayoutId id="2147486073" r:id="rId6"/>
    <p:sldLayoutId id="2147486072" r:id="rId7"/>
    <p:sldLayoutId id="2147486071" r:id="rId8"/>
    <p:sldLayoutId id="2147486070" r:id="rId9"/>
    <p:sldLayoutId id="2147486069" r:id="rId10"/>
    <p:sldLayoutId id="2147486068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914" name="图片 9"/>
          <p:cNvPicPr>
            <a:picLocks noChangeAspect="1" noChangeArrowheads="1"/>
          </p:cNvPicPr>
          <p:nvPr/>
        </p:nvPicPr>
        <p:blipFill>
          <a:blip r:embed="rId13"/>
          <a:srcRect l="156" t="499" r="1782" b="1926"/>
          <a:stretch>
            <a:fillRect/>
          </a:stretch>
        </p:blipFill>
        <p:spPr bwMode="auto">
          <a:xfrm>
            <a:off x="3902075" y="11113"/>
            <a:ext cx="52419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34915" name="Group 3"/>
          <p:cNvGrpSpPr>
            <a:grpSpLocks/>
          </p:cNvGrpSpPr>
          <p:nvPr/>
        </p:nvGrpSpPr>
        <p:grpSpPr bwMode="auto">
          <a:xfrm flipV="1">
            <a:off x="0" y="0"/>
            <a:ext cx="9144000" cy="5799138"/>
            <a:chOff x="0" y="0"/>
            <a:chExt cx="8567057" cy="6959595"/>
          </a:xfrm>
        </p:grpSpPr>
        <p:pic>
          <p:nvPicPr>
            <p:cNvPr id="934923" name="图片 6"/>
            <p:cNvPicPr>
              <a:picLocks noChangeAspect="1" noChangeArrowheads="1"/>
            </p:cNvPicPr>
            <p:nvPr userDrawn="1"/>
          </p:nvPicPr>
          <p:blipFill>
            <a:blip r:embed="rId14"/>
            <a:srcRect l="1926" t="1782" r="499" b="156"/>
            <a:stretch>
              <a:fillRect/>
            </a:stretch>
          </p:blipFill>
          <p:spPr bwMode="auto">
            <a:xfrm rot="5400000" flipH="1">
              <a:off x="-809896" y="907137"/>
              <a:ext cx="6862354" cy="5242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矩形 7"/>
            <p:cNvSpPr>
              <a:spLocks noChangeArrowheads="1"/>
            </p:cNvSpPr>
            <p:nvPr userDrawn="1"/>
          </p:nvSpPr>
          <p:spPr bwMode="auto">
            <a:xfrm>
              <a:off x="0" y="0"/>
              <a:ext cx="8567057" cy="6959595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96999"/>
                  </a:schemeClr>
                </a:gs>
                <a:gs pos="100000">
                  <a:srgbClr val="FFFFFF">
                    <a:alpha val="96999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>
                <a:buFont typeface="Arial" panose="020B0604020202020204" pitchFamily="34" charset="0"/>
                <a:buNone/>
                <a:defRPr/>
              </a:pPr>
              <a:endParaRPr lang="zh-CN" altLang="en-US" sz="1800">
                <a:solidFill>
                  <a:srgbClr val="FFFFFF"/>
                </a:solidFill>
                <a:ea typeface="SimSun" panose="02010600030101010101" pitchFamily="2" charset="-122"/>
                <a:cs typeface="+mn-cs"/>
              </a:endParaRPr>
            </a:p>
          </p:txBody>
        </p:sp>
      </p:grpSp>
      <p:cxnSp>
        <p:nvCxnSpPr>
          <p:cNvPr id="934916" name="直接连接符 11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28575">
            <a:solidFill>
              <a:srgbClr val="D9D9D9"/>
            </a:solidFill>
            <a:round/>
            <a:headEnd/>
            <a:tailEnd/>
          </a:ln>
        </p:spPr>
      </p:cxnSp>
      <p:cxnSp>
        <p:nvCxnSpPr>
          <p:cNvPr id="934917" name="直接连接符 12"/>
          <p:cNvCxnSpPr>
            <a:cxnSpLocks noChangeShapeType="1"/>
          </p:cNvCxnSpPr>
          <p:nvPr/>
        </p:nvCxnSpPr>
        <p:spPr bwMode="auto">
          <a:xfrm>
            <a:off x="1873250" y="666750"/>
            <a:ext cx="53975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934918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58738"/>
            <a:ext cx="832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934919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874713"/>
            <a:ext cx="8316913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48138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1D88273-11FC-459A-B7F6-37CBDAC34F98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48139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8140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92929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19AE0A1-EAC3-458D-BFB9-0B0991D8F67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89" r:id="rId1"/>
    <p:sldLayoutId id="2147486088" r:id="rId2"/>
    <p:sldLayoutId id="2147486087" r:id="rId3"/>
    <p:sldLayoutId id="2147486086" r:id="rId4"/>
    <p:sldLayoutId id="2147486085" r:id="rId5"/>
    <p:sldLayoutId id="2147486084" r:id="rId6"/>
    <p:sldLayoutId id="2147486083" r:id="rId7"/>
    <p:sldLayoutId id="2147486082" r:id="rId8"/>
    <p:sldLayoutId id="2147486081" r:id="rId9"/>
    <p:sldLayoutId id="2147486080" r:id="rId10"/>
    <p:sldLayoutId id="2147486079" r:id="rId11"/>
  </p:sldLayoutIdLst>
  <p:transition>
    <p:cut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58701C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58701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2C6854"/>
        </a:buClr>
        <a:buSzPct val="60000"/>
        <a:buFont typeface="Wingdings 2" pitchFamily="18" charset="2"/>
        <a:buChar char=""/>
        <a:defRPr sz="2000" kern="1200">
          <a:solidFill>
            <a:srgbClr val="58701C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2C6854"/>
        </a:buClr>
        <a:buFont typeface="SimSun" pitchFamily="2" charset="-122"/>
        <a:buChar char=" "/>
        <a:defRPr sz="1600" kern="1200">
          <a:solidFill>
            <a:srgbClr val="777777"/>
          </a:solidFill>
          <a:latin typeface="SimSun" panose="02010600030101010101" pitchFamily="2" charset="-122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04800"/>
            <a:ext cx="78867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Образец заголовка</a:t>
            </a:r>
          </a:p>
        </p:txBody>
      </p:sp>
      <p:sp>
        <p:nvSpPr>
          <p:cNvPr id="947203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520825"/>
            <a:ext cx="7886700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Образец текста</a:t>
            </a:r>
          </a:p>
          <a:p>
            <a:pPr lvl="1"/>
            <a:r>
              <a:rPr lang="ro-RO" altLang="ru-RU" smtClean="0"/>
              <a:t>Второй уровень</a:t>
            </a:r>
          </a:p>
          <a:p>
            <a:pPr lvl="2"/>
            <a:r>
              <a:rPr lang="ro-RO" altLang="ru-RU" smtClean="0"/>
              <a:t>Третий уровень</a:t>
            </a:r>
          </a:p>
          <a:p>
            <a:pPr lvl="3"/>
            <a:r>
              <a:rPr lang="ro-RO" altLang="ru-RU" smtClean="0"/>
              <a:t>Четвертый уровень</a:t>
            </a:r>
          </a:p>
          <a:p>
            <a:pPr lvl="4"/>
            <a:r>
              <a:rPr lang="ro-RO" altLang="ru-RU" smtClean="0"/>
              <a:t>Пятый уровень</a:t>
            </a:r>
          </a:p>
        </p:txBody>
      </p:sp>
      <p:sp>
        <p:nvSpPr>
          <p:cNvPr id="1028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FA6069D1-C328-4BAC-8362-6D8AF552755E}" type="datetimeFigureOut">
              <a:rPr lang="ro-RO" altLang="ru-RU"/>
              <a:pPr>
                <a:defRPr/>
              </a:pPr>
              <a:t>06.10.2016</a:t>
            </a:fld>
            <a:endParaRPr lang="ro-RO" altLang="ru-RU"/>
          </a:p>
        </p:txBody>
      </p:sp>
      <p:sp>
        <p:nvSpPr>
          <p:cNvPr id="1029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5297488"/>
            <a:ext cx="3086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5297488"/>
            <a:ext cx="2057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420F03C2-05C7-4CB9-A8A9-8547740A8DE0}" type="slidenum">
              <a:rPr lang="ro-RO" altLang="ru-RU"/>
              <a:pPr>
                <a:defRPr/>
              </a:pPr>
              <a:t>‹#›</a:t>
            </a:fld>
            <a:endParaRPr lang="ro-RO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00" r:id="rId1"/>
    <p:sldLayoutId id="2147486099" r:id="rId2"/>
    <p:sldLayoutId id="2147486098" r:id="rId3"/>
    <p:sldLayoutId id="2147486097" r:id="rId4"/>
    <p:sldLayoutId id="2147486096" r:id="rId5"/>
    <p:sldLayoutId id="2147486095" r:id="rId6"/>
    <p:sldLayoutId id="2147486094" r:id="rId7"/>
    <p:sldLayoutId id="2147486093" r:id="rId8"/>
    <p:sldLayoutId id="2147486092" r:id="rId9"/>
    <p:sldLayoutId id="2147486091" r:id="rId10"/>
    <p:sldLayoutId id="2147486090" r:id="rId11"/>
  </p:sldLayoutIdLst>
  <p:transition>
    <p:cut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图片 10"/>
          <p:cNvPicPr>
            <a:picLocks noChangeAspect="1" noChangeArrowheads="1"/>
          </p:cNvPicPr>
          <p:nvPr userDrawn="1"/>
        </p:nvPicPr>
        <p:blipFill>
          <a:blip r:embed="rId13"/>
          <a:srcRect l="377" t="10858" r="1167" b="1454"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87044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8197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7466CE3-FE4F-479E-AD0D-8D75CE491950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8198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199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8369AEE-CC20-4CFD-AC4F-09D9346B81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0" r:id="rId1"/>
    <p:sldLayoutId id="2147485329" r:id="rId2"/>
    <p:sldLayoutId id="2147485328" r:id="rId3"/>
    <p:sldLayoutId id="2147485327" r:id="rId4"/>
    <p:sldLayoutId id="2147485326" r:id="rId5"/>
    <p:sldLayoutId id="2147485325" r:id="rId6"/>
    <p:sldLayoutId id="2147485324" r:id="rId7"/>
    <p:sldLayoutId id="2147485323" r:id="rId8"/>
    <p:sldLayoutId id="2147485322" r:id="rId9"/>
    <p:sldLayoutId id="2147485321" r:id="rId10"/>
    <p:sldLayoutId id="2147485320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4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图片 10"/>
          <p:cNvPicPr>
            <a:picLocks noChangeAspect="1" noChangeArrowheads="1"/>
          </p:cNvPicPr>
          <p:nvPr userDrawn="1"/>
        </p:nvPicPr>
        <p:blipFill>
          <a:blip r:embed="rId13"/>
          <a:srcRect l="377" t="10858" r="1167" b="1454"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71450"/>
            <a:ext cx="8297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title style</a:t>
            </a:r>
          </a:p>
        </p:txBody>
      </p:sp>
      <p:sp>
        <p:nvSpPr>
          <p:cNvPr id="99332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563" y="904875"/>
            <a:ext cx="82962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ru-RU" smtClean="0"/>
              <a:t>Click to edit Master text style</a:t>
            </a:r>
          </a:p>
          <a:p>
            <a:pPr lvl="1"/>
            <a:r>
              <a:rPr lang="ro-RO" altLang="ru-RU" smtClean="0"/>
              <a:t>Second level</a:t>
            </a:r>
          </a:p>
        </p:txBody>
      </p:sp>
      <p:sp>
        <p:nvSpPr>
          <p:cNvPr id="9221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E08672D-3466-497C-B928-AB98CE2DAE8F}" type="datetime1">
              <a:rPr lang="zh-CN" altLang="en-US"/>
              <a:pPr>
                <a:defRPr/>
              </a:pPr>
              <a:t>2016/10/6</a:t>
            </a:fld>
            <a:endParaRPr lang="zh-CN" altLang="en-US"/>
          </a:p>
        </p:txBody>
      </p:sp>
      <p:sp>
        <p:nvSpPr>
          <p:cNvPr id="9222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91929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223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rgbClr val="47B6E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27F5F7-1691-4A77-BFFB-7A4C6D09DF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1" r:id="rId1"/>
    <p:sldLayoutId id="2147485340" r:id="rId2"/>
    <p:sldLayoutId id="2147485339" r:id="rId3"/>
    <p:sldLayoutId id="2147485338" r:id="rId4"/>
    <p:sldLayoutId id="2147485337" r:id="rId5"/>
    <p:sldLayoutId id="2147485336" r:id="rId6"/>
    <p:sldLayoutId id="2147485335" r:id="rId7"/>
    <p:sldLayoutId id="2147485334" r:id="rId8"/>
    <p:sldLayoutId id="2147485333" r:id="rId9"/>
    <p:sldLayoutId id="2147485332" r:id="rId10"/>
    <p:sldLayoutId id="2147485331" r:id="rId11"/>
  </p:sldLayoutIdLst>
  <p:transition>
    <p:cut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1A93C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1A93C8"/>
          </a:solidFill>
          <a:latin typeface="华文隶书"/>
          <a:ea typeface="华文隶书"/>
          <a:cs typeface="华文隶书"/>
        </a:defRPr>
      </a:lvl9pPr>
    </p:titleStyle>
    <p:bodyStyle>
      <a:lvl1pPr marL="357188" indent="-357188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SzPct val="50000"/>
        <a:buBlip>
          <a:blip r:embed="rId14"/>
        </a:buBlip>
        <a:tabLst>
          <a:tab pos="182563" algn="l"/>
        </a:tabLst>
        <a:defRPr sz="2000" b="1" kern="1200">
          <a:solidFill>
            <a:srgbClr val="92D050"/>
          </a:solidFill>
          <a:latin typeface="+mn-lt"/>
          <a:ea typeface="+mn-ea"/>
          <a:cs typeface="+mn-cs"/>
        </a:defRPr>
      </a:lvl1pPr>
      <a:lvl2pPr marL="357188" indent="-357188" algn="l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SzPct val="50000"/>
        <a:buFont typeface="华文中宋"/>
        <a:buChar char=" "/>
        <a:tabLst>
          <a:tab pos="182563" algn="l"/>
        </a:tabLst>
        <a:defRPr sz="16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tabLst>
          <a:tab pos="182563" algn="l"/>
        </a:tabLst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hyperlink" Target="mailto:anticamera@meteo.md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21.xml"/><Relationship Id="rId6" Type="http://schemas.openxmlformats.org/officeDocument/2006/relationships/hyperlink" Target="mailto:hidrometeo@meteo.md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15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43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68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32.xml"/><Relationship Id="rId6" Type="http://schemas.openxmlformats.org/officeDocument/2006/relationships/image" Target="../media/image15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3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58.xml"/><Relationship Id="rId4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5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png"/><Relationship Id="rId7" Type="http://schemas.openxmlformats.org/officeDocument/2006/relationships/image" Target="../media/image59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66.xml"/><Relationship Id="rId6" Type="http://schemas.openxmlformats.org/officeDocument/2006/relationships/image" Target="../media/image58.em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6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6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6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66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6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15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513" name="Рисунок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Прямоугольник 6"/>
          <p:cNvSpPr>
            <a:spLocks noChangeArrowheads="1"/>
          </p:cNvSpPr>
          <p:nvPr/>
        </p:nvSpPr>
        <p:spPr bwMode="auto">
          <a:xfrm>
            <a:off x="2781300" y="514350"/>
            <a:ext cx="63627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sz="3300" b="1" kern="0" dirty="0">
                <a:solidFill>
                  <a:srgbClr val="0D0D0D"/>
                </a:solidFill>
                <a:latin typeface="Verdana" panose="020B0604030504040204" pitchFamily="34" charset="0"/>
                <a:cs typeface="+mn-cs"/>
              </a:rPr>
              <a:t>STATE </a:t>
            </a:r>
          </a:p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sz="3300" b="1" kern="0" dirty="0">
                <a:solidFill>
                  <a:srgbClr val="0D0D0D"/>
                </a:solidFill>
                <a:latin typeface="Verdana" panose="020B0604030504040204" pitchFamily="34" charset="0"/>
                <a:cs typeface="+mn-cs"/>
              </a:rPr>
              <a:t>HYDROMETEOROLOGICAL </a:t>
            </a:r>
          </a:p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3300" b="1" kern="0" dirty="0">
                <a:solidFill>
                  <a:srgbClr val="0D0D0D"/>
                </a:solidFill>
                <a:latin typeface="Verdana" panose="020B0604030504040204" pitchFamily="34" charset="0"/>
                <a:cs typeface="+mn-cs"/>
              </a:rPr>
              <a:t>SERVICE</a:t>
            </a:r>
            <a:endParaRPr lang="ru-RU" altLang="en-US" sz="3300" b="1" kern="0" dirty="0">
              <a:solidFill>
                <a:srgbClr val="0D0D0D"/>
              </a:solidFill>
              <a:latin typeface="Verdana" panose="020B0604030504040204" pitchFamily="34" charset="0"/>
              <a:cs typeface="+mn-cs"/>
            </a:endParaRPr>
          </a:p>
        </p:txBody>
      </p:sp>
      <p:pic>
        <p:nvPicPr>
          <p:cNvPr id="960515" name="Рисунок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3641725"/>
            <a:ext cx="904875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0516" name="Рисунок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75" y="2635250"/>
            <a:ext cx="904875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0517" name="Прямоугольник 9"/>
          <p:cNvSpPr>
            <a:spLocks noChangeArrowheads="1"/>
          </p:cNvSpPr>
          <p:nvPr/>
        </p:nvSpPr>
        <p:spPr bwMode="auto">
          <a:xfrm>
            <a:off x="3629025" y="2824163"/>
            <a:ext cx="3819525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buFont typeface="Arial" charset="0"/>
              <a:buNone/>
            </a:pPr>
            <a:r>
              <a:rPr lang="it-IT" altLang="en-US">
                <a:solidFill>
                  <a:srgbClr val="0D0D0D"/>
                </a:solidFill>
                <a:latin typeface="Verdana" pitchFamily="34" charset="0"/>
              </a:rPr>
              <a:t> </a:t>
            </a:r>
            <a:r>
              <a:rPr lang="it-IT" altLang="en-US" b="1">
                <a:solidFill>
                  <a:srgbClr val="0D0D0D"/>
                </a:solidFill>
                <a:latin typeface="Verdana" pitchFamily="34" charset="0"/>
              </a:rPr>
              <a:t> 134, Grenoble str, MD-2072, Chişinău, Moldova Republica of</a:t>
            </a:r>
            <a:endParaRPr lang="it-IT" altLang="en-US">
              <a:solidFill>
                <a:srgbClr val="0D0D0D"/>
              </a:solidFill>
              <a:latin typeface="Verdana" pitchFamily="34" charset="0"/>
            </a:endParaRPr>
          </a:p>
        </p:txBody>
      </p:sp>
      <p:sp>
        <p:nvSpPr>
          <p:cNvPr id="77831" name="Прямоугольник 10"/>
          <p:cNvSpPr>
            <a:spLocks noChangeArrowheads="1"/>
          </p:cNvSpPr>
          <p:nvPr/>
        </p:nvSpPr>
        <p:spPr bwMode="auto">
          <a:xfrm>
            <a:off x="3629025" y="3757613"/>
            <a:ext cx="3803650" cy="525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altLang="en-US" b="1" kern="0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Tel: (022) 77-35-00, 77-36-11</a:t>
            </a:r>
            <a:endParaRPr lang="it-IT" altLang="en-US" kern="0" dirty="0">
              <a:solidFill>
                <a:srgbClr val="0D0D0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altLang="en-US" b="1" kern="0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Fax: (022) 77-36-36</a:t>
            </a:r>
            <a:endParaRPr lang="it-IT" altLang="en-US" kern="0" dirty="0">
              <a:solidFill>
                <a:srgbClr val="0D0D0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7832" name="Рисунок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8875" y="4503738"/>
            <a:ext cx="904875" cy="903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77833" name="Прямоугольник 12"/>
          <p:cNvSpPr>
            <a:spLocks noChangeArrowheads="1"/>
          </p:cNvSpPr>
          <p:nvPr/>
        </p:nvSpPr>
        <p:spPr bwMode="auto">
          <a:xfrm>
            <a:off x="3629025" y="4645025"/>
            <a:ext cx="38036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o-RO" altLang="ru-RU" b="1" u="sng" kern="0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hidrometeo@meteo.gov.md</a:t>
            </a:r>
            <a:endParaRPr lang="ro-RO" altLang="ru-RU" b="1" u="sng" kern="0" dirty="0">
              <a:solidFill>
                <a:srgbClr val="0D0D0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o-RO" altLang="ru-RU" b="1" u="sng" kern="0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anticamera@meteo.gov.md</a:t>
            </a:r>
            <a:endParaRPr lang="ro-RO" altLang="ru-RU" b="1" u="sng" kern="0" dirty="0">
              <a:solidFill>
                <a:srgbClr val="0D0D0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60521" name="Imagin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2638" y="92075"/>
            <a:ext cx="18954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29" name="Dreptunghi 4"/>
          <p:cNvSpPr>
            <a:spLocks noChangeArrowheads="1"/>
          </p:cNvSpPr>
          <p:nvPr/>
        </p:nvSpPr>
        <p:spPr bwMode="auto">
          <a:xfrm>
            <a:off x="-22225" y="44450"/>
            <a:ext cx="9166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en-US" altLang="ru-RU" sz="2500" b="1">
                <a:solidFill>
                  <a:srgbClr val="1E4E79"/>
                </a:solidFill>
                <a:latin typeface="Verdana" pitchFamily="34" charset="0"/>
                <a:sym typeface="Verdana" pitchFamily="34" charset="0"/>
              </a:rPr>
              <a:t>International projects in the meteorology area</a:t>
            </a:r>
            <a:endParaRPr lang="ro-RO" altLang="ru-RU" sz="2500" b="1">
              <a:solidFill>
                <a:srgbClr val="1E4E79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969730" name="Dreptunghi 5"/>
          <p:cNvSpPr>
            <a:spLocks noChangeArrowheads="1"/>
          </p:cNvSpPr>
          <p:nvPr/>
        </p:nvSpPr>
        <p:spPr bwMode="auto">
          <a:xfrm>
            <a:off x="227013" y="733425"/>
            <a:ext cx="8702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buFont typeface="Wingdings" pitchFamily="2" charset="2"/>
              <a:buChar char="v"/>
            </a:pPr>
            <a:r>
              <a:rPr lang="en-US" altLang="ru-RU" sz="1600" b="1">
                <a:solidFill>
                  <a:srgbClr val="1E4E79"/>
                </a:solidFill>
                <a:latin typeface="Verdana" pitchFamily="34" charset="0"/>
                <a:sym typeface="Verdana" pitchFamily="34" charset="0"/>
              </a:rPr>
              <a:t>In 2010, in a regional project of EUMETSAT, has been installed the receiver and satellite data visualization DAWBEE</a:t>
            </a:r>
            <a:r>
              <a:rPr lang="ro-RO" altLang="ru-RU" sz="1600" b="1">
                <a:solidFill>
                  <a:srgbClr val="1E4E79"/>
                </a:solidFill>
                <a:latin typeface="Verdana" pitchFamily="34" charset="0"/>
                <a:sym typeface="Verdana" pitchFamily="34" charset="0"/>
              </a:rPr>
              <a:t>. </a:t>
            </a:r>
          </a:p>
        </p:txBody>
      </p:sp>
      <p:sp>
        <p:nvSpPr>
          <p:cNvPr id="969731" name="Dreptunghi 6"/>
          <p:cNvSpPr>
            <a:spLocks noChangeArrowheads="1"/>
          </p:cNvSpPr>
          <p:nvPr/>
        </p:nvSpPr>
        <p:spPr bwMode="auto">
          <a:xfrm>
            <a:off x="106363" y="3721100"/>
            <a:ext cx="578326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buFont typeface="Wingdings" pitchFamily="2" charset="2"/>
              <a:buChar char="v"/>
            </a:pPr>
            <a:r>
              <a:rPr lang="en-US" altLang="ru-RU" sz="1600" b="1">
                <a:solidFill>
                  <a:srgbClr val="1E4E79"/>
                </a:solidFill>
                <a:latin typeface="Verdana" pitchFamily="34" charset="0"/>
                <a:sym typeface="Verdana" pitchFamily="34" charset="0"/>
              </a:rPr>
              <a:t>The UNDP Project "Support to National Planning Process Adaptation to Climate Change Moldova 's works were performed on the receiving member of the SHS program EUMETNET (EMMA / Meteoalarm and OPERA) from 1 January 2016.</a:t>
            </a:r>
            <a:endParaRPr lang="ro-RO" altLang="ru-RU" sz="1600" b="1">
              <a:solidFill>
                <a:srgbClr val="1E4E79"/>
              </a:solidFill>
              <a:latin typeface="Verdana" pitchFamily="34" charset="0"/>
              <a:sym typeface="Verdana" pitchFamily="34" charset="0"/>
            </a:endParaRPr>
          </a:p>
        </p:txBody>
      </p:sp>
      <p:pic>
        <p:nvPicPr>
          <p:cNvPr id="969732" name="Imagin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9800" y="1317625"/>
            <a:ext cx="34337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9733" name="Imagin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3775" y="1317625"/>
            <a:ext cx="3627438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9734" name="Imagin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2788" y="4033838"/>
            <a:ext cx="32067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3" name="Dreptunghi rotunjit 2"/>
          <p:cNvSpPr>
            <a:spLocks noChangeArrowheads="1"/>
          </p:cNvSpPr>
          <p:nvPr/>
        </p:nvSpPr>
        <p:spPr bwMode="auto">
          <a:xfrm>
            <a:off x="415925" y="2320925"/>
            <a:ext cx="3409950" cy="879475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>
            <a:solidFill>
              <a:srgbClr val="1E4E79"/>
            </a:solidFill>
            <a:miter lim="800000"/>
            <a:headEnd/>
            <a:tailEnd/>
          </a:ln>
        </p:spPr>
        <p:txBody>
          <a:bodyPr anchor="ctr"/>
          <a:lstStyle/>
          <a:p>
            <a:pPr marL="285750" indent="-285750" eaLnBrk="0" hangingPunct="0">
              <a:buFont typeface="Wingdings" pitchFamily="2" charset="2"/>
              <a:buChar char="ü"/>
            </a:pPr>
            <a:r>
              <a:rPr lang="en-US" altLang="en-US" b="1">
                <a:solidFill>
                  <a:schemeClr val="bg1"/>
                </a:solidFill>
                <a:latin typeface="Verdana" pitchFamily="34" charset="0"/>
                <a:sym typeface="Verdana" pitchFamily="34" charset="0"/>
              </a:rPr>
              <a:t>was purchased and put into operation meteorological radar DWSR-3501C;</a:t>
            </a:r>
            <a:endParaRPr lang="en-US" altLang="ru-RU" b="1">
              <a:solidFill>
                <a:schemeClr val="bg1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970754" name="Dreptunghi rotunjit 7"/>
          <p:cNvSpPr>
            <a:spLocks noChangeArrowheads="1"/>
          </p:cNvSpPr>
          <p:nvPr/>
        </p:nvSpPr>
        <p:spPr bwMode="auto">
          <a:xfrm>
            <a:off x="415925" y="3316288"/>
            <a:ext cx="3409950" cy="1352550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>
            <a:solidFill>
              <a:srgbClr val="1E4E79"/>
            </a:solidFill>
            <a:miter lim="800000"/>
            <a:headEnd/>
            <a:tailEnd/>
          </a:ln>
        </p:spPr>
        <p:txBody>
          <a:bodyPr anchor="ctr"/>
          <a:lstStyle/>
          <a:p>
            <a:pPr marL="285750" indent="-285750" eaLnBrk="0" hangingPunct="0">
              <a:buFont typeface="Wingdings" pitchFamily="2" charset="2"/>
              <a:buChar char="ü"/>
            </a:pPr>
            <a:r>
              <a:rPr lang="en-US" altLang="en-US" b="1">
                <a:solidFill>
                  <a:schemeClr val="bg1"/>
                </a:solidFill>
                <a:latin typeface="Verdana" pitchFamily="34" charset="0"/>
                <a:sym typeface="Verdana" pitchFamily="34" charset="0"/>
              </a:rPr>
              <a:t>were built buildings for 4 meteorological stations - Ceadîr-Lunga, Leova, Soroca and Balti;</a:t>
            </a:r>
            <a:endParaRPr lang="en-US" altLang="ru-RU" b="1">
              <a:solidFill>
                <a:schemeClr val="bg1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970755" name="Dreptunghi rotunjit 8"/>
          <p:cNvSpPr>
            <a:spLocks noChangeArrowheads="1"/>
          </p:cNvSpPr>
          <p:nvPr/>
        </p:nvSpPr>
        <p:spPr bwMode="auto">
          <a:xfrm>
            <a:off x="415925" y="4783138"/>
            <a:ext cx="3409950" cy="881062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>
            <a:solidFill>
              <a:srgbClr val="1E4E79"/>
            </a:solidFill>
            <a:miter lim="800000"/>
            <a:headEnd/>
            <a:tailEnd/>
          </a:ln>
        </p:spPr>
        <p:txBody>
          <a:bodyPr anchor="ctr"/>
          <a:lstStyle/>
          <a:p>
            <a:pPr marL="285750" indent="-285750" eaLnBrk="0" hangingPunct="0">
              <a:buFont typeface="Wingdings" pitchFamily="2" charset="2"/>
              <a:buChar char="ü"/>
            </a:pPr>
            <a:r>
              <a:rPr lang="en-US" altLang="ru-RU" b="1">
                <a:solidFill>
                  <a:schemeClr val="bg1"/>
                </a:solidFill>
                <a:latin typeface="Verdana" pitchFamily="34" charset="0"/>
                <a:sym typeface="Verdana" pitchFamily="34" charset="0"/>
              </a:rPr>
              <a:t>was established calibration laboratory equipment.</a:t>
            </a:r>
            <a:endParaRPr lang="ro-RO" altLang="ru-RU" b="1">
              <a:solidFill>
                <a:schemeClr val="bg1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970756" name="Dreptunghi rotunjit 9"/>
          <p:cNvSpPr>
            <a:spLocks noChangeArrowheads="1"/>
          </p:cNvSpPr>
          <p:nvPr/>
        </p:nvSpPr>
        <p:spPr bwMode="auto">
          <a:xfrm>
            <a:off x="5032375" y="1773238"/>
            <a:ext cx="4014788" cy="1509712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>
            <a:solidFill>
              <a:srgbClr val="1E4E79"/>
            </a:solidFill>
            <a:miter lim="800000"/>
            <a:headEnd/>
            <a:tailEnd/>
          </a:ln>
        </p:spPr>
        <p:txBody>
          <a:bodyPr anchor="ctr"/>
          <a:lstStyle/>
          <a:p>
            <a:pPr marL="285750" indent="-285750" eaLnBrk="0" hangingPunct="0">
              <a:buFont typeface="Wingdings" pitchFamily="2" charset="2"/>
              <a:buChar char="ü"/>
            </a:pPr>
            <a:r>
              <a:rPr lang="en-US" altLang="ru-RU" b="1">
                <a:solidFill>
                  <a:schemeClr val="bg1"/>
                </a:solidFill>
                <a:latin typeface="Verdana" pitchFamily="34" charset="0"/>
                <a:sym typeface="Verdana" pitchFamily="34" charset="0"/>
              </a:rPr>
              <a:t>creating information system for viewing, processing, editing and production of automated data in forecasting the weather;</a:t>
            </a:r>
            <a:endParaRPr lang="ru-RU" altLang="en-US"/>
          </a:p>
        </p:txBody>
      </p:sp>
      <p:sp>
        <p:nvSpPr>
          <p:cNvPr id="970757" name="Dreptunghi rotunjit 10"/>
          <p:cNvSpPr>
            <a:spLocks noChangeArrowheads="1"/>
          </p:cNvSpPr>
          <p:nvPr/>
        </p:nvSpPr>
        <p:spPr bwMode="auto">
          <a:xfrm>
            <a:off x="5032375" y="3430588"/>
            <a:ext cx="4014788" cy="2233612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>
            <a:solidFill>
              <a:srgbClr val="1E4E79"/>
            </a:solidFill>
            <a:miter lim="800000"/>
            <a:headEnd/>
            <a:tailEnd/>
          </a:ln>
        </p:spPr>
        <p:txBody>
          <a:bodyPr anchor="ctr"/>
          <a:lstStyle/>
          <a:p>
            <a:pPr marL="285750" indent="-285750" eaLnBrk="0" hangingPunct="0">
              <a:buFont typeface="Wingdings" pitchFamily="2" charset="2"/>
              <a:buChar char="ü"/>
            </a:pPr>
            <a:r>
              <a:rPr lang="en-US" altLang="ru-RU" b="1">
                <a:solidFill>
                  <a:schemeClr val="bg1"/>
                </a:solidFill>
                <a:latin typeface="Verdana" pitchFamily="34" charset="0"/>
                <a:sym typeface="Verdana" pitchFamily="34" charset="0"/>
              </a:rPr>
              <a:t>modernization of meteorological monitoring by automating meteorological stations, the application of modern equipment for determining soil moisture, rainfall measuring sensors, sensor observations on the radiative balance sheet components.</a:t>
            </a:r>
          </a:p>
        </p:txBody>
      </p:sp>
      <p:sp>
        <p:nvSpPr>
          <p:cNvPr id="970758" name="Dreptunghi 12"/>
          <p:cNvSpPr>
            <a:spLocks noChangeArrowheads="1"/>
          </p:cNvSpPr>
          <p:nvPr/>
        </p:nvSpPr>
        <p:spPr bwMode="auto">
          <a:xfrm>
            <a:off x="415925" y="1601788"/>
            <a:ext cx="3409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 eaLnBrk="0" hangingPunct="0">
              <a:buFont typeface="Wingdings" pitchFamily="2" charset="2"/>
              <a:buChar char="v"/>
            </a:pPr>
            <a:r>
              <a:rPr lang="en-US" altLang="ru-RU" sz="1800" b="1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in the project was carried out:</a:t>
            </a:r>
            <a:endParaRPr lang="ro-RO" altLang="ru-RU" sz="1800" b="1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cxnSp>
        <p:nvCxnSpPr>
          <p:cNvPr id="970759" name="Conector drept cu săgeată 23"/>
          <p:cNvCxnSpPr>
            <a:cxnSpLocks noChangeShapeType="1"/>
          </p:cNvCxnSpPr>
          <p:nvPr/>
        </p:nvCxnSpPr>
        <p:spPr bwMode="auto">
          <a:xfrm>
            <a:off x="74613" y="5222875"/>
            <a:ext cx="357187" cy="6350"/>
          </a:xfrm>
          <a:prstGeom prst="straightConnector1">
            <a:avLst/>
          </a:prstGeom>
          <a:noFill/>
          <a:ln w="19050">
            <a:solidFill>
              <a:srgbClr val="1E4E79"/>
            </a:solidFill>
            <a:miter lim="800000"/>
            <a:headEnd/>
            <a:tailEnd type="triangle" w="med" len="med"/>
          </a:ln>
        </p:spPr>
      </p:cxnSp>
      <p:cxnSp>
        <p:nvCxnSpPr>
          <p:cNvPr id="970760" name="Conector drept cu săgeată 35"/>
          <p:cNvCxnSpPr>
            <a:cxnSpLocks noChangeShapeType="1"/>
          </p:cNvCxnSpPr>
          <p:nvPr/>
        </p:nvCxnSpPr>
        <p:spPr bwMode="auto">
          <a:xfrm>
            <a:off x="82550" y="3992563"/>
            <a:ext cx="333375" cy="0"/>
          </a:xfrm>
          <a:prstGeom prst="straightConnector1">
            <a:avLst/>
          </a:prstGeom>
          <a:noFill/>
          <a:ln w="19050">
            <a:solidFill>
              <a:srgbClr val="1E4E79"/>
            </a:solidFill>
            <a:miter lim="800000"/>
            <a:headEnd/>
            <a:tailEnd type="triangle" w="med" len="med"/>
          </a:ln>
        </p:spPr>
      </p:cxnSp>
      <p:cxnSp>
        <p:nvCxnSpPr>
          <p:cNvPr id="970761" name="Conector drept cu săgeată 36"/>
          <p:cNvCxnSpPr>
            <a:cxnSpLocks noChangeShapeType="1"/>
          </p:cNvCxnSpPr>
          <p:nvPr/>
        </p:nvCxnSpPr>
        <p:spPr bwMode="auto">
          <a:xfrm>
            <a:off x="74613" y="2760663"/>
            <a:ext cx="341312" cy="0"/>
          </a:xfrm>
          <a:prstGeom prst="straightConnector1">
            <a:avLst/>
          </a:prstGeom>
          <a:noFill/>
          <a:ln w="19050">
            <a:solidFill>
              <a:srgbClr val="1E4E79"/>
            </a:solidFill>
            <a:miter lim="800000"/>
            <a:headEnd/>
            <a:tailEnd type="triangle" w="med" len="med"/>
          </a:ln>
        </p:spPr>
      </p:cxnSp>
      <p:sp>
        <p:nvSpPr>
          <p:cNvPr id="970762" name="Conector drept 38"/>
          <p:cNvSpPr>
            <a:spLocks noChangeShapeType="1"/>
          </p:cNvSpPr>
          <p:nvPr/>
        </p:nvSpPr>
        <p:spPr bwMode="auto">
          <a:xfrm flipH="1" flipV="1">
            <a:off x="82550" y="1924050"/>
            <a:ext cx="333375" cy="1588"/>
          </a:xfrm>
          <a:prstGeom prst="line">
            <a:avLst/>
          </a:prstGeom>
          <a:noFill/>
          <a:ln w="25400">
            <a:solidFill>
              <a:srgbClr val="1E4E7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0763" name="Conector drept 40"/>
          <p:cNvSpPr>
            <a:spLocks noChangeShapeType="1"/>
          </p:cNvSpPr>
          <p:nvPr/>
        </p:nvSpPr>
        <p:spPr bwMode="auto">
          <a:xfrm>
            <a:off x="82550" y="1924050"/>
            <a:ext cx="0" cy="3298825"/>
          </a:xfrm>
          <a:prstGeom prst="line">
            <a:avLst/>
          </a:prstGeom>
          <a:noFill/>
          <a:ln w="25400">
            <a:solidFill>
              <a:srgbClr val="1E4E7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970764" name="Conector drept cu săgeată 47"/>
          <p:cNvCxnSpPr>
            <a:cxnSpLocks noChangeShapeType="1"/>
          </p:cNvCxnSpPr>
          <p:nvPr/>
        </p:nvCxnSpPr>
        <p:spPr bwMode="auto">
          <a:xfrm>
            <a:off x="4691063" y="2533650"/>
            <a:ext cx="341312" cy="0"/>
          </a:xfrm>
          <a:prstGeom prst="straightConnector1">
            <a:avLst/>
          </a:prstGeom>
          <a:noFill/>
          <a:ln w="19050">
            <a:solidFill>
              <a:srgbClr val="1E4E79"/>
            </a:solidFill>
            <a:miter lim="800000"/>
            <a:headEnd/>
            <a:tailEnd type="triangle" w="med" len="med"/>
          </a:ln>
        </p:spPr>
      </p:cxnSp>
      <p:cxnSp>
        <p:nvCxnSpPr>
          <p:cNvPr id="970765" name="Conector drept cu săgeată 48"/>
          <p:cNvCxnSpPr>
            <a:cxnSpLocks noChangeShapeType="1"/>
          </p:cNvCxnSpPr>
          <p:nvPr/>
        </p:nvCxnSpPr>
        <p:spPr bwMode="auto">
          <a:xfrm>
            <a:off x="4691063" y="4548188"/>
            <a:ext cx="341312" cy="0"/>
          </a:xfrm>
          <a:prstGeom prst="straightConnector1">
            <a:avLst/>
          </a:prstGeom>
          <a:noFill/>
          <a:ln w="19050">
            <a:solidFill>
              <a:srgbClr val="1E4E79"/>
            </a:solidFill>
            <a:miter lim="800000"/>
            <a:headEnd/>
            <a:tailEnd type="triangle" w="med" len="med"/>
          </a:ln>
        </p:spPr>
      </p:cxnSp>
      <p:sp>
        <p:nvSpPr>
          <p:cNvPr id="970766" name="Conector drept 49"/>
          <p:cNvSpPr>
            <a:spLocks noChangeShapeType="1"/>
          </p:cNvSpPr>
          <p:nvPr/>
        </p:nvSpPr>
        <p:spPr bwMode="auto">
          <a:xfrm flipH="1">
            <a:off x="4687888" y="1393825"/>
            <a:ext cx="349250" cy="0"/>
          </a:xfrm>
          <a:prstGeom prst="line">
            <a:avLst/>
          </a:prstGeom>
          <a:noFill/>
          <a:ln w="25400">
            <a:solidFill>
              <a:srgbClr val="1E4E7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0767" name="Conector drept 50"/>
          <p:cNvSpPr>
            <a:spLocks noChangeShapeType="1"/>
          </p:cNvSpPr>
          <p:nvPr/>
        </p:nvSpPr>
        <p:spPr bwMode="auto">
          <a:xfrm>
            <a:off x="4687888" y="1393825"/>
            <a:ext cx="1587" cy="3165475"/>
          </a:xfrm>
          <a:prstGeom prst="line">
            <a:avLst/>
          </a:prstGeom>
          <a:noFill/>
          <a:ln w="25400">
            <a:solidFill>
              <a:srgbClr val="1E4E7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0768" name="Dreptunghi 52"/>
          <p:cNvSpPr>
            <a:spLocks noChangeArrowheads="1"/>
          </p:cNvSpPr>
          <p:nvPr/>
        </p:nvSpPr>
        <p:spPr bwMode="auto">
          <a:xfrm>
            <a:off x="5024438" y="1069975"/>
            <a:ext cx="4022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 eaLnBrk="0" hangingPunct="0">
              <a:buFont typeface="Wingdings" pitchFamily="2" charset="2"/>
              <a:buChar char="v"/>
            </a:pPr>
            <a:r>
              <a:rPr lang="en-US" altLang="ru-RU" sz="1800" b="1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in the project was carried out:</a:t>
            </a:r>
            <a:endParaRPr lang="ro-RO" altLang="ru-RU" sz="1800" b="1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970769" name="Dreptunghi 59"/>
          <p:cNvSpPr>
            <a:spLocks noChangeArrowheads="1"/>
          </p:cNvSpPr>
          <p:nvPr/>
        </p:nvSpPr>
        <p:spPr bwMode="auto">
          <a:xfrm>
            <a:off x="0" y="174625"/>
            <a:ext cx="70024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en-US" altLang="ru-RU" sz="1800" b="1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In 2010 the World Bank started implementing the project "Disaster and Climate Risk Management in Moldova".</a:t>
            </a:r>
            <a:endParaRPr lang="ro-RO" altLang="ru-RU" sz="1800" b="1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777" name="Рисунок 4"/>
          <p:cNvPicPr>
            <a:picLocks noChangeAspect="1"/>
          </p:cNvPicPr>
          <p:nvPr/>
        </p:nvPicPr>
        <p:blipFill>
          <a:blip r:embed="rId2"/>
          <a:srcRect l="-1482" t="9602"/>
          <a:stretch>
            <a:fillRect/>
          </a:stretch>
        </p:blipFill>
        <p:spPr bwMode="auto">
          <a:xfrm>
            <a:off x="533400" y="647700"/>
            <a:ext cx="3044825" cy="482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1778" name="Рисунок 5"/>
          <p:cNvPicPr>
            <a:picLocks noChangeAspect="1"/>
          </p:cNvPicPr>
          <p:nvPr/>
        </p:nvPicPr>
        <p:blipFill>
          <a:blip r:embed="rId3"/>
          <a:srcRect l="-871" t="9596"/>
          <a:stretch>
            <a:fillRect/>
          </a:stretch>
        </p:blipFill>
        <p:spPr bwMode="auto">
          <a:xfrm>
            <a:off x="4445000" y="647700"/>
            <a:ext cx="40386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1779" name="Прямоугольник 6"/>
          <p:cNvSpPr>
            <a:spLocks noChangeArrowheads="1"/>
          </p:cNvSpPr>
          <p:nvPr/>
        </p:nvSpPr>
        <p:spPr bwMode="auto">
          <a:xfrm>
            <a:off x="5988050" y="103188"/>
            <a:ext cx="9525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ru-RU" sz="2200" b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altLang="ru-RU" sz="2200" b="1">
                <a:latin typeface="Times New Roman" pitchFamily="18" charset="0"/>
                <a:cs typeface="Times New Roman" pitchFamily="18" charset="0"/>
              </a:rPr>
              <a:t>adar</a:t>
            </a:r>
          </a:p>
        </p:txBody>
      </p:sp>
      <p:sp>
        <p:nvSpPr>
          <p:cNvPr id="971780" name="Прямоугольник 7"/>
          <p:cNvSpPr>
            <a:spLocks noChangeArrowheads="1"/>
          </p:cNvSpPr>
          <p:nvPr/>
        </p:nvSpPr>
        <p:spPr bwMode="auto">
          <a:xfrm>
            <a:off x="1657350" y="103188"/>
            <a:ext cx="7969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ru-RU" sz="2200" b="1">
                <a:latin typeface="Times New Roman" pitchFamily="18" charset="0"/>
                <a:cs typeface="Times New Roman" pitchFamily="18" charset="0"/>
              </a:rPr>
              <a:t>AWS</a:t>
            </a:r>
            <a:endParaRPr lang="ru-RU" altLang="ru-RU" sz="22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01" name="Рисунок 1"/>
          <p:cNvPicPr>
            <a:picLocks noChangeAspect="1"/>
          </p:cNvPicPr>
          <p:nvPr/>
        </p:nvPicPr>
        <p:blipFill>
          <a:blip r:embed="rId2"/>
          <a:srcRect l="4723" t="4568" r="4306"/>
          <a:stretch>
            <a:fillRect/>
          </a:stretch>
        </p:blipFill>
        <p:spPr bwMode="auto">
          <a:xfrm>
            <a:off x="393700" y="660400"/>
            <a:ext cx="8318500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02" name="Прямоугольник 2"/>
          <p:cNvSpPr>
            <a:spLocks noChangeArrowheads="1"/>
          </p:cNvSpPr>
          <p:nvPr/>
        </p:nvSpPr>
        <p:spPr bwMode="auto">
          <a:xfrm>
            <a:off x="4154488" y="123825"/>
            <a:ext cx="13652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ru-RU" sz="2200" b="1">
                <a:latin typeface="Times New Roman" pitchFamily="18" charset="0"/>
                <a:cs typeface="Times New Roman" pitchFamily="18" charset="0"/>
              </a:rPr>
              <a:t>miniAWS</a:t>
            </a:r>
            <a:endParaRPr lang="ru-RU" altLang="ru-RU" sz="22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825" name="Text Box 2"/>
          <p:cNvSpPr txBox="1">
            <a:spLocks noChangeArrowheads="1"/>
          </p:cNvSpPr>
          <p:nvPr/>
        </p:nvSpPr>
        <p:spPr bwMode="auto">
          <a:xfrm>
            <a:off x="3689350" y="2239963"/>
            <a:ext cx="54546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buFont typeface="Arial" charset="0"/>
              <a:buNone/>
            </a:pPr>
            <a:r>
              <a:rPr lang="ro-RO" altLang="ru-RU" sz="6000" b="1">
                <a:solidFill>
                  <a:srgbClr val="AAD147"/>
                </a:solidFill>
                <a:latin typeface="Verdana" pitchFamily="34" charset="0"/>
                <a:ea typeface="SimSun" pitchFamily="2" charset="-122"/>
              </a:rPr>
              <a:t>D</a:t>
            </a:r>
            <a:r>
              <a:rPr lang="en-US" altLang="ru-RU" sz="6000" b="1">
                <a:solidFill>
                  <a:srgbClr val="AAD147"/>
                </a:solidFill>
                <a:latin typeface="Verdana" pitchFamily="34" charset="0"/>
                <a:ea typeface="SimSun" pitchFamily="2" charset="-122"/>
              </a:rPr>
              <a:t>epartment</a:t>
            </a:r>
            <a:r>
              <a:rPr lang="ro-RO" altLang="ru-RU" sz="6000" b="1">
                <a:solidFill>
                  <a:srgbClr val="AAD147"/>
                </a:solidFill>
                <a:latin typeface="Verdana" pitchFamily="34" charset="0"/>
                <a:ea typeface="SimSun" pitchFamily="2" charset="-122"/>
              </a:rPr>
              <a:t>H</a:t>
            </a:r>
            <a:r>
              <a:rPr lang="en-US" altLang="ru-RU" sz="6000" b="1">
                <a:solidFill>
                  <a:srgbClr val="AAD147"/>
                </a:solidFill>
                <a:latin typeface="Verdana" pitchFamily="34" charset="0"/>
                <a:ea typeface="SimSun" pitchFamily="2" charset="-122"/>
              </a:rPr>
              <a:t>y</a:t>
            </a:r>
            <a:r>
              <a:rPr lang="ro-RO" altLang="ru-RU" sz="6000" b="1">
                <a:solidFill>
                  <a:srgbClr val="AAD147"/>
                </a:solidFill>
                <a:latin typeface="Verdana" pitchFamily="34" charset="0"/>
                <a:ea typeface="SimSun" pitchFamily="2" charset="-122"/>
              </a:rPr>
              <a:t>drolog</a:t>
            </a:r>
            <a:r>
              <a:rPr lang="en-US" altLang="ru-RU" sz="6000" b="1">
                <a:solidFill>
                  <a:srgbClr val="AAD147"/>
                </a:solidFill>
                <a:latin typeface="Verdana" pitchFamily="34" charset="0"/>
                <a:ea typeface="SimSun" pitchFamily="2" charset="-122"/>
              </a:rPr>
              <a:t>y</a:t>
            </a:r>
            <a:r>
              <a:rPr lang="ro-RO" altLang="ru-RU" sz="6000" b="1">
                <a:solidFill>
                  <a:srgbClr val="AAD147"/>
                </a:solidFill>
                <a:latin typeface="Verdana" pitchFamily="34" charset="0"/>
                <a:ea typeface="SimSun" pitchFamily="2" charset="-122"/>
              </a:rPr>
              <a:t> </a:t>
            </a:r>
          </a:p>
        </p:txBody>
      </p:sp>
      <p:sp>
        <p:nvSpPr>
          <p:cNvPr id="973826" name="Text Box 3"/>
          <p:cNvSpPr txBox="1">
            <a:spLocks noChangeArrowheads="1"/>
          </p:cNvSpPr>
          <p:nvPr/>
        </p:nvSpPr>
        <p:spPr bwMode="auto">
          <a:xfrm>
            <a:off x="5213350" y="4546600"/>
            <a:ext cx="3554413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eaLnBrk="0" hangingPunct="0">
              <a:buFont typeface="Arial" charset="0"/>
              <a:buNone/>
            </a:pPr>
            <a:r>
              <a:rPr lang="en-US" altLang="en-US" sz="2500" b="1">
                <a:solidFill>
                  <a:srgbClr val="AAD147"/>
                </a:solidFill>
                <a:latin typeface="Verdana" pitchFamily="34" charset="0"/>
                <a:ea typeface="SimSun" pitchFamily="2" charset="-122"/>
              </a:rPr>
              <a:t>Department chief</a:t>
            </a:r>
            <a:r>
              <a:rPr lang="ru-RU" altLang="en-US" sz="2500" b="1">
                <a:solidFill>
                  <a:srgbClr val="AAD147"/>
                </a:solidFill>
                <a:latin typeface="Verdana" pitchFamily="34" charset="0"/>
                <a:ea typeface="SimSun" pitchFamily="2" charset="-122"/>
              </a:rPr>
              <a:t>: </a:t>
            </a:r>
          </a:p>
          <a:p>
            <a:pPr algn="r" defTabSz="914400" eaLnBrk="0" hangingPunct="0">
              <a:buFont typeface="Arial" charset="0"/>
              <a:buNone/>
            </a:pPr>
            <a:r>
              <a:rPr lang="ru-RU" altLang="en-US" sz="2500" b="1">
                <a:solidFill>
                  <a:srgbClr val="AAD147"/>
                </a:solidFill>
                <a:latin typeface="Verdana" pitchFamily="34" charset="0"/>
                <a:ea typeface="SimSun" pitchFamily="2" charset="-122"/>
              </a:rPr>
              <a:t>Valeriu Cazac</a:t>
            </a:r>
          </a:p>
        </p:txBody>
      </p:sp>
      <p:pic>
        <p:nvPicPr>
          <p:cNvPr id="973827" name="Imagin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0" y="52388"/>
            <a:ext cx="18954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46038" y="257175"/>
            <a:ext cx="9069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2C6854"/>
              </a:buClr>
              <a:buSzPct val="60000"/>
              <a:buFont typeface="Wingdings 2" panose="05020102010507070707" pitchFamily="18" charset="2"/>
              <a:buChar char=""/>
              <a:defRPr sz="2000">
                <a:solidFill>
                  <a:srgbClr val="58701C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2C6854"/>
              </a:buClr>
              <a:buFont typeface="SimSun" panose="02010600030101010101" pitchFamily="2" charset="-122"/>
              <a:buChar char=" "/>
              <a:defRPr sz="1600">
                <a:solidFill>
                  <a:srgbClr val="777777"/>
                </a:solidFill>
                <a:latin typeface="SimSun" panose="02010600030101010101" pitchFamily="2" charset="-122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ro-RO" altLang="ru-RU" sz="2800" b="1" kern="0" dirty="0">
                <a:solidFill>
                  <a:srgbClr val="AAD147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</a:rPr>
              <a:t>Organigram</a:t>
            </a:r>
            <a:r>
              <a:rPr lang="en-US" altLang="ru-RU" sz="2800" b="1" kern="0" dirty="0">
                <a:solidFill>
                  <a:srgbClr val="AAD147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</a:rPr>
              <a:t> of the</a:t>
            </a:r>
            <a:r>
              <a:rPr lang="ro-RO" altLang="ru-RU" sz="2800" b="1" kern="0" dirty="0">
                <a:solidFill>
                  <a:srgbClr val="AAD147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</a:rPr>
              <a:t> Hidrolog</a:t>
            </a:r>
            <a:r>
              <a:rPr lang="en-US" altLang="ru-RU" sz="2800" b="1" kern="0" dirty="0" err="1">
                <a:solidFill>
                  <a:srgbClr val="AAD147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</a:rPr>
              <a:t>ycal</a:t>
            </a:r>
            <a:r>
              <a:rPr lang="en-US" altLang="ru-RU" sz="2800" b="1" kern="0" dirty="0">
                <a:solidFill>
                  <a:srgbClr val="AAD147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</a:rPr>
              <a:t> department</a:t>
            </a:r>
            <a:endParaRPr lang="ro-RO" altLang="ru-RU" sz="2800" b="1" kern="0" dirty="0">
              <a:solidFill>
                <a:srgbClr val="AAD147"/>
              </a:solidFill>
              <a:latin typeface="Verdana" panose="020B060403050404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4" name="Dreptunghi rotunjit 18"/>
          <p:cNvSpPr>
            <a:spLocks noChangeArrowheads="1"/>
          </p:cNvSpPr>
          <p:nvPr/>
        </p:nvSpPr>
        <p:spPr bwMode="auto">
          <a:xfrm>
            <a:off x="682625" y="2847975"/>
            <a:ext cx="2008188" cy="1131888"/>
          </a:xfrm>
          <a:prstGeom prst="roundRect">
            <a:avLst>
              <a:gd name="adj" fmla="val 16667"/>
            </a:avLst>
          </a:prstGeom>
          <a:solidFill>
            <a:srgbClr val="AAD147"/>
          </a:solidFill>
          <a:ln w="12700">
            <a:solidFill>
              <a:srgbClr val="AAD147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100" b="1" kern="0" dirty="0">
                <a:solidFill>
                  <a:schemeClr val="bg1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</a:rPr>
              <a:t>Hydrology forecast</a:t>
            </a:r>
          </a:p>
          <a:p>
            <a:pPr algn="ctr" defTabSz="9144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100" b="1" kern="0" dirty="0">
                <a:solidFill>
                  <a:schemeClr val="bg1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</a:rPr>
              <a:t>center</a:t>
            </a:r>
            <a:endParaRPr lang="ru-RU" altLang="en-US" sz="2100" b="1" kern="0" dirty="0">
              <a:solidFill>
                <a:schemeClr val="bg1"/>
              </a:solidFill>
              <a:latin typeface="Verdana" panose="020B060403050404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5" name="Dreptunghi rotunjit 18"/>
          <p:cNvSpPr>
            <a:spLocks noChangeArrowheads="1"/>
          </p:cNvSpPr>
          <p:nvPr/>
        </p:nvSpPr>
        <p:spPr bwMode="auto">
          <a:xfrm>
            <a:off x="3417888" y="2847975"/>
            <a:ext cx="2008187" cy="1131888"/>
          </a:xfrm>
          <a:prstGeom prst="roundRect">
            <a:avLst>
              <a:gd name="adj" fmla="val 16667"/>
            </a:avLst>
          </a:prstGeom>
          <a:solidFill>
            <a:srgbClr val="AAD147"/>
          </a:solidFill>
          <a:ln w="12700">
            <a:solidFill>
              <a:srgbClr val="AAD147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100" b="1" kern="0" dirty="0">
                <a:solidFill>
                  <a:schemeClr val="bg1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</a:rPr>
              <a:t>Hydrology monitoring center</a:t>
            </a:r>
            <a:endParaRPr lang="ro-RO" altLang="en-US" sz="2100" b="1" kern="0" dirty="0">
              <a:solidFill>
                <a:schemeClr val="bg1"/>
              </a:solidFill>
              <a:latin typeface="Verdana" panose="020B060403050404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6" name="Dreptunghi rotunjit 18"/>
          <p:cNvSpPr>
            <a:spLocks noChangeArrowheads="1"/>
          </p:cNvSpPr>
          <p:nvPr/>
        </p:nvSpPr>
        <p:spPr bwMode="auto">
          <a:xfrm>
            <a:off x="6154738" y="2849563"/>
            <a:ext cx="2386012" cy="1131887"/>
          </a:xfrm>
          <a:prstGeom prst="roundRect">
            <a:avLst>
              <a:gd name="adj" fmla="val 16667"/>
            </a:avLst>
          </a:prstGeom>
          <a:solidFill>
            <a:srgbClr val="AAD147"/>
          </a:solidFill>
          <a:ln w="12700">
            <a:solidFill>
              <a:srgbClr val="AAD147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100" b="1" kern="0" dirty="0">
                <a:solidFill>
                  <a:schemeClr val="bg1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</a:rPr>
              <a:t>Hydrographic and cadastral center</a:t>
            </a:r>
            <a:endParaRPr lang="ro-RO" altLang="en-US" sz="2100" b="1" kern="0" dirty="0">
              <a:solidFill>
                <a:schemeClr val="bg1"/>
              </a:solidFill>
              <a:latin typeface="Verdana" panose="020B060403050404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74853" name="Dreptunghi rotunjit 18"/>
          <p:cNvSpPr>
            <a:spLocks noChangeArrowheads="1"/>
          </p:cNvSpPr>
          <p:nvPr/>
        </p:nvSpPr>
        <p:spPr bwMode="auto">
          <a:xfrm>
            <a:off x="3070225" y="1184275"/>
            <a:ext cx="2678113" cy="1235075"/>
          </a:xfrm>
          <a:prstGeom prst="roundRect">
            <a:avLst>
              <a:gd name="adj" fmla="val 16667"/>
            </a:avLst>
          </a:prstGeom>
          <a:solidFill>
            <a:srgbClr val="AAD147"/>
          </a:solidFill>
          <a:ln w="12700">
            <a:solidFill>
              <a:srgbClr val="AAD147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buFont typeface="Arial" charset="0"/>
              <a:buNone/>
            </a:pPr>
            <a:r>
              <a:rPr lang="ro-RO" altLang="en-US" sz="2400" b="1">
                <a:solidFill>
                  <a:schemeClr val="bg1"/>
                </a:solidFill>
                <a:latin typeface="Verdana" pitchFamily="34" charset="0"/>
              </a:rPr>
              <a:t>H</a:t>
            </a:r>
            <a:r>
              <a:rPr lang="en-US" altLang="en-US" sz="2400" b="1">
                <a:solidFill>
                  <a:schemeClr val="bg1"/>
                </a:solidFill>
                <a:latin typeface="Verdana" pitchFamily="34" charset="0"/>
              </a:rPr>
              <a:t>y</a:t>
            </a:r>
            <a:r>
              <a:rPr lang="ro-RO" altLang="en-US" sz="2400" b="1">
                <a:solidFill>
                  <a:schemeClr val="bg1"/>
                </a:solidFill>
                <a:latin typeface="Verdana" pitchFamily="34" charset="0"/>
              </a:rPr>
              <a:t>drolog</a:t>
            </a:r>
            <a:r>
              <a:rPr lang="en-US" altLang="en-US" sz="2400" b="1">
                <a:solidFill>
                  <a:schemeClr val="bg1"/>
                </a:solidFill>
                <a:latin typeface="Verdana" pitchFamily="34" charset="0"/>
              </a:rPr>
              <a:t>ycal</a:t>
            </a:r>
          </a:p>
          <a:p>
            <a:pPr algn="ctr" defTabSz="914400">
              <a:buFont typeface="Arial" charset="0"/>
              <a:buNone/>
            </a:pPr>
            <a:r>
              <a:rPr lang="en-US" altLang="en-US" sz="2400" b="1">
                <a:solidFill>
                  <a:schemeClr val="bg1"/>
                </a:solidFill>
                <a:latin typeface="Verdana" pitchFamily="34" charset="0"/>
              </a:rPr>
              <a:t>department</a:t>
            </a:r>
            <a:endParaRPr lang="ro-RO" altLang="en-US" sz="24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9" name="Dreptunghi rotunjit 25"/>
          <p:cNvSpPr>
            <a:spLocks noChangeArrowheads="1"/>
          </p:cNvSpPr>
          <p:nvPr/>
        </p:nvSpPr>
        <p:spPr bwMode="auto">
          <a:xfrm>
            <a:off x="236538" y="4370388"/>
            <a:ext cx="8686800" cy="741362"/>
          </a:xfrm>
          <a:prstGeom prst="roundRect">
            <a:avLst>
              <a:gd name="adj" fmla="val 16667"/>
            </a:avLst>
          </a:prstGeom>
          <a:solidFill>
            <a:srgbClr val="AAD147"/>
          </a:solidFill>
          <a:ln w="12700">
            <a:solidFill>
              <a:srgbClr val="AAD147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100" b="1" kern="0" dirty="0">
                <a:solidFill>
                  <a:schemeClr val="bg1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</a:rPr>
              <a:t>National Hydrological Monitoring network</a:t>
            </a:r>
            <a:endParaRPr lang="ru-RU" altLang="en-US" sz="2100" b="1" kern="0" dirty="0">
              <a:solidFill>
                <a:schemeClr val="bg1"/>
              </a:solidFill>
              <a:latin typeface="Verdana" panose="020B0604030504040204" pitchFamily="34" charset="0"/>
              <a:ea typeface="SimSun" panose="02010600030101010101" pitchFamily="2" charset="-122"/>
              <a:cs typeface="+mn-cs"/>
            </a:endParaRPr>
          </a:p>
        </p:txBody>
      </p:sp>
      <p:cxnSp>
        <p:nvCxnSpPr>
          <p:cNvPr id="974855" name="Conector curbat 38"/>
          <p:cNvCxnSpPr>
            <a:cxnSpLocks noChangeShapeType="1"/>
            <a:stCxn id="974853" idx="1"/>
            <a:endCxn id="54" idx="0"/>
          </p:cNvCxnSpPr>
          <p:nvPr/>
        </p:nvCxnSpPr>
        <p:spPr bwMode="auto">
          <a:xfrm rot="10800000" flipV="1">
            <a:off x="1687513" y="1801813"/>
            <a:ext cx="1382712" cy="1046162"/>
          </a:xfrm>
          <a:prstGeom prst="curvedConnector2">
            <a:avLst/>
          </a:prstGeom>
          <a:noFill/>
          <a:ln w="25400">
            <a:solidFill>
              <a:srgbClr val="AAD147"/>
            </a:solidFill>
            <a:miter lim="800000"/>
            <a:headEnd/>
            <a:tailEnd type="triangle" w="med" len="med"/>
          </a:ln>
        </p:spPr>
      </p:cxnSp>
      <p:cxnSp>
        <p:nvCxnSpPr>
          <p:cNvPr id="974856" name="Conector curbat 38"/>
          <p:cNvCxnSpPr>
            <a:cxnSpLocks noChangeShapeType="1"/>
            <a:stCxn id="974853" idx="3"/>
            <a:endCxn id="56" idx="0"/>
          </p:cNvCxnSpPr>
          <p:nvPr/>
        </p:nvCxnSpPr>
        <p:spPr bwMode="auto">
          <a:xfrm>
            <a:off x="5748338" y="1801813"/>
            <a:ext cx="1600200" cy="1047750"/>
          </a:xfrm>
          <a:prstGeom prst="curvedConnector2">
            <a:avLst/>
          </a:prstGeom>
          <a:noFill/>
          <a:ln w="25400">
            <a:solidFill>
              <a:srgbClr val="AAD147"/>
            </a:solidFill>
            <a:miter lim="800000"/>
            <a:headEnd/>
            <a:tailEnd type="triangle" w="med" len="med"/>
          </a:ln>
        </p:spPr>
      </p:cxnSp>
      <p:cxnSp>
        <p:nvCxnSpPr>
          <p:cNvPr id="974857" name="Conector curbat 38"/>
          <p:cNvCxnSpPr>
            <a:cxnSpLocks noChangeShapeType="1"/>
            <a:stCxn id="974853" idx="2"/>
            <a:endCxn id="55" idx="0"/>
          </p:cNvCxnSpPr>
          <p:nvPr/>
        </p:nvCxnSpPr>
        <p:spPr bwMode="auto">
          <a:xfrm rot="16200000" flipH="1">
            <a:off x="4202112" y="2627313"/>
            <a:ext cx="428625" cy="127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AAD147"/>
            </a:solidFill>
            <a:miter lim="800000"/>
            <a:headEnd/>
            <a:tailEnd type="triangle" w="med" len="med"/>
          </a:ln>
        </p:spPr>
      </p:cxnSp>
      <p:cxnSp>
        <p:nvCxnSpPr>
          <p:cNvPr id="974858" name="Conector curbat 52"/>
          <p:cNvCxnSpPr>
            <a:cxnSpLocks noChangeShapeType="1"/>
            <a:stCxn id="54" idx="2"/>
          </p:cNvCxnSpPr>
          <p:nvPr/>
        </p:nvCxnSpPr>
        <p:spPr bwMode="auto">
          <a:xfrm rot="5400000">
            <a:off x="1493044" y="4174332"/>
            <a:ext cx="388937" cy="127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AAD147"/>
            </a:solidFill>
            <a:miter lim="800000"/>
            <a:headEnd/>
            <a:tailEnd type="triangle" w="med" len="med"/>
          </a:ln>
        </p:spPr>
      </p:cxnSp>
      <p:cxnSp>
        <p:nvCxnSpPr>
          <p:cNvPr id="974859" name="Conector curbat 52"/>
          <p:cNvCxnSpPr>
            <a:cxnSpLocks noChangeShapeType="1"/>
            <a:stCxn id="55" idx="2"/>
          </p:cNvCxnSpPr>
          <p:nvPr/>
        </p:nvCxnSpPr>
        <p:spPr bwMode="auto">
          <a:xfrm rot="16200000" flipH="1">
            <a:off x="4233862" y="4168776"/>
            <a:ext cx="384175" cy="635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AAD147"/>
            </a:solidFill>
            <a:miter lim="800000"/>
            <a:headEnd/>
            <a:tailEnd type="triangle" w="med" len="med"/>
          </a:ln>
        </p:spPr>
      </p:cxnSp>
      <p:cxnSp>
        <p:nvCxnSpPr>
          <p:cNvPr id="974860" name="Conector curbat 52"/>
          <p:cNvCxnSpPr>
            <a:cxnSpLocks noChangeShapeType="1"/>
            <a:stCxn id="56" idx="2"/>
          </p:cNvCxnSpPr>
          <p:nvPr/>
        </p:nvCxnSpPr>
        <p:spPr bwMode="auto">
          <a:xfrm rot="5400000">
            <a:off x="7050881" y="4082257"/>
            <a:ext cx="396875" cy="195262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AAD147"/>
            </a:solidFill>
            <a:miter lim="800000"/>
            <a:headEnd/>
            <a:tailEnd type="triangle" w="med" len="med"/>
          </a:ln>
        </p:spPr>
      </p:cxnSp>
      <p:pic>
        <p:nvPicPr>
          <p:cNvPr id="9748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9350" y="0"/>
            <a:ext cx="37465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73025" y="69850"/>
            <a:ext cx="910748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defTabSz="914400">
              <a:buFont typeface="Arial" charset="0"/>
              <a:buNone/>
            </a:pPr>
            <a:r>
              <a:rPr lang="en-US" altLang="ru-RU" sz="3300" b="1">
                <a:solidFill>
                  <a:srgbClr val="AAD147"/>
                </a:solidFill>
                <a:latin typeface="Verdana" pitchFamily="34" charset="0"/>
              </a:rPr>
              <a:t>Th</a:t>
            </a:r>
            <a:r>
              <a:rPr lang="ru-RU" altLang="ru-RU" sz="3300" b="1">
                <a:solidFill>
                  <a:srgbClr val="AAD147"/>
                </a:solidFill>
                <a:latin typeface="Verdana" pitchFamily="34" charset="0"/>
              </a:rPr>
              <a:t>e</a:t>
            </a:r>
            <a:r>
              <a:rPr lang="en-US" altLang="ru-RU" sz="3300" b="1">
                <a:solidFill>
                  <a:srgbClr val="AAD147"/>
                </a:solidFill>
                <a:latin typeface="Verdana" pitchFamily="34" charset="0"/>
              </a:rPr>
              <a:t> main activity</a:t>
            </a:r>
            <a:endParaRPr lang="ro-RO" altLang="ru-RU" sz="3300" b="1">
              <a:solidFill>
                <a:srgbClr val="AAD147"/>
              </a:solidFill>
              <a:latin typeface="Verdana" pitchFamily="34" charset="0"/>
            </a:endParaRPr>
          </a:p>
        </p:txBody>
      </p:sp>
      <p:grpSp>
        <p:nvGrpSpPr>
          <p:cNvPr id="975874" name="Group 3"/>
          <p:cNvGrpSpPr>
            <a:grpSpLocks/>
          </p:cNvGrpSpPr>
          <p:nvPr/>
        </p:nvGrpSpPr>
        <p:grpSpPr bwMode="auto">
          <a:xfrm>
            <a:off x="252413" y="698500"/>
            <a:ext cx="8650287" cy="976313"/>
            <a:chOff x="0" y="0"/>
            <a:chExt cx="13624" cy="1539"/>
          </a:xfrm>
        </p:grpSpPr>
        <p:sp>
          <p:nvSpPr>
            <p:cNvPr id="92176" name="AutoShape 4"/>
            <p:cNvSpPr>
              <a:spLocks noChangeArrowheads="1"/>
            </p:cNvSpPr>
            <p:nvPr/>
          </p:nvSpPr>
          <p:spPr bwMode="auto">
            <a:xfrm>
              <a:off x="2928" y="23"/>
              <a:ext cx="10696" cy="1516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>
              <a:lvl1pPr marL="342900" indent="-342900" algn="just">
                <a:lnSpc>
                  <a:spcPct val="110000"/>
                </a:lnSpc>
                <a:spcBef>
                  <a:spcPts val="1800"/>
                </a:spcBef>
                <a:buClr>
                  <a:srgbClr val="2C6854"/>
                </a:buClr>
                <a:buSzPct val="60000"/>
                <a:buFont typeface="Wingdings 2" panose="05020102010507070707" pitchFamily="18" charset="2"/>
                <a:buChar char=""/>
                <a:defRPr sz="2000">
                  <a:solidFill>
                    <a:srgbClr val="58701C"/>
                  </a:solidFill>
                  <a:latin typeface="SimHei" panose="02010609060101010101" pitchFamily="49" charset="-122"/>
                  <a:ea typeface="SimHei" panose="02010609060101010101" pitchFamily="49" charset="-122"/>
                </a:defRPr>
              </a:lvl1pPr>
              <a:lvl2pPr marL="457200">
                <a:lnSpc>
                  <a:spcPct val="120000"/>
                </a:lnSpc>
                <a:spcAft>
                  <a:spcPts val="600"/>
                </a:spcAft>
                <a:buClr>
                  <a:srgbClr val="2C6854"/>
                </a:buClr>
                <a:buFont typeface="SimSun" panose="02010600030101010101" pitchFamily="2" charset="-122"/>
                <a:buChar char=" "/>
                <a:defRPr sz="1600">
                  <a:solidFill>
                    <a:srgbClr val="777777"/>
                  </a:solidFill>
                  <a:latin typeface="SimSun" panose="02010600030101010101" pitchFamily="2" charset="-122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lvl="1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 typeface="SimSun" panose="02010600030101010101" pitchFamily="2" charset="-122"/>
                <a:buNone/>
                <a:defRPr/>
              </a:pPr>
              <a:r>
                <a:rPr lang="en-US" altLang="en-US" b="1" kern="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</a:t>
              </a:r>
              <a:r>
                <a:rPr lang="ro-RO" altLang="en-US" b="1" kern="0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bservation</a:t>
              </a:r>
              <a:r>
                <a:rPr lang="en-US" altLang="en-US" b="1" kern="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about s</a:t>
              </a:r>
              <a:r>
                <a:rPr lang="ro-RO" altLang="en-US" b="1" kern="0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urface</a:t>
              </a:r>
              <a:r>
                <a:rPr lang="ro-RO" altLang="en-US" b="1" kern="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o-RO" altLang="en-US" b="1" kern="0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water</a:t>
              </a:r>
              <a:r>
                <a:rPr lang="ro-RO" altLang="en-US" b="1" kern="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b="1" kern="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status and evolution</a:t>
              </a:r>
            </a:p>
          </p:txBody>
        </p:sp>
        <p:pic>
          <p:nvPicPr>
            <p:cNvPr id="975889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2638" cy="1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75875" name="Group 6"/>
          <p:cNvGrpSpPr>
            <a:grpSpLocks/>
          </p:cNvGrpSpPr>
          <p:nvPr/>
        </p:nvGrpSpPr>
        <p:grpSpPr bwMode="auto">
          <a:xfrm>
            <a:off x="177800" y="1709738"/>
            <a:ext cx="8616950" cy="963612"/>
            <a:chOff x="0" y="0"/>
            <a:chExt cx="13570" cy="1516"/>
          </a:xfrm>
        </p:grpSpPr>
        <p:pic>
          <p:nvPicPr>
            <p:cNvPr id="975886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814" y="0"/>
              <a:ext cx="2757" cy="1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175" name="AutoShape 8"/>
            <p:cNvSpPr>
              <a:spLocks noChangeArrowheads="1"/>
            </p:cNvSpPr>
            <p:nvPr/>
          </p:nvSpPr>
          <p:spPr bwMode="auto">
            <a:xfrm>
              <a:off x="0" y="0"/>
              <a:ext cx="10695" cy="1516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rgbClr val="2C6854"/>
                </a:buClr>
                <a:buSzPct val="60000"/>
                <a:buFont typeface="Wingdings 2" panose="05020102010507070707" pitchFamily="18" charset="2"/>
                <a:buChar char=""/>
                <a:defRPr sz="2000">
                  <a:solidFill>
                    <a:srgbClr val="58701C"/>
                  </a:solidFill>
                  <a:latin typeface="SimHei" panose="02010609060101010101" pitchFamily="49" charset="-122"/>
                  <a:ea typeface="SimHei" panose="02010609060101010101" pitchFamily="49" charset="-122"/>
                </a:defRPr>
              </a:lvl1pPr>
              <a:lvl2pPr marL="742950" indent="-285750">
                <a:lnSpc>
                  <a:spcPct val="120000"/>
                </a:lnSpc>
                <a:spcAft>
                  <a:spcPts val="600"/>
                </a:spcAft>
                <a:buClr>
                  <a:srgbClr val="2C6854"/>
                </a:buClr>
                <a:buFont typeface="SimSun" panose="02010600030101010101" pitchFamily="2" charset="-122"/>
                <a:buChar char=" "/>
                <a:defRPr sz="1600">
                  <a:solidFill>
                    <a:srgbClr val="777777"/>
                  </a:solidFill>
                  <a:latin typeface="SimSun" panose="02010600030101010101" pitchFamily="2" charset="-122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9144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 2" panose="05020102010507070707" pitchFamily="18" charset="2"/>
                <a:buNone/>
                <a:defRPr/>
              </a:pPr>
              <a:r>
                <a:rPr lang="en-US" altLang="en-US" sz="1600" b="1" kern="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Ensuring CPA and LPA, economic agents and population</a:t>
              </a:r>
            </a:p>
            <a:p>
              <a:pPr algn="ctr" defTabSz="9144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 2" panose="05020102010507070707" pitchFamily="18" charset="2"/>
                <a:buNone/>
                <a:defRPr/>
              </a:pPr>
              <a:r>
                <a:rPr lang="en-US" altLang="en-US" sz="1600" b="1" kern="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with hydrological information, forecasts, warnings</a:t>
              </a:r>
              <a:endParaRPr lang="ru-RU" altLang="en-US" sz="1600" b="1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975876" name="Group 9"/>
          <p:cNvGrpSpPr>
            <a:grpSpLocks/>
          </p:cNvGrpSpPr>
          <p:nvPr/>
        </p:nvGrpSpPr>
        <p:grpSpPr bwMode="auto">
          <a:xfrm>
            <a:off x="227013" y="2708275"/>
            <a:ext cx="8675687" cy="962025"/>
            <a:chOff x="0" y="0"/>
            <a:chExt cx="13678" cy="1516"/>
          </a:xfrm>
        </p:grpSpPr>
        <p:pic>
          <p:nvPicPr>
            <p:cNvPr id="975884" name="Picture 10"/>
            <p:cNvPicPr>
              <a:picLocks noChangeAspect="1" noChangeArrowheads="1"/>
            </p:cNvPicPr>
            <p:nvPr/>
          </p:nvPicPr>
          <p:blipFill>
            <a:blip r:embed="rId4"/>
            <a:srcRect t="11742" r="613" b="15831"/>
            <a:stretch>
              <a:fillRect/>
            </a:stretch>
          </p:blipFill>
          <p:spPr bwMode="auto">
            <a:xfrm>
              <a:off x="0" y="0"/>
              <a:ext cx="2909" cy="1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173" name="AutoShape 11"/>
            <p:cNvSpPr>
              <a:spLocks noChangeArrowheads="1"/>
            </p:cNvSpPr>
            <p:nvPr/>
          </p:nvSpPr>
          <p:spPr bwMode="auto">
            <a:xfrm>
              <a:off x="2981" y="0"/>
              <a:ext cx="10697" cy="1516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rgbClr val="2C6854"/>
                </a:buClr>
                <a:buSzPct val="60000"/>
                <a:buFont typeface="Wingdings 2" panose="05020102010507070707" pitchFamily="18" charset="2"/>
                <a:buChar char=""/>
                <a:defRPr sz="2000">
                  <a:solidFill>
                    <a:srgbClr val="58701C"/>
                  </a:solidFill>
                  <a:latin typeface="SimHei" panose="02010609060101010101" pitchFamily="49" charset="-122"/>
                  <a:ea typeface="SimHei" panose="02010609060101010101" pitchFamily="49" charset="-122"/>
                </a:defRPr>
              </a:lvl1pPr>
              <a:lvl2pPr marL="742950" indent="-285750">
                <a:lnSpc>
                  <a:spcPct val="120000"/>
                </a:lnSpc>
                <a:spcAft>
                  <a:spcPts val="600"/>
                </a:spcAft>
                <a:buClr>
                  <a:srgbClr val="2C6854"/>
                </a:buClr>
                <a:buFont typeface="SimSun" panose="02010600030101010101" pitchFamily="2" charset="-122"/>
                <a:buChar char=" "/>
                <a:defRPr sz="1600">
                  <a:solidFill>
                    <a:srgbClr val="777777"/>
                  </a:solidFill>
                  <a:latin typeface="SimSun" panose="02010600030101010101" pitchFamily="2" charset="-122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9144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 2" panose="05020102010507070707" pitchFamily="18" charset="2"/>
                <a:buNone/>
                <a:defRPr/>
              </a:pPr>
              <a:r>
                <a:rPr lang="en-US" altLang="en-US" sz="1600" b="1" kern="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Making of H</a:t>
              </a:r>
              <a:r>
                <a:rPr lang="ro-RO" altLang="en-US" sz="1600" b="1" kern="0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ydrological</a:t>
              </a:r>
              <a:r>
                <a:rPr lang="ro-RO" altLang="en-US" sz="1600" b="1" kern="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1600" b="1" kern="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  <a:r>
                <a:rPr lang="ro-RO" altLang="en-US" sz="1600" b="1" kern="0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easurements</a:t>
              </a:r>
              <a:r>
                <a:rPr lang="en-US" altLang="en-US" sz="1600" b="1" kern="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  <a:p>
              <a:pPr algn="ctr" defTabSz="9144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 2" panose="05020102010507070707" pitchFamily="18" charset="2"/>
                <a:buNone/>
                <a:defRPr/>
              </a:pPr>
              <a:r>
                <a:rPr lang="en-US" altLang="en-US" sz="1600" b="1" kern="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hydrographical studies</a:t>
              </a:r>
              <a:endParaRPr lang="ru-RU" altLang="en-US" sz="1600" b="1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975877" name="Group 12"/>
          <p:cNvGrpSpPr>
            <a:grpSpLocks/>
          </p:cNvGrpSpPr>
          <p:nvPr/>
        </p:nvGrpSpPr>
        <p:grpSpPr bwMode="auto">
          <a:xfrm>
            <a:off x="177800" y="3706813"/>
            <a:ext cx="8582025" cy="974725"/>
            <a:chOff x="0" y="0"/>
            <a:chExt cx="13397" cy="1534"/>
          </a:xfrm>
        </p:grpSpPr>
        <p:pic>
          <p:nvPicPr>
            <p:cNvPr id="975882" name="Picture 13"/>
            <p:cNvPicPr>
              <a:picLocks noChangeAspect="1" noChangeArrowheads="1"/>
            </p:cNvPicPr>
            <p:nvPr/>
          </p:nvPicPr>
          <p:blipFill>
            <a:blip r:embed="rId5"/>
            <a:srcRect l="2878" t="17841"/>
            <a:stretch>
              <a:fillRect/>
            </a:stretch>
          </p:blipFill>
          <p:spPr bwMode="auto">
            <a:xfrm>
              <a:off x="10943" y="0"/>
              <a:ext cx="2454" cy="1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171" name="AutoShape 14"/>
            <p:cNvSpPr>
              <a:spLocks noChangeArrowheads="1"/>
            </p:cNvSpPr>
            <p:nvPr/>
          </p:nvSpPr>
          <p:spPr bwMode="auto">
            <a:xfrm>
              <a:off x="0" y="0"/>
              <a:ext cx="10696" cy="1517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rgbClr val="2C6854"/>
                </a:buClr>
                <a:buSzPct val="60000"/>
                <a:buFont typeface="Wingdings 2" panose="05020102010507070707" pitchFamily="18" charset="2"/>
                <a:buChar char=""/>
                <a:defRPr sz="2000">
                  <a:solidFill>
                    <a:srgbClr val="58701C"/>
                  </a:solidFill>
                  <a:latin typeface="SimHei" panose="02010609060101010101" pitchFamily="49" charset="-122"/>
                  <a:ea typeface="SimHei" panose="02010609060101010101" pitchFamily="49" charset="-122"/>
                </a:defRPr>
              </a:lvl1pPr>
              <a:lvl2pPr marL="742950" indent="-285750">
                <a:lnSpc>
                  <a:spcPct val="120000"/>
                </a:lnSpc>
                <a:spcAft>
                  <a:spcPts val="600"/>
                </a:spcAft>
                <a:buClr>
                  <a:srgbClr val="2C6854"/>
                </a:buClr>
                <a:buFont typeface="SimSun" panose="02010600030101010101" pitchFamily="2" charset="-122"/>
                <a:buChar char=" "/>
                <a:defRPr sz="1600">
                  <a:solidFill>
                    <a:srgbClr val="777777"/>
                  </a:solidFill>
                  <a:latin typeface="SimSun" panose="02010600030101010101" pitchFamily="2" charset="-122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9144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 2" panose="05020102010507070707" pitchFamily="18" charset="2"/>
                <a:buNone/>
                <a:defRPr/>
              </a:pPr>
              <a:r>
                <a:rPr lang="en-US" altLang="en-US" sz="1600" b="1" kern="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Publication of annual and multiannual data</a:t>
              </a:r>
              <a:endParaRPr lang="ru-RU" altLang="en-US" sz="1600" b="1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975878" name="Group 15"/>
          <p:cNvGrpSpPr>
            <a:grpSpLocks/>
          </p:cNvGrpSpPr>
          <p:nvPr/>
        </p:nvGrpSpPr>
        <p:grpSpPr bwMode="auto">
          <a:xfrm>
            <a:off x="393700" y="4714875"/>
            <a:ext cx="8509000" cy="1000125"/>
            <a:chOff x="0" y="0"/>
            <a:chExt cx="13415" cy="1574"/>
          </a:xfrm>
        </p:grpSpPr>
        <p:pic>
          <p:nvPicPr>
            <p:cNvPr id="975880" name="Picture 1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2415" cy="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169" name="AutoShape 17"/>
            <p:cNvSpPr>
              <a:spLocks noChangeArrowheads="1"/>
            </p:cNvSpPr>
            <p:nvPr/>
          </p:nvSpPr>
          <p:spPr bwMode="auto">
            <a:xfrm>
              <a:off x="2718" y="0"/>
              <a:ext cx="10697" cy="1517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rgbClr val="2C6854"/>
                </a:buClr>
                <a:buSzPct val="60000"/>
                <a:buFont typeface="Wingdings 2" panose="05020102010507070707" pitchFamily="18" charset="2"/>
                <a:buChar char=""/>
                <a:defRPr sz="2000">
                  <a:solidFill>
                    <a:srgbClr val="58701C"/>
                  </a:solidFill>
                  <a:latin typeface="SimHei" panose="02010609060101010101" pitchFamily="49" charset="-122"/>
                  <a:ea typeface="SimHei" panose="02010609060101010101" pitchFamily="49" charset="-122"/>
                </a:defRPr>
              </a:lvl1pPr>
              <a:lvl2pPr marL="742950" indent="-285750">
                <a:lnSpc>
                  <a:spcPct val="120000"/>
                </a:lnSpc>
                <a:spcAft>
                  <a:spcPts val="600"/>
                </a:spcAft>
                <a:buClr>
                  <a:srgbClr val="2C6854"/>
                </a:buClr>
                <a:buFont typeface="SimSun" panose="02010600030101010101" pitchFamily="2" charset="-122"/>
                <a:buChar char=" "/>
                <a:defRPr sz="1600">
                  <a:solidFill>
                    <a:srgbClr val="777777"/>
                  </a:solidFill>
                  <a:latin typeface="SimSun" panose="02010600030101010101" pitchFamily="2" charset="-122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9144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 2" panose="05020102010507070707" pitchFamily="18" charset="2"/>
                <a:buNone/>
                <a:defRPr/>
              </a:pPr>
              <a:r>
                <a:rPr lang="ro-RO" altLang="ru-RU" sz="1600" b="1" kern="0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Filling</a:t>
              </a:r>
              <a:r>
                <a:rPr lang="ro-RO" altLang="ru-RU" sz="1600" b="1" kern="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National Fund Data</a:t>
              </a:r>
            </a:p>
          </p:txBody>
        </p:sp>
      </p:grpSp>
      <p:pic>
        <p:nvPicPr>
          <p:cNvPr id="975879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69350" y="0"/>
            <a:ext cx="37465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8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9144000" cy="579438"/>
          </a:xfrm>
        </p:spPr>
        <p:txBody>
          <a:bodyPr/>
          <a:lstStyle/>
          <a:p>
            <a:r>
              <a:rPr lang="en-US" altLang="ru-RU" sz="2000" smtClean="0">
                <a:solidFill>
                  <a:schemeClr val="accent1"/>
                </a:solidFill>
                <a:latin typeface="Verdana" pitchFamily="34" charset="0"/>
              </a:rPr>
              <a:t>Monitoring of the River Basins</a:t>
            </a:r>
            <a:r>
              <a:rPr lang="ro-RO" altLang="ru-RU" sz="2000" smtClean="0">
                <a:solidFill>
                  <a:schemeClr val="accent1"/>
                </a:solidFill>
                <a:latin typeface="Verdana" pitchFamily="34" charset="0"/>
              </a:rPr>
              <a:t> </a:t>
            </a:r>
            <a:br>
              <a:rPr lang="ro-RO" altLang="ru-RU" sz="2000" smtClean="0">
                <a:solidFill>
                  <a:schemeClr val="accent1"/>
                </a:solidFill>
                <a:latin typeface="Verdana" pitchFamily="34" charset="0"/>
              </a:rPr>
            </a:br>
            <a:r>
              <a:rPr lang="en-US" altLang="ru-RU" sz="2000" smtClean="0">
                <a:solidFill>
                  <a:schemeClr val="accent1"/>
                </a:solidFill>
                <a:latin typeface="Verdana" pitchFamily="34" charset="0"/>
              </a:rPr>
              <a:t>i</a:t>
            </a:r>
            <a:r>
              <a:rPr lang="ro-RO" altLang="ru-RU" sz="2000" smtClean="0">
                <a:solidFill>
                  <a:schemeClr val="accent1"/>
                </a:solidFill>
                <a:latin typeface="Verdana" pitchFamily="34" charset="0"/>
              </a:rPr>
              <a:t>n </a:t>
            </a:r>
            <a:r>
              <a:rPr lang="en-US" altLang="ru-RU" sz="2000" smtClean="0">
                <a:solidFill>
                  <a:schemeClr val="accent1"/>
                </a:solidFill>
                <a:latin typeface="Verdana" pitchFamily="34" charset="0"/>
              </a:rPr>
              <a:t>the Republic of </a:t>
            </a:r>
            <a:r>
              <a:rPr lang="ro-RO" altLang="ru-RU" sz="2000" smtClean="0">
                <a:solidFill>
                  <a:schemeClr val="accent1"/>
                </a:solidFill>
                <a:latin typeface="Verdana" pitchFamily="34" charset="0"/>
              </a:rPr>
              <a:t>Moldova</a:t>
            </a: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86225" y="722313"/>
            <a:ext cx="281305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722313"/>
            <a:ext cx="2173288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3813" y="2959100"/>
            <a:ext cx="1971675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41275" y="107950"/>
            <a:ext cx="1658938" cy="9255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 defTabSz="914400" eaLnBrk="0" hangingPunct="0">
              <a:buFont typeface="Arial" charset="0"/>
              <a:buNone/>
            </a:pPr>
            <a:r>
              <a:rPr lang="ro-RO" altLang="ru-RU" sz="18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Hidrologic</a:t>
            </a:r>
            <a:r>
              <a:rPr lang="en-US" altLang="ru-RU" sz="18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al station</a:t>
            </a:r>
          </a:p>
          <a:p>
            <a:pPr algn="ctr" defTabSz="914400" eaLnBrk="0" hangingPunct="0">
              <a:buFont typeface="Arial" charset="0"/>
              <a:buNone/>
            </a:pPr>
            <a:r>
              <a:rPr lang="en-US" altLang="ru-RU" sz="18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</a:t>
            </a:r>
            <a:r>
              <a:rPr lang="ro-RO" altLang="ru-RU" sz="18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rut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7215188" y="107950"/>
            <a:ext cx="1835150" cy="9175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 defTabSz="914400" eaLnBrk="0" hangingPunct="0">
              <a:buFont typeface="Arial" charset="0"/>
              <a:buNone/>
            </a:pPr>
            <a:r>
              <a:rPr lang="ro-RO" altLang="ru-RU" sz="18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Hidrologic</a:t>
            </a:r>
            <a:r>
              <a:rPr lang="en-US" altLang="ru-RU" sz="18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al station</a:t>
            </a:r>
          </a:p>
          <a:p>
            <a:pPr algn="ctr" defTabSz="914400" eaLnBrk="0" hangingPunct="0">
              <a:buFont typeface="Arial" charset="0"/>
              <a:buNone/>
            </a:pPr>
            <a:r>
              <a:rPr lang="en-US" altLang="ru-RU" sz="18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Dniester</a:t>
            </a:r>
            <a:endParaRPr lang="ro-RO" altLang="ru-RU" sz="1800">
              <a:solidFill>
                <a:srgbClr val="3F3F3F"/>
              </a:solidFill>
              <a:latin typeface="Verdana" pitchFamily="34" charset="0"/>
              <a:ea typeface="SimSun" pitchFamily="2" charset="-122"/>
            </a:endParaRPr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41275" y="1196975"/>
            <a:ext cx="1658938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Lipcani    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 Șirăuti    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PL- Lopatnic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PL- Corpaci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PL- Dumeni 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PL- Costești  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PH-2 Braniște  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Ungheni  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PH-2 Leușeni   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Bălăsinești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Trinca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Bîrlădeni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Cajba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Pîrlița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PH-2 Sărata Răzeși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PH-2 Giurgiulești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PH-2 Leova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Cantemir 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Cahul 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PH-2 Brînza  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Giurghiulești 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Taraclia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Ceadîr-Lunga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Hîncești</a:t>
            </a:r>
          </a:p>
        </p:txBody>
      </p:sp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7215188" y="1196975"/>
            <a:ext cx="1874837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 Hrușca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A- Nimireuca     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PL-Camenca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A- Camenca      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PL-Rîbniița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PL-Dubăsari b.am.  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PH-2 Dubăsari b.av. 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A-Criuleni          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Vadul lui Vodă 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PH-2 Grigoriopol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</a:t>
            </a:r>
            <a:r>
              <a:rPr lang="en-US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 </a:t>
            </a: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Bender     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A-Talmaza   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Răscăieți  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Olănești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Tudora 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Nezavertailovca 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Camenca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Beloci 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Molochișul Mare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Mateuți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Andreevca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Doibani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Goian </a:t>
            </a:r>
          </a:p>
          <a:p>
            <a:pPr defTabSz="914400" eaLnBrk="0" hangingPunct="0">
              <a:buFont typeface="Arial" charset="0"/>
              <a:buNone/>
            </a:pPr>
            <a:r>
              <a:rPr lang="ru-RU" altLang="en-US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Chișinău        </a:t>
            </a:r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5868988" y="1196975"/>
            <a:ext cx="14462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A- Marenii Noi   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A- Gura Bîcului  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CH-1 Căușeni 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A- Naslavcea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A- Unguri     </a:t>
            </a:r>
            <a:endParaRPr lang="ro-RO" altLang="ru-RU" sz="1200">
              <a:solidFill>
                <a:srgbClr val="3F3F3F"/>
              </a:solidFill>
              <a:ea typeface="SimSun" pitchFamily="2" charset="-122"/>
            </a:endParaRPr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5848350" y="4489450"/>
            <a:ext cx="14890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PH-2 Soroca      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Bălți          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Jelobc       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Cubolta    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Sevirova   </a:t>
            </a:r>
          </a:p>
          <a:p>
            <a:pPr defTabSz="914400" eaLnBrk="0" hangingPunct="0">
              <a:buFont typeface="Arial" charset="0"/>
              <a:buNone/>
            </a:pPr>
            <a:r>
              <a:rPr lang="ro-RO" altLang="ru-RU" sz="12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PH-1 Telenești </a:t>
            </a:r>
            <a:endParaRPr lang="ro-RO" altLang="ru-RU" sz="1200">
              <a:solidFill>
                <a:srgbClr val="3F3F3F"/>
              </a:solidFill>
              <a:ea typeface="SimSun" pitchFamily="2" charset="-122"/>
            </a:endParaRPr>
          </a:p>
        </p:txBody>
      </p:sp>
      <p:sp>
        <p:nvSpPr>
          <p:cNvPr id="976907" name="Oval 12"/>
          <p:cNvSpPr>
            <a:spLocks noChangeArrowheads="1"/>
          </p:cNvSpPr>
          <p:nvPr/>
        </p:nvSpPr>
        <p:spPr bwMode="auto">
          <a:xfrm>
            <a:off x="3648075" y="2424113"/>
            <a:ext cx="1068388" cy="719137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5EAD92"/>
            </a:solidFill>
            <a:round/>
            <a:headEnd/>
            <a:tailEnd/>
          </a:ln>
        </p:spPr>
        <p:txBody>
          <a:bodyPr wrap="none" lIns="90170" tIns="46990" rIns="90170" bIns="46990" anchor="ctr"/>
          <a:lstStyle/>
          <a:p>
            <a:pPr algn="ctr" defTabSz="914400" eaLnBrk="0" hangingPunct="0">
              <a:buFont typeface="Arial" charset="0"/>
              <a:buNone/>
            </a:pPr>
            <a:r>
              <a:rPr lang="en-US" altLang="ru-RU" sz="18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H</a:t>
            </a:r>
            <a:r>
              <a:rPr lang="ro-RO" altLang="ru-RU" sz="18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 M </a:t>
            </a:r>
            <a:r>
              <a:rPr lang="en-US" altLang="ru-RU" sz="18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C</a:t>
            </a:r>
            <a:endParaRPr lang="ro-RO" altLang="ru-RU" sz="1800">
              <a:solidFill>
                <a:srgbClr val="3F3F3F"/>
              </a:solidFill>
              <a:latin typeface="Verdana" pitchFamily="34" charset="0"/>
              <a:ea typeface="SimSun" pitchFamily="2" charset="-122"/>
            </a:endParaRPr>
          </a:p>
        </p:txBody>
      </p:sp>
      <p:pic>
        <p:nvPicPr>
          <p:cNvPr id="91149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9938" y="3571875"/>
            <a:ext cx="10477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2" grpId="0" bldLvl="0" animBg="1" autoUpdateAnimBg="0"/>
      <p:bldP spid="91143" grpId="0" bldLvl="0" animBg="1" autoUpdateAnimBg="0"/>
      <p:bldP spid="91144" grpId="0" bldLvl="0" autoUpdateAnimBg="0"/>
      <p:bldP spid="91145" grpId="0" bldLvl="0" autoUpdateAnimBg="0"/>
      <p:bldP spid="91146" grpId="0" bldLvl="0" autoUpdateAnimBg="0"/>
      <p:bldP spid="91147" grpId="0" bldLvl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6350" y="49213"/>
            <a:ext cx="9129713" cy="5619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sz="3600" smtClean="0">
                <a:solidFill>
                  <a:srgbClr val="AAD147"/>
                </a:solidFill>
                <a:latin typeface="Verdana" pitchFamily="34" charset="0"/>
                <a:ea typeface="SimSun" pitchFamily="2" charset="-122"/>
              </a:rPr>
              <a:t>Hydrological Monitoring network</a:t>
            </a:r>
            <a:endParaRPr lang="ru-RU" altLang="en-US" sz="3300" smtClean="0">
              <a:solidFill>
                <a:srgbClr val="AAD147"/>
              </a:solidFill>
            </a:endParaRPr>
          </a:p>
        </p:txBody>
      </p:sp>
      <p:pic>
        <p:nvPicPr>
          <p:cNvPr id="977922" name="Picture 3" descr="9999999999"/>
          <p:cNvPicPr>
            <a:picLocks noChangeAspect="1" noChangeArrowheads="1"/>
          </p:cNvPicPr>
          <p:nvPr/>
        </p:nvPicPr>
        <p:blipFill>
          <a:blip r:embed="rId2"/>
          <a:srcRect t="12" r="1884"/>
          <a:stretch>
            <a:fillRect/>
          </a:stretch>
        </p:blipFill>
        <p:spPr bwMode="auto">
          <a:xfrm>
            <a:off x="53975" y="695325"/>
            <a:ext cx="4164013" cy="506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79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3" y="3011488"/>
            <a:ext cx="1147762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Double Arrow 153"/>
          <p:cNvSpPr>
            <a:spLocks noChangeShapeType="1"/>
          </p:cNvSpPr>
          <p:nvPr/>
        </p:nvSpPr>
        <p:spPr bwMode="auto">
          <a:xfrm>
            <a:off x="241300" y="1114425"/>
            <a:ext cx="417513" cy="19335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stealth" w="lg" len="lg"/>
            <a:tailEnd type="stealth" w="lg" len="lg"/>
          </a:ln>
          <a:effectLst>
            <a:outerShdw dist="64758" dir="16878596" algn="ctr" rotWithShape="0">
              <a:schemeClr val="accent1">
                <a:alpha val="50000"/>
              </a:scheme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sysClr val="windowText" lastClr="000000"/>
              </a:solidFill>
              <a:cs typeface="+mn-cs"/>
            </a:endParaRPr>
          </a:p>
        </p:txBody>
      </p:sp>
      <p:sp>
        <p:nvSpPr>
          <p:cNvPr id="92166" name="Double Arrow 153"/>
          <p:cNvSpPr>
            <a:spLocks noChangeShapeType="1"/>
          </p:cNvSpPr>
          <p:nvPr/>
        </p:nvSpPr>
        <p:spPr bwMode="auto">
          <a:xfrm>
            <a:off x="615950" y="1219200"/>
            <a:ext cx="184150" cy="182245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stealth" w="lg" len="lg"/>
            <a:tailEnd type="stealth" w="lg" len="lg"/>
          </a:ln>
          <a:effectLst>
            <a:outerShdw dist="64758" dir="16878596" algn="ctr" rotWithShape="0">
              <a:schemeClr val="accent1">
                <a:alpha val="50000"/>
              </a:scheme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sysClr val="windowText" lastClr="000000"/>
              </a:solidFill>
              <a:cs typeface="+mn-cs"/>
            </a:endParaRPr>
          </a:p>
        </p:txBody>
      </p:sp>
      <p:sp>
        <p:nvSpPr>
          <p:cNvPr id="92167" name="Double Arrow 153"/>
          <p:cNvSpPr>
            <a:spLocks noChangeShapeType="1"/>
          </p:cNvSpPr>
          <p:nvPr/>
        </p:nvSpPr>
        <p:spPr bwMode="auto">
          <a:xfrm flipH="1">
            <a:off x="923925" y="1927225"/>
            <a:ext cx="85725" cy="116522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stealth" w="lg" len="lg"/>
            <a:tailEnd type="stealth" w="lg" len="lg"/>
          </a:ln>
          <a:effectLst>
            <a:outerShdw dist="64758" dir="16878596" algn="ctr" rotWithShape="0">
              <a:schemeClr val="accent1">
                <a:alpha val="50000"/>
              </a:scheme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sysClr val="windowText" lastClr="000000"/>
              </a:solidFill>
              <a:cs typeface="+mn-cs"/>
            </a:endParaRPr>
          </a:p>
        </p:txBody>
      </p:sp>
      <p:sp>
        <p:nvSpPr>
          <p:cNvPr id="92168" name="Double Arrow 153"/>
          <p:cNvSpPr>
            <a:spLocks noChangeShapeType="1"/>
          </p:cNvSpPr>
          <p:nvPr/>
        </p:nvSpPr>
        <p:spPr bwMode="auto">
          <a:xfrm>
            <a:off x="1047750" y="3473450"/>
            <a:ext cx="857250" cy="366713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stealth" w="lg" len="lg"/>
            <a:tailEnd type="stealth" w="lg" len="lg"/>
          </a:ln>
          <a:effectLst>
            <a:outerShdw dist="40161" dir="17306097" algn="ctr" rotWithShape="0">
              <a:schemeClr val="accent1">
                <a:alpha val="50000"/>
              </a:scheme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sysClr val="windowText" lastClr="000000"/>
              </a:solidFill>
              <a:cs typeface="+mn-cs"/>
            </a:endParaRPr>
          </a:p>
        </p:txBody>
      </p:sp>
      <p:sp>
        <p:nvSpPr>
          <p:cNvPr id="92169" name="Double Arrow 153"/>
          <p:cNvSpPr>
            <a:spLocks noChangeShapeType="1"/>
          </p:cNvSpPr>
          <p:nvPr/>
        </p:nvSpPr>
        <p:spPr bwMode="auto">
          <a:xfrm>
            <a:off x="946150" y="3627438"/>
            <a:ext cx="1479550" cy="1312862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stealth" w="lg" len="lg"/>
            <a:tailEnd type="stealth" w="lg" len="lg"/>
          </a:ln>
          <a:effectLst>
            <a:outerShdw dist="40161" dir="17306097" algn="ctr" rotWithShape="0">
              <a:schemeClr val="accent1">
                <a:alpha val="50000"/>
              </a:scheme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sysClr val="windowText" lastClr="000000"/>
              </a:solidFill>
              <a:cs typeface="+mn-cs"/>
            </a:endParaRPr>
          </a:p>
        </p:txBody>
      </p:sp>
      <p:sp>
        <p:nvSpPr>
          <p:cNvPr id="92170" name="Double Arrow 153"/>
          <p:cNvSpPr>
            <a:spLocks noChangeShapeType="1"/>
          </p:cNvSpPr>
          <p:nvPr/>
        </p:nvSpPr>
        <p:spPr bwMode="auto">
          <a:xfrm>
            <a:off x="806450" y="3708400"/>
            <a:ext cx="1098550" cy="19939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stealth" w="lg" len="lg"/>
            <a:tailEnd type="stealth" w="lg" len="lg"/>
          </a:ln>
          <a:effectLst>
            <a:outerShdw dist="64758" dir="16878596" algn="ctr" rotWithShape="0">
              <a:schemeClr val="accent1">
                <a:alpha val="50000"/>
              </a:scheme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sysClr val="windowText" lastClr="000000"/>
              </a:solidFill>
              <a:cs typeface="+mn-cs"/>
            </a:endParaRPr>
          </a:p>
        </p:txBody>
      </p:sp>
      <p:sp>
        <p:nvSpPr>
          <p:cNvPr id="92171" name="Double Arrow 153"/>
          <p:cNvSpPr>
            <a:spLocks noChangeShapeType="1"/>
          </p:cNvSpPr>
          <p:nvPr/>
        </p:nvSpPr>
        <p:spPr bwMode="auto">
          <a:xfrm flipH="1" flipV="1">
            <a:off x="1084263" y="3311525"/>
            <a:ext cx="1179512" cy="9525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stealth" w="lg" len="lg"/>
            <a:tailEnd type="stealth" w="lg" len="lg"/>
          </a:ln>
          <a:effectLst>
            <a:outerShdw dist="40161" dir="17306097" algn="ctr" rotWithShape="0">
              <a:schemeClr val="accent1">
                <a:alpha val="50000"/>
              </a:scheme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sysClr val="windowText" lastClr="000000"/>
              </a:solidFill>
              <a:cs typeface="+mn-cs"/>
            </a:endParaRPr>
          </a:p>
        </p:txBody>
      </p:sp>
      <p:pic>
        <p:nvPicPr>
          <p:cNvPr id="977931" name="Picture 12" descr="67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674688"/>
            <a:ext cx="55372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7932" name="Picture 13" descr="4690=-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37150" y="3236913"/>
            <a:ext cx="123825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7933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9788" y="2471738"/>
            <a:ext cx="1147762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75" name="Double Arrow 153"/>
          <p:cNvSpPr>
            <a:spLocks noChangeShapeType="1"/>
          </p:cNvSpPr>
          <p:nvPr/>
        </p:nvSpPr>
        <p:spPr bwMode="auto">
          <a:xfrm>
            <a:off x="1166813" y="730250"/>
            <a:ext cx="2576512" cy="1846263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stealth" w="lg" len="lg"/>
            <a:tailEnd type="stealth" w="lg" len="lg"/>
          </a:ln>
          <a:effectLst>
            <a:outerShdw dist="40161" dir="17306097" algn="ctr" rotWithShape="0">
              <a:schemeClr val="accent1">
                <a:alpha val="50000"/>
              </a:scheme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sysClr val="windowText" lastClr="000000"/>
              </a:solidFill>
              <a:cs typeface="+mn-cs"/>
            </a:endParaRPr>
          </a:p>
        </p:txBody>
      </p:sp>
      <p:sp>
        <p:nvSpPr>
          <p:cNvPr id="92176" name="Double Arrow 153"/>
          <p:cNvSpPr>
            <a:spLocks noChangeShapeType="1"/>
          </p:cNvSpPr>
          <p:nvPr/>
        </p:nvSpPr>
        <p:spPr bwMode="auto">
          <a:xfrm>
            <a:off x="1800225" y="1582738"/>
            <a:ext cx="1855788" cy="10953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stealth" w="lg" len="lg"/>
            <a:tailEnd type="stealth" w="lg" len="lg"/>
          </a:ln>
          <a:effectLst>
            <a:outerShdw dist="52363" dir="17042175" algn="ctr" rotWithShape="0">
              <a:schemeClr val="accent1">
                <a:alpha val="50000"/>
              </a:scheme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sysClr val="windowText" lastClr="000000"/>
              </a:solidFill>
              <a:cs typeface="+mn-cs"/>
            </a:endParaRPr>
          </a:p>
        </p:txBody>
      </p:sp>
      <p:sp>
        <p:nvSpPr>
          <p:cNvPr id="92177" name="Double Arrow 153"/>
          <p:cNvSpPr>
            <a:spLocks noChangeShapeType="1"/>
          </p:cNvSpPr>
          <p:nvPr/>
        </p:nvSpPr>
        <p:spPr bwMode="auto">
          <a:xfrm>
            <a:off x="2079625" y="2295525"/>
            <a:ext cx="1547813" cy="493713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stealth" w="lg" len="lg"/>
            <a:tailEnd type="stealth" w="lg" len="lg"/>
          </a:ln>
          <a:effectLst>
            <a:outerShdw dist="52363" dir="17042175" algn="ctr" rotWithShape="0">
              <a:schemeClr val="accent1">
                <a:alpha val="50000"/>
              </a:scheme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sysClr val="windowText" lastClr="000000"/>
              </a:solidFill>
              <a:cs typeface="+mn-cs"/>
            </a:endParaRPr>
          </a:p>
        </p:txBody>
      </p:sp>
      <p:sp>
        <p:nvSpPr>
          <p:cNvPr id="92178" name="Double Arrow 153"/>
          <p:cNvSpPr>
            <a:spLocks noChangeShapeType="1"/>
          </p:cNvSpPr>
          <p:nvPr/>
        </p:nvSpPr>
        <p:spPr bwMode="auto">
          <a:xfrm flipH="1">
            <a:off x="2901950" y="3030538"/>
            <a:ext cx="768350" cy="228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stealth" w="lg" len="lg"/>
            <a:tailEnd type="stealth" w="lg" len="lg"/>
          </a:ln>
          <a:effectLst>
            <a:outerShdw dist="40161" dir="17306097" algn="ctr" rotWithShape="0">
              <a:schemeClr val="accent1">
                <a:alpha val="50000"/>
              </a:scheme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sysClr val="windowText" lastClr="000000"/>
              </a:solidFill>
              <a:cs typeface="+mn-cs"/>
            </a:endParaRPr>
          </a:p>
        </p:txBody>
      </p:sp>
      <p:sp>
        <p:nvSpPr>
          <p:cNvPr id="92179" name="Double Arrow 153"/>
          <p:cNvSpPr>
            <a:spLocks noChangeShapeType="1"/>
          </p:cNvSpPr>
          <p:nvPr/>
        </p:nvSpPr>
        <p:spPr bwMode="auto">
          <a:xfrm flipH="1">
            <a:off x="3303588" y="3074988"/>
            <a:ext cx="404812" cy="56515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stealth" w="lg" len="lg"/>
            <a:tailEnd type="stealth" w="lg" len="lg"/>
          </a:ln>
          <a:effectLst>
            <a:outerShdw dist="40161" dir="17306097" algn="ctr" rotWithShape="0">
              <a:schemeClr val="accent1">
                <a:alpha val="50000"/>
              </a:scheme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sysClr val="windowText" lastClr="000000"/>
              </a:solidFill>
              <a:cs typeface="+mn-cs"/>
            </a:endParaRPr>
          </a:p>
        </p:txBody>
      </p:sp>
      <p:sp>
        <p:nvSpPr>
          <p:cNvPr id="92180" name="Double Arrow 153"/>
          <p:cNvSpPr>
            <a:spLocks noChangeShapeType="1"/>
          </p:cNvSpPr>
          <p:nvPr/>
        </p:nvSpPr>
        <p:spPr bwMode="auto">
          <a:xfrm>
            <a:off x="3751263" y="3089275"/>
            <a:ext cx="117475" cy="792163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stealth" w="lg" len="lg"/>
            <a:tailEnd type="stealth" w="lg" len="lg"/>
          </a:ln>
          <a:effectLst>
            <a:outerShdw dist="40161" dir="17306097" algn="ctr" rotWithShape="0">
              <a:schemeClr val="accent1">
                <a:alpha val="50000"/>
              </a:scheme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sysClr val="windowText" lastClr="000000"/>
              </a:solidFill>
              <a:cs typeface="+mn-cs"/>
            </a:endParaRPr>
          </a:p>
        </p:txBody>
      </p:sp>
      <p:sp>
        <p:nvSpPr>
          <p:cNvPr id="92181" name="Double Arrow 153"/>
          <p:cNvSpPr>
            <a:spLocks noChangeShapeType="1"/>
          </p:cNvSpPr>
          <p:nvPr/>
        </p:nvSpPr>
        <p:spPr bwMode="auto">
          <a:xfrm flipH="1">
            <a:off x="1047750" y="3067050"/>
            <a:ext cx="1223963" cy="131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stealth" w="lg" len="lg"/>
          </a:ln>
          <a:effectLst>
            <a:outerShdw dist="40161" dir="17306097" algn="ctr" rotWithShape="0">
              <a:srgbClr val="000000">
                <a:alpha val="50000"/>
              </a:srgb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sysClr val="windowText" lastClr="000000"/>
              </a:solidFill>
              <a:cs typeface="+mn-cs"/>
            </a:endParaRPr>
          </a:p>
        </p:txBody>
      </p:sp>
      <p:sp>
        <p:nvSpPr>
          <p:cNvPr id="92182" name="Oval 22"/>
          <p:cNvSpPr>
            <a:spLocks noChangeArrowheads="1"/>
          </p:cNvSpPr>
          <p:nvPr/>
        </p:nvSpPr>
        <p:spPr bwMode="auto">
          <a:xfrm>
            <a:off x="2279650" y="2840038"/>
            <a:ext cx="585788" cy="446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  <a:effectLst>
            <a:outerShdw dist="71842" dir="18900000" algn="ctr" rotWithShape="0">
              <a:schemeClr val="hlink"/>
            </a:outerShdw>
          </a:effectLst>
        </p:spPr>
        <p:txBody>
          <a:bodyPr wrap="none" lIns="90170" tIns="46990" rIns="90170" bIns="46990" anchor="ctr"/>
          <a:lstStyle/>
          <a:p>
            <a:pPr algn="ctr" defTabSz="914400">
              <a:buFont typeface="Arial" charset="0"/>
              <a:buNone/>
              <a:defRPr/>
            </a:pPr>
            <a:r>
              <a:rPr lang="ro-RO" altLang="en-US" sz="18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 </a:t>
            </a:r>
            <a:r>
              <a:rPr lang="en-US" altLang="en-US" sz="18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H</a:t>
            </a:r>
            <a:r>
              <a:rPr lang="ro-RO" altLang="en-US" sz="18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 </a:t>
            </a:r>
            <a:r>
              <a:rPr lang="en-US" altLang="en-US" sz="18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D</a:t>
            </a:r>
            <a:r>
              <a:rPr lang="ro-RO" altLang="en-US" sz="1800">
                <a:solidFill>
                  <a:srgbClr val="3F3F3F"/>
                </a:solidFill>
                <a:latin typeface="Verdana" pitchFamily="34" charset="0"/>
                <a:ea typeface="SimSun" pitchFamily="2" charset="-122"/>
              </a:rPr>
              <a:t> </a:t>
            </a:r>
          </a:p>
        </p:txBody>
      </p:sp>
      <p:sp>
        <p:nvSpPr>
          <p:cNvPr id="92183" name="Double Arrow 153"/>
          <p:cNvSpPr>
            <a:spLocks noChangeShapeType="1"/>
          </p:cNvSpPr>
          <p:nvPr/>
        </p:nvSpPr>
        <p:spPr bwMode="auto">
          <a:xfrm flipH="1">
            <a:off x="2887663" y="2892425"/>
            <a:ext cx="723900" cy="1174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stealth" w="lg" len="lg"/>
          </a:ln>
          <a:effectLst>
            <a:outerShdw dist="40161" dir="17306097" algn="ctr" rotWithShape="0">
              <a:srgbClr val="000000">
                <a:alpha val="50000"/>
              </a:srgb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sysClr val="windowText" lastClr="000000"/>
              </a:solidFill>
              <a:cs typeface="+mn-cs"/>
            </a:endParaRPr>
          </a:p>
        </p:txBody>
      </p:sp>
      <p:sp>
        <p:nvSpPr>
          <p:cNvPr id="92184" name="Text Box 24"/>
          <p:cNvSpPr txBox="1">
            <a:spLocks noChangeArrowheads="1"/>
          </p:cNvSpPr>
          <p:nvPr/>
        </p:nvSpPr>
        <p:spPr bwMode="auto">
          <a:xfrm>
            <a:off x="2743200" y="4924425"/>
            <a:ext cx="1274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2C6854"/>
              </a:buClr>
              <a:buSzPct val="60000"/>
              <a:buFont typeface="Wingdings 2" panose="05020102010507070707" pitchFamily="18" charset="2"/>
              <a:buChar char=""/>
              <a:defRPr sz="2000">
                <a:solidFill>
                  <a:srgbClr val="58701C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2C6854"/>
              </a:buClr>
              <a:buFont typeface="SimSun" panose="02010600030101010101" pitchFamily="2" charset="-122"/>
              <a:buChar char=" "/>
              <a:defRPr sz="1600">
                <a:solidFill>
                  <a:srgbClr val="777777"/>
                </a:solidFill>
                <a:latin typeface="SimSun" panose="02010600030101010101" pitchFamily="2" charset="-122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ro-RO" altLang="en-US" sz="1800" b="1" kern="0" dirty="0">
                <a:solidFill>
                  <a:srgbClr val="AAD147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  <a:sym typeface="Bookman Old Style" panose="02050604050505020204" pitchFamily="18" charset="0"/>
              </a:rPr>
              <a:t>National</a:t>
            </a:r>
          </a:p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ro-RO" altLang="en-US" sz="1800" b="1" kern="0" dirty="0">
                <a:solidFill>
                  <a:srgbClr val="AAD147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  <a:sym typeface="Bookman Old Style" panose="02050604050505020204" pitchFamily="18" charset="0"/>
              </a:rPr>
              <a:t>R N M H</a:t>
            </a:r>
          </a:p>
        </p:txBody>
      </p:sp>
      <p:sp>
        <p:nvSpPr>
          <p:cNvPr id="92185" name="Text Box 25"/>
          <p:cNvSpPr txBox="1">
            <a:spLocks noChangeArrowheads="1"/>
          </p:cNvSpPr>
          <p:nvPr/>
        </p:nvSpPr>
        <p:spPr bwMode="auto">
          <a:xfrm>
            <a:off x="6480175" y="992188"/>
            <a:ext cx="2822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2C6854"/>
              </a:buClr>
              <a:buSzPct val="60000"/>
              <a:buFont typeface="Wingdings 2" panose="05020102010507070707" pitchFamily="18" charset="2"/>
              <a:buChar char=""/>
              <a:defRPr sz="2000">
                <a:solidFill>
                  <a:srgbClr val="58701C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2C6854"/>
              </a:buClr>
              <a:buFont typeface="SimSun" panose="02010600030101010101" pitchFamily="2" charset="-122"/>
              <a:buChar char=" "/>
              <a:defRPr sz="1600">
                <a:solidFill>
                  <a:srgbClr val="777777"/>
                </a:solidFill>
                <a:latin typeface="SimSun" panose="02010600030101010101" pitchFamily="2" charset="-122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en-US" sz="1800" b="1" kern="0" dirty="0">
                <a:solidFill>
                  <a:srgbClr val="AAD147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  <a:sym typeface="Bookman Old Style" panose="02050604050505020204" pitchFamily="18" charset="0"/>
              </a:rPr>
              <a:t>International </a:t>
            </a:r>
            <a:r>
              <a:rPr lang="ro-RO" altLang="en-US" sz="1800" b="1" kern="0" dirty="0">
                <a:solidFill>
                  <a:srgbClr val="AAD147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  <a:sym typeface="Bookman Old Style" panose="02050604050505020204" pitchFamily="18" charset="0"/>
              </a:rPr>
              <a:t>(</a:t>
            </a:r>
            <a:r>
              <a:rPr lang="en-US" altLang="en-US" sz="1800" b="1" kern="0" dirty="0">
                <a:solidFill>
                  <a:srgbClr val="AAD147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  <a:sym typeface="Bookman Old Style" panose="02050604050505020204" pitchFamily="18" charset="0"/>
              </a:rPr>
              <a:t>Dniester and</a:t>
            </a:r>
            <a:r>
              <a:rPr lang="ro-RO" altLang="en-US" sz="1800" b="1" kern="0" dirty="0">
                <a:solidFill>
                  <a:srgbClr val="AAD147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  <a:sym typeface="Bookman Old Style" panose="02050604050505020204" pitchFamily="18" charset="0"/>
              </a:rPr>
              <a:t> Prut)</a:t>
            </a:r>
            <a:endParaRPr lang="ru-RU" altLang="en-US" sz="1800" kern="0" dirty="0">
              <a:solidFill>
                <a:srgbClr val="3F3F3F"/>
              </a:solidFill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2186" name="Oval 26"/>
          <p:cNvSpPr>
            <a:spLocks noChangeArrowheads="1"/>
          </p:cNvSpPr>
          <p:nvPr/>
        </p:nvSpPr>
        <p:spPr bwMode="auto">
          <a:xfrm>
            <a:off x="5376863" y="5191125"/>
            <a:ext cx="796925" cy="401638"/>
          </a:xfrm>
          <a:prstGeom prst="ellipse">
            <a:avLst/>
          </a:prstGeom>
          <a:solidFill>
            <a:srgbClr val="FFFF00"/>
          </a:solidFill>
          <a:ln w="28575" cap="rnd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45791" dir="18221404" algn="ctr" rotWithShape="0">
              <a:srgbClr val="FF0000"/>
            </a:outerShdw>
          </a:effectLst>
        </p:spPr>
        <p:txBody>
          <a:bodyPr wrap="none" lIns="90170" tIns="46990" rIns="90170" bIns="46990" anchor="ctr"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2C6854"/>
              </a:buClr>
              <a:buSzPct val="60000"/>
              <a:buFont typeface="Wingdings 2" panose="05020102010507070707" pitchFamily="18" charset="2"/>
              <a:buChar char=""/>
              <a:defRPr sz="2000">
                <a:solidFill>
                  <a:srgbClr val="58701C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2C6854"/>
              </a:buClr>
              <a:buFont typeface="SimSun" panose="02010600030101010101" pitchFamily="2" charset="-122"/>
              <a:buChar char=" "/>
              <a:defRPr sz="1600">
                <a:solidFill>
                  <a:srgbClr val="777777"/>
                </a:solidFill>
                <a:latin typeface="SimSun" panose="02010600030101010101" pitchFamily="2" charset="-122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ro-RO" altLang="en-US" sz="1200" kern="0">
                <a:solidFill>
                  <a:srgbClr val="3F3F3F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</a:rPr>
              <a:t>Bucuresti</a:t>
            </a:r>
          </a:p>
        </p:txBody>
      </p:sp>
      <p:sp>
        <p:nvSpPr>
          <p:cNvPr id="92187" name="Oval 27"/>
          <p:cNvSpPr>
            <a:spLocks noChangeArrowheads="1"/>
          </p:cNvSpPr>
          <p:nvPr/>
        </p:nvSpPr>
        <p:spPr bwMode="auto">
          <a:xfrm>
            <a:off x="5292725" y="2474913"/>
            <a:ext cx="781050" cy="257175"/>
          </a:xfrm>
          <a:prstGeom prst="ellipse">
            <a:avLst/>
          </a:prstGeom>
          <a:solidFill>
            <a:srgbClr val="FFFF00"/>
          </a:solidFill>
          <a:ln w="28575" cap="rnd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53882" dir="18900000" algn="ctr" rotWithShape="0">
              <a:srgbClr val="FF0000"/>
            </a:outerShdw>
          </a:effectLst>
        </p:spPr>
        <p:txBody>
          <a:bodyPr wrap="none" lIns="90170" tIns="46990" rIns="90170" bIns="46990" anchor="ctr"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2C6854"/>
              </a:buClr>
              <a:buSzPct val="60000"/>
              <a:buFont typeface="Wingdings 2" panose="05020102010507070707" pitchFamily="18" charset="2"/>
              <a:buChar char=""/>
              <a:defRPr sz="2000">
                <a:solidFill>
                  <a:srgbClr val="58701C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2C6854"/>
              </a:buClr>
              <a:buFont typeface="SimSun" panose="02010600030101010101" pitchFamily="2" charset="-122"/>
              <a:buChar char=" "/>
              <a:defRPr sz="1600">
                <a:solidFill>
                  <a:srgbClr val="777777"/>
                </a:solidFill>
                <a:latin typeface="SimSun" panose="02010600030101010101" pitchFamily="2" charset="-122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ro-RO" altLang="en-US" sz="1200" kern="0">
                <a:solidFill>
                  <a:srgbClr val="3F3F3F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</a:rPr>
              <a:t>Cernauti</a:t>
            </a:r>
          </a:p>
        </p:txBody>
      </p:sp>
      <p:sp>
        <p:nvSpPr>
          <p:cNvPr id="92188" name="Oval 28"/>
          <p:cNvSpPr>
            <a:spLocks noChangeArrowheads="1"/>
          </p:cNvSpPr>
          <p:nvPr/>
        </p:nvSpPr>
        <p:spPr bwMode="auto">
          <a:xfrm>
            <a:off x="5973763" y="1917700"/>
            <a:ext cx="1420812" cy="320675"/>
          </a:xfrm>
          <a:prstGeom prst="ellipse">
            <a:avLst/>
          </a:prstGeom>
          <a:solidFill>
            <a:srgbClr val="FFFF00"/>
          </a:solidFill>
          <a:ln w="28575" cap="rnd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45791" dir="18221404" algn="ctr" rotWithShape="0">
              <a:srgbClr val="FF0000"/>
            </a:outerShdw>
          </a:effectLst>
        </p:spPr>
        <p:txBody>
          <a:bodyPr wrap="none" lIns="90170" tIns="46990" rIns="90170" bIns="46990" anchor="ctr"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2C6854"/>
              </a:buClr>
              <a:buSzPct val="60000"/>
              <a:buFont typeface="Wingdings 2" panose="05020102010507070707" pitchFamily="18" charset="2"/>
              <a:buChar char=""/>
              <a:defRPr sz="2000">
                <a:solidFill>
                  <a:srgbClr val="58701C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2C6854"/>
              </a:buClr>
              <a:buFont typeface="SimSun" panose="02010600030101010101" pitchFamily="2" charset="-122"/>
              <a:buChar char=" "/>
              <a:defRPr sz="1600">
                <a:solidFill>
                  <a:srgbClr val="777777"/>
                </a:solidFill>
                <a:latin typeface="SimSun" panose="02010600030101010101" pitchFamily="2" charset="-122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ro-RO" altLang="en-US" sz="1200" kern="0">
                <a:solidFill>
                  <a:srgbClr val="3F3F3F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</a:rPr>
              <a:t>Novodnestrovsk</a:t>
            </a:r>
          </a:p>
        </p:txBody>
      </p:sp>
      <p:sp>
        <p:nvSpPr>
          <p:cNvPr id="92189" name="Oval 29"/>
          <p:cNvSpPr>
            <a:spLocks noChangeArrowheads="1"/>
          </p:cNvSpPr>
          <p:nvPr/>
        </p:nvSpPr>
        <p:spPr bwMode="auto">
          <a:xfrm>
            <a:off x="6364288" y="3638550"/>
            <a:ext cx="452437" cy="203200"/>
          </a:xfrm>
          <a:prstGeom prst="ellipse">
            <a:avLst/>
          </a:prstGeom>
          <a:solidFill>
            <a:srgbClr val="FFFF00"/>
          </a:solidFill>
          <a:ln w="28575" cap="rnd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45791" dir="18221404" algn="ctr" rotWithShape="0">
              <a:srgbClr val="FF0000"/>
            </a:outerShdw>
          </a:effectLst>
        </p:spPr>
        <p:txBody>
          <a:bodyPr wrap="none" lIns="90170" tIns="46990" rIns="90170" bIns="46990" anchor="ctr"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2C6854"/>
              </a:buClr>
              <a:buSzPct val="60000"/>
              <a:buFont typeface="Wingdings 2" panose="05020102010507070707" pitchFamily="18" charset="2"/>
              <a:buChar char=""/>
              <a:defRPr sz="2000">
                <a:solidFill>
                  <a:srgbClr val="58701C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2C6854"/>
              </a:buClr>
              <a:buFont typeface="SimSun" panose="02010600030101010101" pitchFamily="2" charset="-122"/>
              <a:buChar char=" "/>
              <a:defRPr sz="1600">
                <a:solidFill>
                  <a:srgbClr val="777777"/>
                </a:solidFill>
                <a:latin typeface="SimSun" panose="02010600030101010101" pitchFamily="2" charset="-122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ro-RO" altLang="en-US" sz="1200" kern="0">
                <a:solidFill>
                  <a:srgbClr val="3F3F3F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</a:rPr>
              <a:t>Iasi</a:t>
            </a:r>
          </a:p>
        </p:txBody>
      </p:sp>
      <p:sp>
        <p:nvSpPr>
          <p:cNvPr id="92190" name="Oval 30"/>
          <p:cNvSpPr>
            <a:spLocks noChangeArrowheads="1"/>
          </p:cNvSpPr>
          <p:nvPr/>
        </p:nvSpPr>
        <p:spPr bwMode="auto">
          <a:xfrm>
            <a:off x="7916863" y="3422650"/>
            <a:ext cx="827087" cy="244475"/>
          </a:xfrm>
          <a:prstGeom prst="ellipse">
            <a:avLst/>
          </a:prstGeom>
          <a:solidFill>
            <a:srgbClr val="FFFF00"/>
          </a:solidFill>
          <a:ln w="28575" cap="rnd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45791" dir="18221404" algn="ctr" rotWithShape="0">
              <a:srgbClr val="FF0000"/>
            </a:outerShdw>
          </a:effectLst>
        </p:spPr>
        <p:txBody>
          <a:bodyPr wrap="none" lIns="90170" tIns="46990" rIns="90170" bIns="46990" anchor="ctr"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2C6854"/>
              </a:buClr>
              <a:buSzPct val="60000"/>
              <a:buFont typeface="Wingdings 2" panose="05020102010507070707" pitchFamily="18" charset="2"/>
              <a:buChar char=""/>
              <a:defRPr sz="2000">
                <a:solidFill>
                  <a:srgbClr val="58701C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2C6854"/>
              </a:buClr>
              <a:buFont typeface="SimSun" panose="02010600030101010101" pitchFamily="2" charset="-122"/>
              <a:buChar char=" "/>
              <a:defRPr sz="1600">
                <a:solidFill>
                  <a:srgbClr val="777777"/>
                </a:solidFill>
                <a:latin typeface="SimSun" panose="02010600030101010101" pitchFamily="2" charset="-122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ro-RO" altLang="en-US" sz="1200" kern="0">
                <a:solidFill>
                  <a:srgbClr val="3F3F3F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</a:rPr>
              <a:t>Dubasari</a:t>
            </a:r>
          </a:p>
        </p:txBody>
      </p:sp>
      <p:sp>
        <p:nvSpPr>
          <p:cNvPr id="92191" name="Oval 31"/>
          <p:cNvSpPr>
            <a:spLocks noChangeArrowheads="1"/>
          </p:cNvSpPr>
          <p:nvPr/>
        </p:nvSpPr>
        <p:spPr bwMode="auto">
          <a:xfrm>
            <a:off x="7221538" y="3783013"/>
            <a:ext cx="777875" cy="280987"/>
          </a:xfrm>
          <a:prstGeom prst="ellipse">
            <a:avLst/>
          </a:prstGeom>
          <a:solidFill>
            <a:srgbClr val="FF0000"/>
          </a:solidFill>
          <a:ln w="28575" cap="rnd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45791" dir="18221404" algn="ctr" rotWithShape="0">
              <a:srgbClr val="E8F604"/>
            </a:outerShdw>
          </a:effectLst>
        </p:spPr>
        <p:txBody>
          <a:bodyPr wrap="none" lIns="90170" tIns="46990" rIns="90170" bIns="46990" anchor="ctr"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2C6854"/>
              </a:buClr>
              <a:buSzPct val="60000"/>
              <a:buFont typeface="Wingdings 2" panose="05020102010507070707" pitchFamily="18" charset="2"/>
              <a:buChar char=""/>
              <a:defRPr sz="2000">
                <a:solidFill>
                  <a:srgbClr val="58701C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2C6854"/>
              </a:buClr>
              <a:buFont typeface="SimSun" panose="02010600030101010101" pitchFamily="2" charset="-122"/>
              <a:buChar char=" "/>
              <a:defRPr sz="1600">
                <a:solidFill>
                  <a:srgbClr val="777777"/>
                </a:solidFill>
                <a:latin typeface="SimSun" panose="02010600030101010101" pitchFamily="2" charset="-122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ro-RO" altLang="en-US" sz="1200" kern="0">
                <a:solidFill>
                  <a:srgbClr val="FFFFFF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</a:rPr>
              <a:t>Chisinau</a:t>
            </a:r>
          </a:p>
        </p:txBody>
      </p:sp>
      <p:sp>
        <p:nvSpPr>
          <p:cNvPr id="92192" name="Oval 32"/>
          <p:cNvSpPr>
            <a:spLocks noChangeArrowheads="1"/>
          </p:cNvSpPr>
          <p:nvPr/>
        </p:nvSpPr>
        <p:spPr bwMode="auto">
          <a:xfrm>
            <a:off x="8128000" y="3897313"/>
            <a:ext cx="682625" cy="249237"/>
          </a:xfrm>
          <a:prstGeom prst="ellipse">
            <a:avLst/>
          </a:prstGeom>
          <a:solidFill>
            <a:srgbClr val="FFFF00"/>
          </a:solidFill>
          <a:ln w="28575" cap="rnd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45791" dir="18221404" algn="ctr" rotWithShape="0">
              <a:srgbClr val="FF0000"/>
            </a:outerShdw>
          </a:effectLst>
        </p:spPr>
        <p:txBody>
          <a:bodyPr wrap="none" lIns="90170" tIns="46990" rIns="90170" bIns="46990" anchor="ctr"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2C6854"/>
              </a:buClr>
              <a:buSzPct val="60000"/>
              <a:buFont typeface="Wingdings 2" panose="05020102010507070707" pitchFamily="18" charset="2"/>
              <a:buChar char=""/>
              <a:defRPr sz="2000">
                <a:solidFill>
                  <a:srgbClr val="58701C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2C6854"/>
              </a:buClr>
              <a:buFont typeface="SimSun" panose="02010600030101010101" pitchFamily="2" charset="-122"/>
              <a:buChar char=" "/>
              <a:defRPr sz="1600">
                <a:solidFill>
                  <a:srgbClr val="777777"/>
                </a:solidFill>
                <a:latin typeface="SimSun" panose="02010600030101010101" pitchFamily="2" charset="-122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ro-RO" altLang="en-US" sz="1200" kern="0">
                <a:solidFill>
                  <a:srgbClr val="3F3F3F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</a:rPr>
              <a:t>Tiraspol</a:t>
            </a:r>
          </a:p>
        </p:txBody>
      </p:sp>
      <p:sp>
        <p:nvSpPr>
          <p:cNvPr id="92193" name="Oval 33"/>
          <p:cNvSpPr>
            <a:spLocks noChangeArrowheads="1"/>
          </p:cNvSpPr>
          <p:nvPr/>
        </p:nvSpPr>
        <p:spPr bwMode="auto">
          <a:xfrm>
            <a:off x="8535988" y="4505325"/>
            <a:ext cx="636587" cy="258763"/>
          </a:xfrm>
          <a:prstGeom prst="ellipse">
            <a:avLst/>
          </a:prstGeom>
          <a:solidFill>
            <a:srgbClr val="FFFF00"/>
          </a:solidFill>
          <a:ln w="28575" cap="rnd">
            <a:solidFill>
              <a:srgbClr val="000000"/>
            </a:solidFill>
            <a:prstDash val="sysDot"/>
            <a:round/>
            <a:headEnd/>
            <a:tailEnd/>
          </a:ln>
          <a:effectLst>
            <a:outerShdw dist="45791" dir="18221404" algn="ctr" rotWithShape="0">
              <a:srgbClr val="FF0000"/>
            </a:outerShdw>
          </a:effectLst>
        </p:spPr>
        <p:txBody>
          <a:bodyPr wrap="none" lIns="90170" tIns="46990" rIns="90170" bIns="46990" anchor="ctr"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2C6854"/>
              </a:buClr>
              <a:buSzPct val="60000"/>
              <a:buFont typeface="Wingdings 2" panose="05020102010507070707" pitchFamily="18" charset="2"/>
              <a:buChar char=""/>
              <a:defRPr sz="2000">
                <a:solidFill>
                  <a:srgbClr val="58701C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2C6854"/>
              </a:buClr>
              <a:buFont typeface="SimSun" panose="02010600030101010101" pitchFamily="2" charset="-122"/>
              <a:buChar char=" "/>
              <a:defRPr sz="1600">
                <a:solidFill>
                  <a:srgbClr val="777777"/>
                </a:solidFill>
                <a:latin typeface="SimSun" panose="02010600030101010101" pitchFamily="2" charset="-122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ro-RO" altLang="en-US" sz="1200" kern="0">
                <a:solidFill>
                  <a:srgbClr val="3F3F3F"/>
                </a:solidFill>
                <a:latin typeface="Verdana" panose="020B0604030504040204" pitchFamily="34" charset="0"/>
                <a:ea typeface="SimSun" panose="02010600030101010101" pitchFamily="2" charset="-122"/>
                <a:cs typeface="+mn-cs"/>
              </a:rPr>
              <a:t>Odessa</a:t>
            </a:r>
            <a:endParaRPr lang="ro-RO" altLang="en-US" sz="1800" kern="0">
              <a:solidFill>
                <a:srgbClr val="3F3F3F"/>
              </a:solidFill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  <p:cxnSp>
        <p:nvCxnSpPr>
          <p:cNvPr id="92194" name="AutoShape 34"/>
          <p:cNvCxnSpPr>
            <a:cxnSpLocks noChangeShapeType="1"/>
            <a:stCxn id="92186" idx="7"/>
            <a:endCxn id="92191" idx="4"/>
          </p:cNvCxnSpPr>
          <p:nvPr/>
        </p:nvCxnSpPr>
        <p:spPr bwMode="auto">
          <a:xfrm flipV="1">
            <a:off x="6173788" y="4022725"/>
            <a:ext cx="1162050" cy="1368425"/>
          </a:xfrm>
          <a:prstGeom prst="curvedConnector2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>
            <a:outerShdw dist="12700" dir="10800000" algn="ctr" rotWithShape="0">
              <a:srgbClr val="E8F604"/>
            </a:outerShdw>
          </a:effectLst>
          <a:extLst>
            <a:ext uri="{909E8E84-426E-40DD-AFC4-6F175D3DCCD1}"/>
          </a:extLst>
        </p:spPr>
      </p:cxnSp>
      <p:cxnSp>
        <p:nvCxnSpPr>
          <p:cNvPr id="92195" name="AutoShape 35"/>
          <p:cNvCxnSpPr>
            <a:cxnSpLocks noChangeShapeType="1"/>
            <a:stCxn id="92187" idx="7"/>
            <a:endCxn id="92191" idx="2"/>
          </p:cNvCxnSpPr>
          <p:nvPr/>
        </p:nvCxnSpPr>
        <p:spPr bwMode="auto">
          <a:xfrm>
            <a:off x="6073775" y="2603500"/>
            <a:ext cx="1262063" cy="1220788"/>
          </a:xfrm>
          <a:prstGeom prst="curvedConnector2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>
            <a:outerShdw dist="35921" dir="2700000" algn="ctr" rotWithShape="0">
              <a:srgbClr val="E8F604"/>
            </a:outerShdw>
          </a:effectLst>
          <a:extLst>
            <a:ext uri="{909E8E84-426E-40DD-AFC4-6F175D3DCCD1}"/>
          </a:extLst>
        </p:spPr>
      </p:cxnSp>
      <p:cxnSp>
        <p:nvCxnSpPr>
          <p:cNvPr id="92196" name="AutoShape 36"/>
          <p:cNvCxnSpPr>
            <a:cxnSpLocks noChangeShapeType="1"/>
            <a:stCxn id="92189" idx="7"/>
            <a:endCxn id="92191" idx="3"/>
          </p:cNvCxnSpPr>
          <p:nvPr/>
        </p:nvCxnSpPr>
        <p:spPr bwMode="auto">
          <a:xfrm>
            <a:off x="6816725" y="3740150"/>
            <a:ext cx="404813" cy="184150"/>
          </a:xfrm>
          <a:prstGeom prst="curvedConnector3">
            <a:avLst>
              <a:gd name="adj1" fmla="val 42880"/>
            </a:avLst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>
            <a:outerShdw dist="35921" dir="2700000" algn="ctr" rotWithShape="0">
              <a:srgbClr val="E8F604"/>
            </a:outerShdw>
          </a:effectLst>
          <a:extLst>
            <a:ext uri="{909E8E84-426E-40DD-AFC4-6F175D3DCCD1}"/>
          </a:extLst>
        </p:spPr>
      </p:cxnSp>
      <p:cxnSp>
        <p:nvCxnSpPr>
          <p:cNvPr id="92197" name="AutoShape 37"/>
          <p:cNvCxnSpPr>
            <a:cxnSpLocks noChangeShapeType="1"/>
            <a:stCxn id="92188" idx="5"/>
            <a:endCxn id="92191" idx="1"/>
          </p:cNvCxnSpPr>
          <p:nvPr/>
        </p:nvCxnSpPr>
        <p:spPr bwMode="auto">
          <a:xfrm rot="16200000" flipH="1">
            <a:off x="6374606" y="2545557"/>
            <a:ext cx="1544637" cy="927100"/>
          </a:xfrm>
          <a:prstGeom prst="curvedConnector3">
            <a:avLst>
              <a:gd name="adj1" fmla="val 42912"/>
            </a:avLst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>
            <a:outerShdw dist="35921" dir="2700000" algn="ctr" rotWithShape="0">
              <a:srgbClr val="E8F604"/>
            </a:outerShdw>
          </a:effectLst>
          <a:extLst>
            <a:ext uri="{909E8E84-426E-40DD-AFC4-6F175D3DCCD1}"/>
          </a:extLst>
        </p:spPr>
      </p:cxnSp>
      <p:cxnSp>
        <p:nvCxnSpPr>
          <p:cNvPr id="92198" name="AutoShape 38"/>
          <p:cNvCxnSpPr>
            <a:cxnSpLocks noChangeShapeType="1"/>
            <a:stCxn id="92193" idx="3"/>
            <a:endCxn id="92191" idx="5"/>
          </p:cNvCxnSpPr>
          <p:nvPr/>
        </p:nvCxnSpPr>
        <p:spPr bwMode="auto">
          <a:xfrm rot="10800000">
            <a:off x="7610475" y="4064000"/>
            <a:ext cx="925513" cy="569913"/>
          </a:xfrm>
          <a:prstGeom prst="curvedConnector2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>
            <a:outerShdw dist="35921" dir="2700000" algn="ctr" rotWithShape="0">
              <a:srgbClr val="E8F604"/>
            </a:outerShdw>
          </a:effectLst>
          <a:extLst>
            <a:ext uri="{909E8E84-426E-40DD-AFC4-6F175D3DCCD1}"/>
          </a:extLst>
        </p:spPr>
      </p:cxnSp>
      <p:cxnSp>
        <p:nvCxnSpPr>
          <p:cNvPr id="92199" name="AutoShape 39"/>
          <p:cNvCxnSpPr>
            <a:cxnSpLocks noChangeShapeType="1"/>
            <a:stCxn id="92192" idx="3"/>
            <a:endCxn id="92191" idx="6"/>
          </p:cNvCxnSpPr>
          <p:nvPr/>
        </p:nvCxnSpPr>
        <p:spPr bwMode="auto">
          <a:xfrm rot="10800000" flipV="1">
            <a:off x="7886700" y="4021138"/>
            <a:ext cx="241300" cy="3175"/>
          </a:xfrm>
          <a:prstGeom prst="curvedConnector4">
            <a:avLst>
              <a:gd name="adj1" fmla="val 26440"/>
              <a:gd name="adj2" fmla="val 7580000"/>
            </a:avLst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>
            <a:outerShdw dist="35921" dir="2700000" algn="ctr" rotWithShape="0">
              <a:srgbClr val="E8F604"/>
            </a:outerShdw>
          </a:effectLst>
          <a:extLst>
            <a:ext uri="{909E8E84-426E-40DD-AFC4-6F175D3DCCD1}"/>
          </a:extLst>
        </p:spPr>
      </p:cxnSp>
      <p:cxnSp>
        <p:nvCxnSpPr>
          <p:cNvPr id="92200" name="AutoShape 40"/>
          <p:cNvCxnSpPr>
            <a:cxnSpLocks noChangeShapeType="1"/>
            <a:stCxn id="92190" idx="5"/>
            <a:endCxn id="92191" idx="0"/>
          </p:cNvCxnSpPr>
          <p:nvPr/>
        </p:nvCxnSpPr>
        <p:spPr bwMode="auto">
          <a:xfrm rot="5400000">
            <a:off x="8030368" y="3523457"/>
            <a:ext cx="157163" cy="444500"/>
          </a:xfrm>
          <a:prstGeom prst="curvedConnector3">
            <a:avLst>
              <a:gd name="adj1" fmla="val 36991"/>
            </a:avLst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>
            <a:outerShdw dist="35921" dir="2700000" algn="ctr" rotWithShape="0">
              <a:srgbClr val="E8F604"/>
            </a:outerShdw>
          </a:effectLst>
          <a:extLst>
            <a:ext uri="{909E8E84-426E-40DD-AFC4-6F175D3DCCD1}"/>
          </a:extLst>
        </p:spPr>
      </p:cxnSp>
      <p:pic>
        <p:nvPicPr>
          <p:cNvPr id="97796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69350" y="0"/>
            <a:ext cx="37465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5" name="Text Box 2"/>
          <p:cNvSpPr txBox="1">
            <a:spLocks noChangeArrowheads="1"/>
          </p:cNvSpPr>
          <p:nvPr/>
        </p:nvSpPr>
        <p:spPr bwMode="auto">
          <a:xfrm>
            <a:off x="0" y="-15875"/>
            <a:ext cx="914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buFont typeface="Arial" charset="0"/>
              <a:buNone/>
            </a:pPr>
            <a:r>
              <a:rPr lang="en-US" altLang="ru-RU" sz="2200" b="1">
                <a:solidFill>
                  <a:srgbClr val="AAD147"/>
                </a:solidFill>
                <a:latin typeface="Verdana" pitchFamily="34" charset="0"/>
                <a:ea typeface="SimSun" pitchFamily="2" charset="-122"/>
                <a:sym typeface="Bookman Old Style" pitchFamily="18" charset="0"/>
              </a:rPr>
              <a:t>Modern technologies used in the </a:t>
            </a:r>
          </a:p>
          <a:p>
            <a:pPr algn="ctr" defTabSz="914400" eaLnBrk="0" hangingPunct="0">
              <a:buFont typeface="Arial" charset="0"/>
              <a:buNone/>
            </a:pPr>
            <a:r>
              <a:rPr lang="en-US" altLang="ru-RU" sz="2200" b="1">
                <a:solidFill>
                  <a:srgbClr val="AAD147"/>
                </a:solidFill>
                <a:latin typeface="Verdana" pitchFamily="34" charset="0"/>
                <a:ea typeface="SimSun" pitchFamily="2" charset="-122"/>
                <a:sym typeface="Bookman Old Style" pitchFamily="18" charset="0"/>
              </a:rPr>
              <a:t>National Network of Hydrological Monitoring</a:t>
            </a:r>
            <a:endParaRPr lang="ro-RO" altLang="ru-RU" sz="2200">
              <a:solidFill>
                <a:srgbClr val="AAD147"/>
              </a:solidFill>
              <a:latin typeface="Verdana" pitchFamily="34" charset="0"/>
              <a:ea typeface="SimSun" pitchFamily="2" charset="-122"/>
            </a:endParaRPr>
          </a:p>
        </p:txBody>
      </p:sp>
      <p:pic>
        <p:nvPicPr>
          <p:cNvPr id="93187" name="Picture 6" descr="C:\Users\Vitalik\Desktop\pp\P10802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3075" y="1616075"/>
            <a:ext cx="2227263" cy="1670050"/>
          </a:xfrm>
          <a:prstGeom prst="rect">
            <a:avLst/>
          </a:prstGeom>
          <a:noFill/>
          <a:ln>
            <a:noFill/>
          </a:ln>
          <a:effectLst>
            <a:outerShdw dist="198380" dir="18588334" algn="ctr" rotWithShape="0">
              <a:schemeClr val="accent1">
                <a:alpha val="50000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93188" name="Imagin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0" y="3724275"/>
            <a:ext cx="2224088" cy="1670050"/>
          </a:xfrm>
          <a:prstGeom prst="rect">
            <a:avLst/>
          </a:prstGeom>
          <a:noFill/>
          <a:ln>
            <a:noFill/>
          </a:ln>
          <a:effectLst>
            <a:outerShdw dist="198380" dir="18588334" algn="ctr" rotWithShape="0">
              <a:schemeClr val="accent1">
                <a:alpha val="50000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 flipH="1">
            <a:off x="130175" y="938213"/>
            <a:ext cx="2511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buFont typeface="Arial" charset="0"/>
              <a:buNone/>
            </a:pPr>
            <a:r>
              <a:rPr lang="en-US" altLang="en-US" sz="1800" b="1">
                <a:solidFill>
                  <a:srgbClr val="AAD147"/>
                </a:solidFill>
                <a:latin typeface="Verdana" pitchFamily="34" charset="0"/>
                <a:ea typeface="SimSun" pitchFamily="2" charset="-122"/>
                <a:sym typeface="Bookman Old Style" pitchFamily="18" charset="0"/>
              </a:rPr>
              <a:t>Level sensor</a:t>
            </a:r>
            <a:endParaRPr lang="en-US" altLang="ru-RU" sz="1800" b="1">
              <a:solidFill>
                <a:srgbClr val="AAD147"/>
              </a:solidFill>
              <a:latin typeface="Verdana" pitchFamily="34" charset="0"/>
              <a:ea typeface="SimSun" pitchFamily="2" charset="-122"/>
              <a:sym typeface="Bookman Old Style" pitchFamily="18" charset="0"/>
            </a:endParaRPr>
          </a:p>
        </p:txBody>
      </p:sp>
      <p:pic>
        <p:nvPicPr>
          <p:cNvPr id="93190" name="Picture 5" descr="C:\Users\Vitalik\Desktop\pp\P10802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175" y="2044700"/>
            <a:ext cx="2195513" cy="2927350"/>
          </a:xfrm>
          <a:prstGeom prst="rect">
            <a:avLst/>
          </a:prstGeom>
          <a:noFill/>
          <a:ln>
            <a:noFill/>
          </a:ln>
          <a:effectLst>
            <a:outerShdw dist="234176" dir="19163922" algn="ctr" rotWithShape="0">
              <a:schemeClr val="accent1">
                <a:alpha val="50000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93191" name="Oval 7"/>
          <p:cNvSpPr>
            <a:spLocks noChangeArrowheads="1"/>
          </p:cNvSpPr>
          <p:nvPr/>
        </p:nvSpPr>
        <p:spPr bwMode="auto">
          <a:xfrm>
            <a:off x="692150" y="2044700"/>
            <a:ext cx="1187450" cy="7461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defTabSz="914400" eaLnBrk="0" hangingPunct="0">
              <a:buFont typeface="Arial" charset="0"/>
              <a:buNone/>
            </a:pPr>
            <a:endParaRPr lang="ru-RU" altLang="ru-RU" sz="1800">
              <a:solidFill>
                <a:srgbClr val="3F3F3F"/>
              </a:solidFill>
              <a:ea typeface="SimSun" pitchFamily="2" charset="-122"/>
            </a:endParaRPr>
          </a:p>
        </p:txBody>
      </p:sp>
      <p:pic>
        <p:nvPicPr>
          <p:cNvPr id="9319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1487488"/>
            <a:ext cx="2235200" cy="1673225"/>
          </a:xfrm>
          <a:prstGeom prst="rect">
            <a:avLst/>
          </a:prstGeom>
          <a:noFill/>
          <a:ln>
            <a:noFill/>
          </a:ln>
          <a:effectLst>
            <a:outerShdw dist="190500" dir="18412194" algn="ctr" rotWithShape="0">
              <a:schemeClr val="accent1">
                <a:alpha val="50000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93193" name="Oval 9"/>
          <p:cNvSpPr>
            <a:spLocks noChangeArrowheads="1"/>
          </p:cNvSpPr>
          <p:nvPr/>
        </p:nvSpPr>
        <p:spPr bwMode="auto">
          <a:xfrm>
            <a:off x="3632200" y="2044700"/>
            <a:ext cx="1187450" cy="746125"/>
          </a:xfrm>
          <a:prstGeom prst="ellips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defTabSz="914400" eaLnBrk="0" hangingPunct="0">
              <a:buFont typeface="Arial" charset="0"/>
              <a:buNone/>
            </a:pPr>
            <a:endParaRPr lang="ru-RU" altLang="ru-RU" sz="1800">
              <a:solidFill>
                <a:srgbClr val="3F3F3F"/>
              </a:solidFill>
              <a:ea typeface="SimSun" pitchFamily="2" charset="-122"/>
            </a:endParaRPr>
          </a:p>
        </p:txBody>
      </p:sp>
      <p:cxnSp>
        <p:nvCxnSpPr>
          <p:cNvPr id="93194" name="AutoShape 10"/>
          <p:cNvCxnSpPr>
            <a:cxnSpLocks noChangeShapeType="1"/>
            <a:stCxn id="93191" idx="7"/>
            <a:endCxn id="93193" idx="3"/>
          </p:cNvCxnSpPr>
          <p:nvPr/>
        </p:nvCxnSpPr>
        <p:spPr bwMode="auto">
          <a:xfrm>
            <a:off x="1879600" y="2417763"/>
            <a:ext cx="1752600" cy="3175"/>
          </a:xfrm>
          <a:prstGeom prst="curvedConnector2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/>
          </a:extLst>
        </p:spPr>
      </p:cxnSp>
      <p:sp>
        <p:nvSpPr>
          <p:cNvPr id="93195" name="Text Box 11"/>
          <p:cNvSpPr txBox="1">
            <a:spLocks noChangeArrowheads="1"/>
          </p:cNvSpPr>
          <p:nvPr/>
        </p:nvSpPr>
        <p:spPr bwMode="auto">
          <a:xfrm flipH="1">
            <a:off x="5970588" y="938213"/>
            <a:ext cx="2511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buFont typeface="Arial" charset="0"/>
              <a:buNone/>
            </a:pPr>
            <a:r>
              <a:rPr lang="en-US" altLang="en-US" sz="1800" b="1">
                <a:solidFill>
                  <a:srgbClr val="AAD147"/>
                </a:solidFill>
                <a:latin typeface="Verdana" pitchFamily="34" charset="0"/>
                <a:ea typeface="SimSun" pitchFamily="2" charset="-122"/>
                <a:sym typeface="Bookman Old Style" pitchFamily="18" charset="0"/>
              </a:rPr>
              <a:t>Speed sensor</a:t>
            </a:r>
            <a:endParaRPr lang="en-US" altLang="ru-RU" sz="1800" b="1">
              <a:solidFill>
                <a:srgbClr val="AAD147"/>
              </a:solidFill>
              <a:latin typeface="Verdana" pitchFamily="34" charset="0"/>
              <a:ea typeface="SimSun" pitchFamily="2" charset="-122"/>
              <a:sym typeface="Bookman Old Style" pitchFamily="18" charset="0"/>
            </a:endParaRPr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 flipH="1">
            <a:off x="5970588" y="3286125"/>
            <a:ext cx="2511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buFont typeface="Arial" charset="0"/>
              <a:buNone/>
            </a:pPr>
            <a:r>
              <a:rPr lang="en-US" altLang="en-US" sz="1800" b="1">
                <a:solidFill>
                  <a:srgbClr val="AAD147"/>
                </a:solidFill>
                <a:latin typeface="Verdana" pitchFamily="34" charset="0"/>
                <a:ea typeface="SimSun" pitchFamily="2" charset="-122"/>
                <a:sym typeface="Bookman Old Style" pitchFamily="18" charset="0"/>
              </a:rPr>
              <a:t>Speed sensor</a:t>
            </a:r>
            <a:endParaRPr lang="en-US" altLang="ru-RU" sz="1800" b="1">
              <a:solidFill>
                <a:srgbClr val="AAD147"/>
              </a:solidFill>
              <a:latin typeface="Verdana" pitchFamily="34" charset="0"/>
              <a:ea typeface="SimSun" pitchFamily="2" charset="-122"/>
              <a:sym typeface="Bookman Old Style" pitchFamily="18" charset="0"/>
            </a:endParaRPr>
          </a:p>
        </p:txBody>
      </p:sp>
      <p:pic>
        <p:nvPicPr>
          <p:cNvPr id="93197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3857625"/>
            <a:ext cx="2235200" cy="1685925"/>
          </a:xfrm>
          <a:prstGeom prst="rect">
            <a:avLst/>
          </a:prstGeom>
          <a:noFill/>
          <a:ln>
            <a:noFill/>
          </a:ln>
          <a:effectLst>
            <a:outerShdw dist="190500" dir="18412194" algn="ctr" rotWithShape="0">
              <a:schemeClr val="accent1">
                <a:alpha val="50000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3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9" grpId="0" bldLvl="0" autoUpdateAnimBg="0"/>
      <p:bldP spid="93189" grpId="1" bldLvl="0" autoUpdateAnimBg="0"/>
      <p:bldP spid="93189" grpId="2" bldLvl="0" autoUpdateAnimBg="0"/>
      <p:bldP spid="93189" grpId="3" bldLvl="0" autoUpdateAnimBg="0"/>
      <p:bldP spid="93189" grpId="4" bldLvl="0" autoUpdateAnimBg="0"/>
      <p:bldP spid="93189" grpId="5" bldLvl="0" autoUpdateAnimBg="0"/>
      <p:bldP spid="93189" grpId="6" bldLvl="0" autoUpdateAnimBg="0"/>
      <p:bldP spid="93189" grpId="7" bldLvl="0" autoUpdateAnimBg="0"/>
      <p:bldP spid="93189" grpId="8" bldLvl="0" autoUpdateAnimBg="0"/>
      <p:bldP spid="93189" grpId="9" bldLvl="0" autoUpdateAnimBg="0"/>
      <p:bldP spid="93189" grpId="10" bldLvl="0" autoUpdateAnimBg="0"/>
      <p:bldP spid="93189" grpId="11" bldLvl="0" autoUpdateAnimBg="0"/>
      <p:bldP spid="93189" grpId="12" bldLvl="0" autoUpdateAnimBg="0"/>
      <p:bldP spid="93189" grpId="13" bldLvl="0" autoUpdateAnimBg="0"/>
      <p:bldP spid="93189" grpId="14" bldLvl="0" autoUpdateAnimBg="0"/>
      <p:bldP spid="93189" grpId="15" bldLvl="0" autoUpdateAnimBg="0"/>
      <p:bldP spid="93189" grpId="16" bldLvl="0" autoUpdateAnimBg="0"/>
      <p:bldP spid="93189" grpId="17" bldLvl="0" autoUpdateAnimBg="0"/>
      <p:bldP spid="93189" grpId="18" bldLvl="0" autoUpdateAnimBg="0"/>
      <p:bldP spid="93189" grpId="19" bldLvl="0" autoUpdateAnimBg="0"/>
      <p:bldP spid="93189" grpId="20" bldLvl="0" autoUpdateAnimBg="0"/>
      <p:bldP spid="93189" grpId="21" bldLvl="0" autoUpdateAnimBg="0"/>
      <p:bldP spid="93189" grpId="22" bldLvl="0" autoUpdateAnimBg="0"/>
      <p:bldP spid="93189" grpId="23" bldLvl="0" autoUpdateAnimBg="0"/>
      <p:bldP spid="93189" grpId="24" bldLvl="0" autoUpdateAnimBg="0"/>
      <p:bldP spid="93189" grpId="25" bldLvl="0" autoUpdateAnimBg="0"/>
      <p:bldP spid="93189" grpId="26" bldLvl="0" autoUpdateAnimBg="0"/>
      <p:bldP spid="93189" grpId="27" bldLvl="0" autoUpdateAnimBg="0"/>
      <p:bldP spid="93189" grpId="28" bldLvl="0" autoUpdateAnimBg="0"/>
      <p:bldP spid="93189" grpId="29" bldLvl="0" autoUpdateAnimBg="0"/>
      <p:bldP spid="93189" grpId="30" bldLvl="0" autoUpdateAnimBg="0"/>
      <p:bldP spid="93189" grpId="31" bldLvl="0" autoUpdateAnimBg="0"/>
      <p:bldP spid="93191" grpId="0" animBg="1" autoUpdateAnimBg="0"/>
      <p:bldP spid="93193" grpId="0" animBg="1" autoUpdateAnimBg="0"/>
      <p:bldP spid="93195" grpId="0" bldLvl="0" autoUpdateAnimBg="0"/>
      <p:bldP spid="93196" grpId="0" bldLvl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8100" y="22225"/>
            <a:ext cx="90693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en-US" sz="3300" b="1" kern="0" dirty="0" err="1">
                <a:solidFill>
                  <a:srgbClr val="47B6E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Organigram</a:t>
            </a:r>
            <a:r>
              <a:rPr lang="en-US" altLang="en-US" sz="3300" b="1" kern="0" dirty="0">
                <a:solidFill>
                  <a:srgbClr val="47B6E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</a:t>
            </a:r>
            <a:r>
              <a:rPr lang="ru-RU" altLang="en-US" sz="3300" b="1" kern="0" dirty="0">
                <a:solidFill>
                  <a:srgbClr val="47B6E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ru-RU" sz="3300" b="1" kern="0" dirty="0">
                <a:solidFill>
                  <a:srgbClr val="47B6E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</a:t>
            </a:r>
            <a:endParaRPr lang="zh-CN" altLang="en-US" sz="3300" b="1" kern="0" dirty="0">
              <a:solidFill>
                <a:srgbClr val="47B6E7"/>
              </a:solidFill>
              <a:latin typeface="Verdana" panose="020B0604030504040204" pitchFamily="34" charset="0"/>
              <a:ea typeface="华文中宋"/>
              <a:cs typeface="华文中宋"/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3508375" y="796925"/>
            <a:ext cx="2109788" cy="6191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300000" lon="0" rev="0"/>
            </a:camera>
            <a:lightRig rig="legacyFlat3" dir="r"/>
          </a:scene3d>
          <a:sp3d extrusionH="430200" prstMaterial="legacyWirefram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/>
          </a:extLst>
        </p:spPr>
        <p:txBody>
          <a:bodyPr anchor="ctr">
            <a:flatTx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en-US" sz="1800" kern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951288" y="768350"/>
            <a:ext cx="1355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sz="2000" b="1" kern="0">
                <a:solidFill>
                  <a:srgbClr val="3D3F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Director</a:t>
            </a:r>
            <a:endParaRPr lang="ro-RO" altLang="en-US" sz="2000" b="1" kern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3500" y="4926013"/>
            <a:ext cx="4408488" cy="4921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Wireframe">
            <a:bevelT w="13500" h="13500" prst="angle"/>
            <a:bevelB w="13500" h="13500" prst="angle"/>
            <a:extrusionClr>
              <a:schemeClr val="bg2"/>
            </a:extrusionClr>
            <a:contourClr>
              <a:schemeClr val="accent1"/>
            </a:contourClr>
          </a:sp3d>
          <a:extLst>
            <a:ext uri="{AF507438-7753-43E0-B8FC-AC1667EBCBE1}"/>
          </a:extLst>
        </p:spPr>
        <p:txBody>
          <a:bodyPr anchor="ctr">
            <a:flatTx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en-US" sz="1800" kern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39700" y="4935538"/>
            <a:ext cx="44084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b="1" kern="0" dirty="0">
                <a:solidFill>
                  <a:srgbClr val="3D3F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 Observation network</a:t>
            </a:r>
            <a:endParaRPr lang="ru-RU" altLang="en-US" sz="1200" b="1" kern="0" dirty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514350" y="889000"/>
            <a:ext cx="2070100" cy="4635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300000" lon="0" rev="0"/>
            </a:camera>
            <a:lightRig rig="legacyFlat3" dir="r"/>
          </a:scene3d>
          <a:sp3d extrusionH="430200" prstMaterial="legacyWirefram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/>
          </a:extLst>
        </p:spPr>
        <p:txBody>
          <a:bodyPr anchor="ctr">
            <a:flatTx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en-US" sz="1800" kern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6542088" y="866775"/>
            <a:ext cx="1603375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300000" lon="0" rev="0"/>
            </a:camera>
            <a:lightRig rig="legacyFlat3" dir="r"/>
          </a:scene3d>
          <a:sp3d extrusionH="430200" prstMaterial="legacyWirefram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/>
          </a:extLst>
        </p:spPr>
        <p:txBody>
          <a:bodyPr anchor="ctr">
            <a:flatTx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en-US" sz="1800" kern="0" dirty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Прямоугольник 46"/>
          <p:cNvSpPr>
            <a:spLocks noChangeArrowheads="1"/>
          </p:cNvSpPr>
          <p:nvPr/>
        </p:nvSpPr>
        <p:spPr bwMode="auto">
          <a:xfrm>
            <a:off x="641350" y="889000"/>
            <a:ext cx="2001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sz="1200" b="1" kern="0" dirty="0">
                <a:solidFill>
                  <a:srgbClr val="3D3F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 Deputy Director</a:t>
            </a:r>
            <a:endParaRPr lang="ro-RO" altLang="en-US" sz="12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Прямоугольник 47"/>
          <p:cNvSpPr>
            <a:spLocks noChangeArrowheads="1"/>
          </p:cNvSpPr>
          <p:nvPr/>
        </p:nvSpPr>
        <p:spPr bwMode="auto">
          <a:xfrm>
            <a:off x="6642100" y="893763"/>
            <a:ext cx="15573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sz="1200" b="1" kern="0" dirty="0">
                <a:solidFill>
                  <a:srgbClr val="3D3F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Deputy Director</a:t>
            </a:r>
            <a:endParaRPr lang="ro-RO" altLang="en-US" sz="12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1827213" y="1633538"/>
            <a:ext cx="1681162" cy="6191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300000" lon="0" rev="0"/>
            </a:camera>
            <a:lightRig rig="legacyFlat3" dir="r"/>
          </a:scene3d>
          <a:sp3d extrusionH="430200" prstMaterial="legacyWirefram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/>
          </a:extLst>
        </p:spPr>
        <p:txBody>
          <a:bodyPr anchor="ctr">
            <a:flatTx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en-US" sz="1800" kern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Прямоугольник 51"/>
          <p:cNvSpPr>
            <a:spLocks noChangeArrowheads="1"/>
          </p:cNvSpPr>
          <p:nvPr/>
        </p:nvSpPr>
        <p:spPr bwMode="auto">
          <a:xfrm>
            <a:off x="1987550" y="1616075"/>
            <a:ext cx="1555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b="1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Finance and </a:t>
            </a:r>
          </a:p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b="1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accounting dep.</a:t>
            </a:r>
            <a:endParaRPr lang="ro-RO" altLang="en-US" sz="12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5576888" y="1616075"/>
            <a:ext cx="2247900" cy="6413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300000" lon="0" rev="0"/>
            </a:camera>
            <a:lightRig rig="legacyFlat3" dir="r"/>
          </a:scene3d>
          <a:sp3d extrusionH="430200" prstMaterial="legacyWirefram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/>
          </a:extLst>
        </p:spPr>
        <p:txBody>
          <a:bodyPr anchor="ctr">
            <a:flatTx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en-US" sz="1800" kern="0" dirty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Прямоугольник 53"/>
          <p:cNvSpPr>
            <a:spLocks noChangeArrowheads="1"/>
          </p:cNvSpPr>
          <p:nvPr/>
        </p:nvSpPr>
        <p:spPr bwMode="auto">
          <a:xfrm>
            <a:off x="5718175" y="1616075"/>
            <a:ext cx="2106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o-RO" altLang="en-US" sz="1200" b="1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Administrativ</a:t>
            </a:r>
            <a:r>
              <a:rPr lang="en-US" altLang="en-US" sz="1200" b="1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</a:t>
            </a:r>
            <a:r>
              <a:rPr lang="ro-RO" altLang="en-US" sz="1200" b="1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Organizatoric</a:t>
            </a:r>
            <a:r>
              <a:rPr lang="en-US" altLang="en-US" sz="1200" b="1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 dep.</a:t>
            </a:r>
            <a:endParaRPr lang="ro-RO" altLang="en-US" sz="12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38100" y="3622675"/>
            <a:ext cx="1363663" cy="6588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300000" lon="0" rev="0"/>
            </a:camera>
            <a:lightRig rig="legacyFlat3" dir="r"/>
          </a:scene3d>
          <a:sp3d extrusionH="430200" prstMaterial="legacyWirefram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/>
          </a:extLst>
        </p:spPr>
        <p:txBody>
          <a:bodyPr anchor="ctr">
            <a:flatTx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en-US" sz="1500" kern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61925" y="3603625"/>
            <a:ext cx="1258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b="1" kern="0" dirty="0">
                <a:solidFill>
                  <a:srgbClr val="3D3F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Meteorology</a:t>
            </a:r>
          </a:p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b="1" kern="0" dirty="0">
                <a:solidFill>
                  <a:srgbClr val="3D3F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department</a:t>
            </a:r>
            <a:endParaRPr lang="ro-RO" altLang="en-US" sz="1200" b="1" kern="0" dirty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1543050" y="3629025"/>
            <a:ext cx="1363663" cy="6572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300000" lon="0" rev="0"/>
            </a:camera>
            <a:lightRig rig="legacyFlat3" dir="r"/>
          </a:scene3d>
          <a:sp3d extrusionH="430200" prstMaterial="legacyWirefram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/>
          </a:extLst>
        </p:spPr>
        <p:txBody>
          <a:bodyPr anchor="ctr">
            <a:flatTx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en-US" sz="1500" kern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697038" y="3609975"/>
            <a:ext cx="1196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b="1" kern="0" dirty="0">
                <a:solidFill>
                  <a:srgbClr val="3D3F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Hydrology</a:t>
            </a:r>
          </a:p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b="1" kern="0" dirty="0">
                <a:solidFill>
                  <a:srgbClr val="3D3F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department</a:t>
            </a:r>
            <a:endParaRPr lang="ro-RO" altLang="en-US" sz="1200" b="1" kern="0" dirty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o-RO" altLang="en-US" sz="1200" b="1" kern="0" dirty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3049588" y="3613150"/>
            <a:ext cx="1362075" cy="9890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300000" lon="0" rev="0"/>
            </a:camera>
            <a:lightRig rig="legacyFlat3" dir="r"/>
          </a:scene3d>
          <a:sp3d extrusionH="430200" prstMaterial="legacyWirefram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/>
          </a:extLst>
        </p:spPr>
        <p:txBody>
          <a:bodyPr anchor="ctr">
            <a:flatTx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en-US" sz="1500" kern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3157538" y="3592513"/>
            <a:ext cx="1289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b="1" kern="0" dirty="0">
                <a:solidFill>
                  <a:srgbClr val="3D3F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Environment</a:t>
            </a:r>
          </a:p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b="1" kern="0" dirty="0">
                <a:solidFill>
                  <a:srgbClr val="3D3F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Quality</a:t>
            </a:r>
            <a:endParaRPr lang="ru-RU" altLang="en-US" sz="1200" b="1" kern="0" dirty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o-RO" altLang="en-US" sz="1200" b="1" kern="0" dirty="0">
                <a:solidFill>
                  <a:srgbClr val="3D3F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Monitoring</a:t>
            </a:r>
            <a:endParaRPr lang="en-US" altLang="en-US" sz="1200" b="1" kern="0" dirty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b="1" kern="0" dirty="0">
                <a:solidFill>
                  <a:srgbClr val="3D3F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department</a:t>
            </a:r>
            <a:endParaRPr lang="ro-RO" altLang="en-US" sz="1200" b="1" kern="0" dirty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o-RO" altLang="en-US" sz="1200" b="1" kern="0" dirty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5997575" y="3614738"/>
            <a:ext cx="1363663" cy="7858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300000" lon="0" rev="0"/>
            </a:camera>
            <a:lightRig rig="legacyFlat3" dir="r"/>
          </a:scene3d>
          <a:sp3d extrusionH="430200" prstMaterial="legacyWirefram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/>
          </a:extLst>
        </p:spPr>
        <p:txBody>
          <a:bodyPr anchor="ctr">
            <a:flatTx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en-US" sz="1500" kern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6067425" y="3595688"/>
            <a:ext cx="1365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o-RO" altLang="en-US" sz="1200" b="1" kern="0" dirty="0">
                <a:solidFill>
                  <a:srgbClr val="3D3F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Comunic</a:t>
            </a:r>
            <a:r>
              <a:rPr lang="en-US" altLang="en-US" sz="1200" b="1" kern="0" dirty="0" err="1">
                <a:solidFill>
                  <a:srgbClr val="3D3F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ation</a:t>
            </a:r>
            <a:endParaRPr lang="ro-RO" altLang="en-US" sz="1200" b="1" kern="0" dirty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b="1" kern="0" dirty="0">
                <a:solidFill>
                  <a:srgbClr val="3D3F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ro-RO" altLang="en-US" sz="1200" b="1" kern="0" dirty="0">
                <a:solidFill>
                  <a:srgbClr val="3D3F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</a:t>
            </a:r>
            <a:endParaRPr lang="en-US" altLang="en-US" sz="1200" b="1" kern="0" dirty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b="1" kern="0" dirty="0">
                <a:solidFill>
                  <a:srgbClr val="3D3F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center</a:t>
            </a:r>
            <a:endParaRPr lang="ro-RO" altLang="en-US" sz="1200" b="1" kern="0" dirty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7556500" y="3614738"/>
            <a:ext cx="1277938" cy="7794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300000" lon="0" rev="0"/>
            </a:camera>
            <a:lightRig rig="legacyFlat3" dir="r"/>
          </a:scene3d>
          <a:sp3d extrusionH="430200" prstMaterial="legacyWirefram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/>
          </a:extLst>
        </p:spPr>
        <p:txBody>
          <a:bodyPr anchor="ctr">
            <a:flatTx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en-US" sz="1500" kern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7837488" y="3576638"/>
            <a:ext cx="9080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algn="ctr" defTabSz="914400">
              <a:buFont typeface="Arial" charset="0"/>
              <a:buNone/>
            </a:pPr>
            <a:r>
              <a:rPr lang="en-US" altLang="en-US" sz="1200" b="1">
                <a:solidFill>
                  <a:srgbClr val="3D3F41"/>
                </a:solidFill>
                <a:latin typeface="Verdana" pitchFamily="34" charset="0"/>
              </a:rPr>
              <a:t>Measure</a:t>
            </a:r>
          </a:p>
          <a:p>
            <a:pPr algn="ctr" defTabSz="914400">
              <a:buFont typeface="Arial" charset="0"/>
              <a:buNone/>
            </a:pPr>
            <a:r>
              <a:rPr lang="en-US" altLang="en-US" sz="1200" b="1">
                <a:solidFill>
                  <a:srgbClr val="3D3F41"/>
                </a:solidFill>
                <a:latin typeface="Verdana" pitchFamily="34" charset="0"/>
              </a:rPr>
              <a:t>meants</a:t>
            </a:r>
          </a:p>
          <a:p>
            <a:pPr algn="ctr" defTabSz="914400">
              <a:buFont typeface="Arial" charset="0"/>
              <a:buNone/>
            </a:pPr>
            <a:r>
              <a:rPr lang="en-US" altLang="en-US" sz="1200" b="1">
                <a:solidFill>
                  <a:srgbClr val="3D3F41"/>
                </a:solidFill>
                <a:latin typeface="Verdana" pitchFamily="34" charset="0"/>
              </a:rPr>
              <a:t>center</a:t>
            </a:r>
            <a:endParaRPr lang="ro-RO" altLang="en-US" sz="1200" b="1">
              <a:solidFill>
                <a:srgbClr val="3D3F41"/>
              </a:solidFill>
              <a:latin typeface="Verdana" pitchFamily="34" charset="0"/>
            </a:endParaRP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4594225" y="3598863"/>
            <a:ext cx="1363663" cy="8016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300000" lon="0" rev="0"/>
            </a:camera>
            <a:lightRig rig="legacyFlat3" dir="r"/>
          </a:scene3d>
          <a:sp3d extrusionH="430200" prstMaterial="legacyWirefram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/>
          </a:extLst>
        </p:spPr>
        <p:txBody>
          <a:bodyPr anchor="ctr">
            <a:flatTx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en-US" sz="1500" kern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4822825" y="3579813"/>
            <a:ext cx="9794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b="1" kern="0" dirty="0">
                <a:solidFill>
                  <a:srgbClr val="3D3F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</a:t>
            </a:r>
          </a:p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b="1" kern="0" dirty="0">
                <a:solidFill>
                  <a:srgbClr val="3D3F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GIS</a:t>
            </a:r>
          </a:p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b="1" kern="0" dirty="0">
                <a:solidFill>
                  <a:srgbClr val="3D3F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center</a:t>
            </a:r>
          </a:p>
        </p:txBody>
      </p:sp>
      <p:sp>
        <p:nvSpPr>
          <p:cNvPr id="27" name="AutoShape 3"/>
          <p:cNvSpPr>
            <a:spLocks noChangeArrowheads="1"/>
          </p:cNvSpPr>
          <p:nvPr/>
        </p:nvSpPr>
        <p:spPr bwMode="auto">
          <a:xfrm>
            <a:off x="4937125" y="4924425"/>
            <a:ext cx="1363663" cy="6588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300000" lon="0" rev="0"/>
            </a:camera>
            <a:lightRig rig="legacyFlat3" dir="r"/>
          </a:scene3d>
          <a:sp3d extrusionH="430200" prstMaterial="legacyWirefram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/>
          </a:extLst>
        </p:spPr>
        <p:txBody>
          <a:bodyPr anchor="ctr">
            <a:flatTx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en-US" sz="1500" kern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597525" y="490537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o-RO" altLang="en-US" sz="1200" b="1" kern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AutoShape 3"/>
          <p:cNvSpPr>
            <a:spLocks noChangeArrowheads="1"/>
          </p:cNvSpPr>
          <p:nvPr/>
        </p:nvSpPr>
        <p:spPr bwMode="auto">
          <a:xfrm>
            <a:off x="7210425" y="4886325"/>
            <a:ext cx="1363663" cy="6588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300000" lon="0" rev="0"/>
            </a:camera>
            <a:lightRig rig="legacyFlat3" dir="r"/>
          </a:scene3d>
          <a:sp3d extrusionH="430200" prstMaterial="legacyWirefram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/>
          </a:extLst>
        </p:spPr>
        <p:txBody>
          <a:bodyPr anchor="ctr">
            <a:flatTx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en-US" sz="1500" kern="0" dirty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7870825" y="486727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o-RO" altLang="en-US" sz="1200" b="1" kern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AutoShape 8"/>
          <p:cNvSpPr>
            <a:spLocks noChangeArrowheads="1"/>
          </p:cNvSpPr>
          <p:nvPr/>
        </p:nvSpPr>
        <p:spPr bwMode="auto">
          <a:xfrm>
            <a:off x="2549525" y="2481263"/>
            <a:ext cx="3992563" cy="5905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300000" lon="0" rev="0"/>
            </a:camera>
            <a:lightRig rig="legacyFlat3" dir="r"/>
          </a:scene3d>
          <a:sp3d extrusionH="430200" prstMaterial="legacyWirefram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/>
          </a:extLst>
        </p:spPr>
        <p:txBody>
          <a:bodyPr anchor="ctr">
            <a:flatTx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en-US" sz="1800" kern="0">
              <a:solidFill>
                <a:srgbClr val="3D3F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Прямоугольник 71"/>
          <p:cNvSpPr>
            <a:spLocks noChangeArrowheads="1"/>
          </p:cNvSpPr>
          <p:nvPr/>
        </p:nvSpPr>
        <p:spPr bwMode="auto">
          <a:xfrm>
            <a:off x="2209800" y="2439988"/>
            <a:ext cx="466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sz="1200" b="1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Foreign affairs and</a:t>
            </a:r>
          </a:p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sz="1200" b="1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European integration division</a:t>
            </a:r>
          </a:p>
        </p:txBody>
      </p:sp>
      <p:cxnSp>
        <p:nvCxnSpPr>
          <p:cNvPr id="961568" name="Скругленная соединительная линия 73"/>
          <p:cNvCxnSpPr>
            <a:cxnSpLocks noChangeShapeType="1"/>
            <a:stCxn id="3" idx="2"/>
            <a:endCxn id="11" idx="3"/>
          </p:cNvCxnSpPr>
          <p:nvPr/>
        </p:nvCxnSpPr>
        <p:spPr bwMode="auto">
          <a:xfrm rot="5400000">
            <a:off x="3772694" y="1151731"/>
            <a:ext cx="527050" cy="1055688"/>
          </a:xfrm>
          <a:prstGeom prst="curvedConnector2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1569" name="Скругленная соединительная линия 75"/>
          <p:cNvCxnSpPr>
            <a:cxnSpLocks noChangeShapeType="1"/>
            <a:stCxn id="3" idx="2"/>
            <a:endCxn id="13" idx="1"/>
          </p:cNvCxnSpPr>
          <p:nvPr/>
        </p:nvCxnSpPr>
        <p:spPr bwMode="auto">
          <a:xfrm rot="16200000" flipH="1">
            <a:off x="4810126" y="1169987"/>
            <a:ext cx="520700" cy="1012825"/>
          </a:xfrm>
          <a:prstGeom prst="curvedConnector2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1570" name="Скругленная соединительная линия 82"/>
          <p:cNvCxnSpPr>
            <a:cxnSpLocks noChangeShapeType="1"/>
            <a:endCxn id="31" idx="0"/>
          </p:cNvCxnSpPr>
          <p:nvPr/>
        </p:nvCxnSpPr>
        <p:spPr bwMode="auto">
          <a:xfrm rot="5400000">
            <a:off x="4017962" y="1938338"/>
            <a:ext cx="1071563" cy="14288"/>
          </a:xfrm>
          <a:prstGeom prst="curvedConnector3">
            <a:avLst>
              <a:gd name="adj1" fmla="val 50000"/>
            </a:avLst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1571" name="Скругленная соединительная линия 85"/>
          <p:cNvCxnSpPr>
            <a:cxnSpLocks noChangeShapeType="1"/>
            <a:stCxn id="3" idx="1"/>
            <a:endCxn id="7" idx="3"/>
          </p:cNvCxnSpPr>
          <p:nvPr/>
        </p:nvCxnSpPr>
        <p:spPr bwMode="auto">
          <a:xfrm rot="10800000" flipV="1">
            <a:off x="2584450" y="1106488"/>
            <a:ext cx="923925" cy="14287"/>
          </a:xfrm>
          <a:prstGeom prst="curvedConnector3">
            <a:avLst>
              <a:gd name="adj1" fmla="val 50000"/>
            </a:avLst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1572" name="Скругленная соединительная линия 88"/>
          <p:cNvCxnSpPr>
            <a:cxnSpLocks noChangeShapeType="1"/>
            <a:stCxn id="3" idx="3"/>
            <a:endCxn id="8" idx="1"/>
          </p:cNvCxnSpPr>
          <p:nvPr/>
        </p:nvCxnSpPr>
        <p:spPr bwMode="auto">
          <a:xfrm>
            <a:off x="5618163" y="1106488"/>
            <a:ext cx="923925" cy="12700"/>
          </a:xfrm>
          <a:prstGeom prst="curvedConnector3">
            <a:avLst>
              <a:gd name="adj1" fmla="val 50000"/>
            </a:avLst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1573" name="Прямая соединительная линия 99"/>
          <p:cNvCxnSpPr>
            <a:cxnSpLocks noChangeShapeType="1"/>
          </p:cNvCxnSpPr>
          <p:nvPr/>
        </p:nvCxnSpPr>
        <p:spPr bwMode="auto">
          <a:xfrm>
            <a:off x="790575" y="3214688"/>
            <a:ext cx="7516813" cy="127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61574" name="Прямая со стрелкой 103"/>
          <p:cNvCxnSpPr>
            <a:cxnSpLocks noChangeShapeType="1"/>
            <a:endCxn id="16" idx="0"/>
          </p:cNvCxnSpPr>
          <p:nvPr/>
        </p:nvCxnSpPr>
        <p:spPr bwMode="auto">
          <a:xfrm>
            <a:off x="790575" y="3222625"/>
            <a:ext cx="1588" cy="381000"/>
          </a:xfrm>
          <a:prstGeom prst="straightConnector1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1575" name="Прямая со стрелкой 106"/>
          <p:cNvCxnSpPr>
            <a:cxnSpLocks noChangeShapeType="1"/>
            <a:endCxn id="18" idx="0"/>
          </p:cNvCxnSpPr>
          <p:nvPr/>
        </p:nvCxnSpPr>
        <p:spPr bwMode="auto">
          <a:xfrm>
            <a:off x="2289175" y="3222625"/>
            <a:ext cx="6350" cy="387350"/>
          </a:xfrm>
          <a:prstGeom prst="straightConnector1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1576" name="Прямая со стрелкой 111"/>
          <p:cNvCxnSpPr>
            <a:cxnSpLocks noChangeShapeType="1"/>
          </p:cNvCxnSpPr>
          <p:nvPr/>
        </p:nvCxnSpPr>
        <p:spPr bwMode="auto">
          <a:xfrm>
            <a:off x="3754438" y="3216275"/>
            <a:ext cx="6350" cy="387350"/>
          </a:xfrm>
          <a:prstGeom prst="straightConnector1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1577" name="Прямая со стрелкой 112"/>
          <p:cNvCxnSpPr>
            <a:cxnSpLocks noChangeShapeType="1"/>
          </p:cNvCxnSpPr>
          <p:nvPr/>
        </p:nvCxnSpPr>
        <p:spPr bwMode="auto">
          <a:xfrm>
            <a:off x="5300663" y="3222625"/>
            <a:ext cx="6350" cy="385763"/>
          </a:xfrm>
          <a:prstGeom prst="straightConnector1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1578" name="Прямая со стрелкой 113"/>
          <p:cNvCxnSpPr>
            <a:cxnSpLocks noChangeShapeType="1"/>
          </p:cNvCxnSpPr>
          <p:nvPr/>
        </p:nvCxnSpPr>
        <p:spPr bwMode="auto">
          <a:xfrm>
            <a:off x="6726238" y="3235325"/>
            <a:ext cx="6350" cy="387350"/>
          </a:xfrm>
          <a:prstGeom prst="straightConnector1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1579" name="Прямая со стрелкой 114"/>
          <p:cNvCxnSpPr>
            <a:cxnSpLocks noChangeShapeType="1"/>
          </p:cNvCxnSpPr>
          <p:nvPr/>
        </p:nvCxnSpPr>
        <p:spPr bwMode="auto">
          <a:xfrm>
            <a:off x="8307388" y="3230563"/>
            <a:ext cx="6350" cy="385762"/>
          </a:xfrm>
          <a:prstGeom prst="straightConnector1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1580" name="Прямая со стрелкой 118"/>
          <p:cNvCxnSpPr>
            <a:cxnSpLocks noChangeShapeType="1"/>
          </p:cNvCxnSpPr>
          <p:nvPr/>
        </p:nvCxnSpPr>
        <p:spPr bwMode="auto">
          <a:xfrm>
            <a:off x="782638" y="4268788"/>
            <a:ext cx="7937" cy="598487"/>
          </a:xfrm>
          <a:prstGeom prst="straightConnector1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1581" name="Прямая со стрелкой 119"/>
          <p:cNvCxnSpPr>
            <a:cxnSpLocks noChangeShapeType="1"/>
          </p:cNvCxnSpPr>
          <p:nvPr/>
        </p:nvCxnSpPr>
        <p:spPr bwMode="auto">
          <a:xfrm>
            <a:off x="2198688" y="4279900"/>
            <a:ext cx="11112" cy="587375"/>
          </a:xfrm>
          <a:prstGeom prst="straightConnector1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1582" name="Скругленная соединительная линия 123"/>
          <p:cNvCxnSpPr>
            <a:cxnSpLocks noChangeShapeType="1"/>
          </p:cNvCxnSpPr>
          <p:nvPr/>
        </p:nvCxnSpPr>
        <p:spPr bwMode="auto">
          <a:xfrm rot="5400000">
            <a:off x="611981" y="2283619"/>
            <a:ext cx="1862138" cy="12700"/>
          </a:xfrm>
          <a:prstGeom prst="curvedConnector3">
            <a:avLst>
              <a:gd name="adj1" fmla="val 50000"/>
            </a:avLst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1583" name="Скругленная соединительная линия 125"/>
          <p:cNvCxnSpPr>
            <a:cxnSpLocks noChangeShapeType="1"/>
            <a:stCxn id="8" idx="3"/>
          </p:cNvCxnSpPr>
          <p:nvPr/>
        </p:nvCxnSpPr>
        <p:spPr bwMode="auto">
          <a:xfrm>
            <a:off x="8145463" y="1119188"/>
            <a:ext cx="92075" cy="2103437"/>
          </a:xfrm>
          <a:prstGeom prst="curvedConnector2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1584" name="Прямая соединительная линия 127"/>
          <p:cNvCxnSpPr>
            <a:cxnSpLocks noChangeShapeType="1"/>
          </p:cNvCxnSpPr>
          <p:nvPr/>
        </p:nvCxnSpPr>
        <p:spPr bwMode="auto">
          <a:xfrm flipV="1">
            <a:off x="4471988" y="4559300"/>
            <a:ext cx="46355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61585" name="Прямая со стрелкой 134"/>
          <p:cNvCxnSpPr>
            <a:cxnSpLocks noChangeShapeType="1"/>
          </p:cNvCxnSpPr>
          <p:nvPr/>
        </p:nvCxnSpPr>
        <p:spPr bwMode="auto">
          <a:xfrm>
            <a:off x="3730625" y="4592638"/>
            <a:ext cx="0" cy="274637"/>
          </a:xfrm>
          <a:prstGeom prst="straightConnector1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1586" name="Прямая со стрелкой 136"/>
          <p:cNvCxnSpPr>
            <a:cxnSpLocks noChangeShapeType="1"/>
          </p:cNvCxnSpPr>
          <p:nvPr/>
        </p:nvCxnSpPr>
        <p:spPr bwMode="auto">
          <a:xfrm flipH="1">
            <a:off x="4214813" y="4559300"/>
            <a:ext cx="257175" cy="307975"/>
          </a:xfrm>
          <a:prstGeom prst="straightConnector1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1587" name="Прямая со стрелкой 140"/>
          <p:cNvCxnSpPr>
            <a:cxnSpLocks noChangeShapeType="1"/>
          </p:cNvCxnSpPr>
          <p:nvPr/>
        </p:nvCxnSpPr>
        <p:spPr bwMode="auto">
          <a:xfrm flipH="1">
            <a:off x="5689600" y="4559300"/>
            <a:ext cx="57150" cy="271463"/>
          </a:xfrm>
          <a:prstGeom prst="straightConnector1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1588" name="Прямая со стрелкой 142"/>
          <p:cNvCxnSpPr>
            <a:cxnSpLocks noChangeShapeType="1"/>
          </p:cNvCxnSpPr>
          <p:nvPr/>
        </p:nvCxnSpPr>
        <p:spPr bwMode="auto">
          <a:xfrm>
            <a:off x="7962900" y="4559300"/>
            <a:ext cx="23813" cy="271463"/>
          </a:xfrm>
          <a:prstGeom prst="straightConnector1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1589" name="Прямая соединительная линия 145"/>
          <p:cNvCxnSpPr>
            <a:cxnSpLocks noChangeShapeType="1"/>
          </p:cNvCxnSpPr>
          <p:nvPr/>
        </p:nvCxnSpPr>
        <p:spPr bwMode="auto">
          <a:xfrm>
            <a:off x="6686550" y="4394200"/>
            <a:ext cx="0" cy="17303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61590" name="Прямая соединительная линия 148"/>
          <p:cNvCxnSpPr>
            <a:cxnSpLocks noChangeShapeType="1"/>
          </p:cNvCxnSpPr>
          <p:nvPr/>
        </p:nvCxnSpPr>
        <p:spPr bwMode="auto">
          <a:xfrm>
            <a:off x="8248650" y="4386263"/>
            <a:ext cx="0" cy="1730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61591" name="Прямая соединительная линия 154"/>
          <p:cNvCxnSpPr>
            <a:cxnSpLocks noChangeShapeType="1"/>
          </p:cNvCxnSpPr>
          <p:nvPr/>
        </p:nvCxnSpPr>
        <p:spPr bwMode="auto">
          <a:xfrm flipV="1">
            <a:off x="9069388" y="1112838"/>
            <a:ext cx="0" cy="3446462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61592" name="Прямая соединительная линия 158"/>
          <p:cNvCxnSpPr>
            <a:cxnSpLocks noChangeShapeType="1"/>
            <a:stCxn id="8" idx="3"/>
          </p:cNvCxnSpPr>
          <p:nvPr/>
        </p:nvCxnSpPr>
        <p:spPr bwMode="auto">
          <a:xfrm>
            <a:off x="8145463" y="1119188"/>
            <a:ext cx="9620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sp>
        <p:nvSpPr>
          <p:cNvPr id="58" name="Прямоугольник 1"/>
          <p:cNvSpPr>
            <a:spLocks noChangeArrowheads="1"/>
          </p:cNvSpPr>
          <p:nvPr/>
        </p:nvSpPr>
        <p:spPr bwMode="auto">
          <a:xfrm>
            <a:off x="5154613" y="4913313"/>
            <a:ext cx="1069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b="1" kern="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Maintance</a:t>
            </a:r>
            <a:endParaRPr lang="en-US" altLang="en-US" sz="1200" b="1" kern="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200" b="1" kern="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division</a:t>
            </a:r>
            <a:endParaRPr lang="ru-RU" altLang="en-US" sz="1200" b="1" kern="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9" name="Прямоугольник 2"/>
          <p:cNvSpPr>
            <a:spLocks noChangeArrowheads="1"/>
          </p:cNvSpPr>
          <p:nvPr/>
        </p:nvSpPr>
        <p:spPr bwMode="auto">
          <a:xfrm>
            <a:off x="7423150" y="4956175"/>
            <a:ext cx="1111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en-US" sz="1800" b="1" kern="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Gara</a:t>
            </a:r>
            <a:r>
              <a:rPr lang="en-US" altLang="en-US" sz="1800" b="1" kern="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</a:t>
            </a:r>
            <a:endParaRPr lang="ru-RU" altLang="en-US" sz="1800" kern="0" dirty="0">
              <a:solidFill>
                <a:sysClr val="windowText" lastClr="000000"/>
              </a:solidFill>
              <a:cs typeface="+mn-cs"/>
            </a:endParaRPr>
          </a:p>
        </p:txBody>
      </p:sp>
      <p:pic>
        <p:nvPicPr>
          <p:cNvPr id="96159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9350" y="0"/>
            <a:ext cx="37465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69" name="Text Box 2"/>
          <p:cNvSpPr txBox="1">
            <a:spLocks noChangeArrowheads="1"/>
          </p:cNvSpPr>
          <p:nvPr/>
        </p:nvSpPr>
        <p:spPr bwMode="auto">
          <a:xfrm>
            <a:off x="0" y="-87313"/>
            <a:ext cx="91440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buFont typeface="Arial" charset="0"/>
              <a:buNone/>
            </a:pPr>
            <a:r>
              <a:rPr lang="en-US" altLang="en-US" sz="2500" b="1">
                <a:solidFill>
                  <a:srgbClr val="AAD147"/>
                </a:solidFill>
                <a:latin typeface="Verdana" pitchFamily="34" charset="0"/>
                <a:ea typeface="SimSun" pitchFamily="2" charset="-122"/>
                <a:sym typeface="Bookman Old Style" pitchFamily="18" charset="0"/>
              </a:rPr>
              <a:t>Modern technologies for</a:t>
            </a:r>
            <a:r>
              <a:rPr lang="ru-RU" altLang="en-US" sz="2500" b="1">
                <a:solidFill>
                  <a:srgbClr val="AAD147"/>
                </a:solidFill>
                <a:latin typeface="Verdana" pitchFamily="34" charset="0"/>
                <a:ea typeface="SimSun" pitchFamily="2" charset="-122"/>
                <a:sym typeface="Bookman Old Style" pitchFamily="18" charset="0"/>
              </a:rPr>
              <a:t> </a:t>
            </a:r>
          </a:p>
          <a:p>
            <a:pPr algn="ctr" defTabSz="914400" eaLnBrk="0" hangingPunct="0">
              <a:buFont typeface="Arial" charset="0"/>
              <a:buNone/>
            </a:pPr>
            <a:r>
              <a:rPr lang="en-US" altLang="en-US" sz="2500" b="1">
                <a:solidFill>
                  <a:srgbClr val="AAD147"/>
                </a:solidFill>
                <a:latin typeface="Verdana" pitchFamily="34" charset="0"/>
                <a:ea typeface="SimSun" pitchFamily="2" charset="-122"/>
                <a:sym typeface="Bookman Old Style" pitchFamily="18" charset="0"/>
              </a:rPr>
              <a:t>making</a:t>
            </a:r>
            <a:r>
              <a:rPr lang="ru-RU" altLang="en-US" sz="2500" b="1">
                <a:solidFill>
                  <a:srgbClr val="AAD147"/>
                </a:solidFill>
                <a:latin typeface="Verdana" pitchFamily="34" charset="0"/>
                <a:ea typeface="SimSun" pitchFamily="2" charset="-122"/>
                <a:sym typeface="Bookman Old Style" pitchFamily="18" charset="0"/>
              </a:rPr>
              <a:t> </a:t>
            </a:r>
            <a:r>
              <a:rPr lang="ro-RO" altLang="en-US" sz="2500" b="1">
                <a:solidFill>
                  <a:srgbClr val="AAD147"/>
                </a:solidFill>
                <a:latin typeface="Verdana" pitchFamily="34" charset="0"/>
                <a:ea typeface="SimSun" pitchFamily="2" charset="-122"/>
                <a:sym typeface="Bookman Old Style" pitchFamily="18" charset="0"/>
              </a:rPr>
              <a:t>bathymetric measurements</a:t>
            </a:r>
            <a:endParaRPr lang="ru-RU" altLang="en-US" sz="2500">
              <a:solidFill>
                <a:srgbClr val="AAD147"/>
              </a:solidFill>
              <a:latin typeface="Verdana" pitchFamily="34" charset="0"/>
              <a:ea typeface="SimSun" pitchFamily="2" charset="-122"/>
            </a:endParaRPr>
          </a:p>
        </p:txBody>
      </p:sp>
      <p:pic>
        <p:nvPicPr>
          <p:cNvPr id="94211" name="Picture 3" descr="C:\Users\Vitalik\Desktop\pp\DSC_3531.JPG"/>
          <p:cNvPicPr>
            <a:picLocks noChangeAspect="1" noChangeArrowheads="1"/>
          </p:cNvPicPr>
          <p:nvPr/>
        </p:nvPicPr>
        <p:blipFill>
          <a:blip r:embed="rId2"/>
          <a:srcRect l="10785" t="233"/>
          <a:stretch>
            <a:fillRect/>
          </a:stretch>
        </p:blipFill>
        <p:spPr bwMode="auto">
          <a:xfrm>
            <a:off x="180975" y="763588"/>
            <a:ext cx="2879725" cy="2138362"/>
          </a:xfrm>
          <a:prstGeom prst="rect">
            <a:avLst/>
          </a:prstGeom>
          <a:noFill/>
          <a:ln>
            <a:noFill/>
          </a:ln>
          <a:effectLst>
            <a:outerShdw dist="113592" dir="20006097" algn="ctr" rotWithShape="0">
              <a:schemeClr val="accent1"/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94212" name="Imagin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8075" y="763588"/>
            <a:ext cx="2792413" cy="2093912"/>
          </a:xfrm>
          <a:prstGeom prst="rect">
            <a:avLst/>
          </a:prstGeom>
          <a:noFill/>
          <a:ln>
            <a:noFill/>
          </a:ln>
          <a:effectLst>
            <a:outerShdw dist="113592" dir="20006097" algn="ctr" rotWithShape="0">
              <a:schemeClr val="accent1"/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979972" name="Text Box 5"/>
          <p:cNvSpPr txBox="1">
            <a:spLocks noChangeArrowheads="1"/>
          </p:cNvSpPr>
          <p:nvPr/>
        </p:nvSpPr>
        <p:spPr bwMode="auto">
          <a:xfrm>
            <a:off x="3508375" y="977900"/>
            <a:ext cx="22320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buFont typeface="Wingdings 2" pitchFamily="18" charset="2"/>
              <a:buNone/>
            </a:pPr>
            <a:r>
              <a:rPr lang="en-US" altLang="en-US" sz="2200" b="1">
                <a:solidFill>
                  <a:srgbClr val="AAD147"/>
                </a:solidFill>
                <a:latin typeface="Verdana" pitchFamily="34" charset="0"/>
                <a:ea typeface="Meiryo" pitchFamily="34" charset="-128"/>
                <a:cs typeface="Meiryo" pitchFamily="34" charset="-128"/>
                <a:sym typeface="Meiryo" pitchFamily="34" charset="-128"/>
              </a:rPr>
              <a:t>Hy</a:t>
            </a:r>
            <a:r>
              <a:rPr lang="ru-RU" altLang="en-US" sz="2200" b="1">
                <a:solidFill>
                  <a:srgbClr val="AAD147"/>
                </a:solidFill>
                <a:latin typeface="Verdana" pitchFamily="34" charset="0"/>
                <a:ea typeface="Meiryo" pitchFamily="34" charset="-128"/>
                <a:cs typeface="Meiryo" pitchFamily="34" charset="-128"/>
                <a:sym typeface="Meiryo" pitchFamily="34" charset="-128"/>
              </a:rPr>
              <a:t>drologic </a:t>
            </a:r>
          </a:p>
          <a:p>
            <a:pPr algn="ctr" defTabSz="914400" eaLnBrk="0" hangingPunct="0">
              <a:buFont typeface="Arial" charset="0"/>
              <a:buNone/>
            </a:pPr>
            <a:r>
              <a:rPr lang="ru-RU" altLang="en-US" sz="2200" b="1">
                <a:solidFill>
                  <a:srgbClr val="AAD147"/>
                </a:solidFill>
                <a:latin typeface="Verdana" pitchFamily="34" charset="0"/>
                <a:ea typeface="Meiryo" pitchFamily="34" charset="-128"/>
                <a:cs typeface="Meiryo" pitchFamily="34" charset="-128"/>
                <a:sym typeface="Meiryo" pitchFamily="34" charset="-128"/>
              </a:rPr>
              <a:t>Sonar </a:t>
            </a:r>
            <a:endParaRPr lang="en-US" altLang="en-US" sz="2200" b="1">
              <a:solidFill>
                <a:srgbClr val="AAD147"/>
              </a:solidFill>
              <a:latin typeface="Verdana" pitchFamily="34" charset="0"/>
              <a:ea typeface="Meiryo" pitchFamily="34" charset="-128"/>
              <a:cs typeface="Meiryo" pitchFamily="34" charset="-128"/>
              <a:sym typeface="Meiryo" pitchFamily="34" charset="-128"/>
            </a:endParaRPr>
          </a:p>
          <a:p>
            <a:pPr algn="ctr" defTabSz="914400" eaLnBrk="0" hangingPunct="0">
              <a:buFont typeface="Arial" charset="0"/>
              <a:buNone/>
            </a:pPr>
            <a:r>
              <a:rPr lang="ru-RU" altLang="en-US" sz="2200" b="1">
                <a:solidFill>
                  <a:srgbClr val="AAD147"/>
                </a:solidFill>
                <a:latin typeface="Verdana" pitchFamily="34" charset="0"/>
                <a:ea typeface="Meiryo" pitchFamily="34" charset="-128"/>
                <a:cs typeface="Meiryo" pitchFamily="34" charset="-128"/>
                <a:sym typeface="Meiryo" pitchFamily="34" charset="-128"/>
              </a:rPr>
              <a:t>Z-bo</a:t>
            </a:r>
            <a:r>
              <a:rPr lang="en-US" altLang="ru-RU" sz="2200" b="1">
                <a:solidFill>
                  <a:srgbClr val="AAD147"/>
                </a:solidFill>
                <a:latin typeface="Verdana" pitchFamily="34" charset="0"/>
                <a:ea typeface="SimSun" pitchFamily="2" charset="-122"/>
                <a:sym typeface="Trebuchet MS" pitchFamily="34" charset="0"/>
              </a:rPr>
              <a:t>a</a:t>
            </a:r>
            <a:r>
              <a:rPr lang="ru-RU" altLang="en-US" sz="2200" b="1">
                <a:solidFill>
                  <a:srgbClr val="AAD147"/>
                </a:solidFill>
                <a:latin typeface="Verdana" pitchFamily="34" charset="0"/>
                <a:ea typeface="Meiryo" pitchFamily="34" charset="-128"/>
                <a:cs typeface="Meiryo" pitchFamily="34" charset="-128"/>
                <a:sym typeface="Meiryo" pitchFamily="34" charset="-128"/>
              </a:rPr>
              <a:t>t 1800</a:t>
            </a:r>
            <a:endParaRPr lang="ru-RU" altLang="en-US" sz="2200">
              <a:solidFill>
                <a:srgbClr val="AAD147"/>
              </a:solidFill>
              <a:latin typeface="Verdana" pitchFamily="34" charset="0"/>
              <a:ea typeface="SimSun" pitchFamily="2" charset="-122"/>
            </a:endParaRPr>
          </a:p>
        </p:txBody>
      </p:sp>
      <p:cxnSp>
        <p:nvCxnSpPr>
          <p:cNvPr id="94214" name="AutoShape 6"/>
          <p:cNvCxnSpPr>
            <a:cxnSpLocks noChangeShapeType="1"/>
            <a:stCxn id="979972" idx="1"/>
          </p:cNvCxnSpPr>
          <p:nvPr/>
        </p:nvCxnSpPr>
        <p:spPr bwMode="auto">
          <a:xfrm rot="10800000" flipV="1">
            <a:off x="3060700" y="1531938"/>
            <a:ext cx="447675" cy="300037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94215" name="AutoShape 7"/>
          <p:cNvCxnSpPr>
            <a:cxnSpLocks noChangeShapeType="1"/>
            <a:stCxn id="979972" idx="3"/>
          </p:cNvCxnSpPr>
          <p:nvPr/>
        </p:nvCxnSpPr>
        <p:spPr bwMode="auto">
          <a:xfrm>
            <a:off x="5740400" y="1531938"/>
            <a:ext cx="447675" cy="300037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pic>
        <p:nvPicPr>
          <p:cNvPr id="9421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9038" y="2857500"/>
            <a:ext cx="6840537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4217" name="AutoShape 9"/>
          <p:cNvCxnSpPr>
            <a:cxnSpLocks noChangeShapeType="1"/>
            <a:stCxn id="979972" idx="2"/>
          </p:cNvCxnSpPr>
          <p:nvPr/>
        </p:nvCxnSpPr>
        <p:spPr bwMode="auto">
          <a:xfrm rot="5400000">
            <a:off x="4231481" y="2464594"/>
            <a:ext cx="771525" cy="14288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3" name="Text Box 2"/>
          <p:cNvSpPr txBox="1">
            <a:spLocks noChangeArrowheads="1"/>
          </p:cNvSpPr>
          <p:nvPr/>
        </p:nvSpPr>
        <p:spPr bwMode="auto">
          <a:xfrm>
            <a:off x="0" y="508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buFont typeface="Arial" charset="0"/>
              <a:buNone/>
            </a:pPr>
            <a:r>
              <a:rPr lang="ro-RO" altLang="en-US" sz="3200" b="1">
                <a:solidFill>
                  <a:srgbClr val="AAD147"/>
                </a:solidFill>
                <a:latin typeface="Verdana" pitchFamily="34" charset="0"/>
                <a:ea typeface="SimSun" pitchFamily="2" charset="-122"/>
                <a:sym typeface="Bookman Old Style" pitchFamily="18" charset="0"/>
              </a:rPr>
              <a:t>Equipment for flow measurement</a:t>
            </a:r>
            <a:endParaRPr lang="ru-RU" altLang="en-US" sz="3200" b="1">
              <a:solidFill>
                <a:srgbClr val="AAD147"/>
              </a:solidFill>
              <a:latin typeface="Verdana" pitchFamily="34" charset="0"/>
              <a:ea typeface="SimSun" pitchFamily="2" charset="-122"/>
            </a:endParaRPr>
          </a:p>
        </p:txBody>
      </p:sp>
      <p:pic>
        <p:nvPicPr>
          <p:cNvPr id="95235" name="Picture 4" descr="C:\Users\Vitalik\Desktop\bla.jpg"/>
          <p:cNvPicPr>
            <a:picLocks noChangeAspect="1" noChangeArrowheads="1"/>
          </p:cNvPicPr>
          <p:nvPr/>
        </p:nvPicPr>
        <p:blipFill>
          <a:blip r:embed="rId2"/>
          <a:srcRect l="20181" t="9798" r="11464"/>
          <a:stretch>
            <a:fillRect/>
          </a:stretch>
        </p:blipFill>
        <p:spPr bwMode="auto">
          <a:xfrm>
            <a:off x="290513" y="2895600"/>
            <a:ext cx="1627187" cy="2759075"/>
          </a:xfrm>
          <a:prstGeom prst="rect">
            <a:avLst/>
          </a:prstGeom>
          <a:noFill/>
          <a:ln>
            <a:noFill/>
          </a:ln>
          <a:effectLst>
            <a:outerShdw dist="137372" dir="19578596" algn="ctr" rotWithShape="0">
              <a:schemeClr val="accent1"/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95236" name="Imagin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2350" y="804863"/>
            <a:ext cx="3943350" cy="2597150"/>
          </a:xfrm>
          <a:prstGeom prst="rect">
            <a:avLst/>
          </a:prstGeom>
          <a:noFill/>
          <a:ln>
            <a:noFill/>
          </a:ln>
          <a:effectLst>
            <a:outerShdw dist="137372" dir="19578596" algn="ctr" rotWithShape="0">
              <a:schemeClr val="accent1"/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95237" name="Picture 5" descr="1231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938" y="720725"/>
            <a:ext cx="16383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6" descr="112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889125"/>
            <a:ext cx="191452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7" descr="534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98700" y="3463925"/>
            <a:ext cx="39243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8" descr="123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62838" y="673100"/>
            <a:ext cx="715962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Imagine 4"/>
          <p:cNvPicPr>
            <a:picLocks noChangeAspect="1" noChangeArrowheads="1"/>
          </p:cNvPicPr>
          <p:nvPr/>
        </p:nvPicPr>
        <p:blipFill>
          <a:blip r:embed="rId8"/>
          <a:srcRect l="8624" t="841" r="16098"/>
          <a:stretch>
            <a:fillRect/>
          </a:stretch>
        </p:blipFill>
        <p:spPr bwMode="auto">
          <a:xfrm>
            <a:off x="6511925" y="3287713"/>
            <a:ext cx="2449513" cy="2395537"/>
          </a:xfrm>
          <a:prstGeom prst="rect">
            <a:avLst/>
          </a:prstGeom>
          <a:noFill/>
          <a:ln>
            <a:noFill/>
          </a:ln>
          <a:effectLst>
            <a:outerShdw dist="152928" dir="19101988" algn="ctr" rotWithShape="0">
              <a:schemeClr val="accent1"/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7" name="Text Box 2"/>
          <p:cNvSpPr txBox="1">
            <a:spLocks noChangeArrowheads="1"/>
          </p:cNvSpPr>
          <p:nvPr/>
        </p:nvSpPr>
        <p:spPr bwMode="auto">
          <a:xfrm>
            <a:off x="4591050" y="3149600"/>
            <a:ext cx="4621213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buFont typeface="Arial" charset="0"/>
              <a:buNone/>
            </a:pPr>
            <a:r>
              <a:rPr lang="ro-RO" sz="3300" b="1">
                <a:solidFill>
                  <a:srgbClr val="F38405"/>
                </a:solidFill>
                <a:latin typeface="Verdana" pitchFamily="34" charset="0"/>
              </a:rPr>
              <a:t> Environment Quality Monitoring Department</a:t>
            </a:r>
            <a:endParaRPr lang="ro-RO" altLang="ru-RU" sz="3300" b="1">
              <a:solidFill>
                <a:srgbClr val="F38405"/>
              </a:solidFill>
              <a:latin typeface="Verdana" pitchFamily="34" charset="0"/>
            </a:endParaRPr>
          </a:p>
        </p:txBody>
      </p:sp>
      <p:sp>
        <p:nvSpPr>
          <p:cNvPr id="982018" name="Text Box 3"/>
          <p:cNvSpPr txBox="1">
            <a:spLocks noChangeArrowheads="1"/>
          </p:cNvSpPr>
          <p:nvPr/>
        </p:nvSpPr>
        <p:spPr bwMode="auto">
          <a:xfrm>
            <a:off x="6226175" y="4765675"/>
            <a:ext cx="2540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eaLnBrk="0" hangingPunct="0">
              <a:buFont typeface="Arial" charset="0"/>
              <a:buNone/>
            </a:pPr>
            <a:r>
              <a:rPr lang="en-US" altLang="en-US" sz="1800" b="1">
                <a:solidFill>
                  <a:srgbClr val="F38405"/>
                </a:solidFill>
                <a:latin typeface="Verdana" pitchFamily="34" charset="0"/>
                <a:ea typeface="幼圆"/>
                <a:cs typeface="幼圆"/>
              </a:rPr>
              <a:t>Department chief</a:t>
            </a:r>
            <a:r>
              <a:rPr lang="en-US" altLang="ru-RU" sz="1800" b="1">
                <a:solidFill>
                  <a:srgbClr val="F38405"/>
                </a:solidFill>
                <a:latin typeface="Verdana" pitchFamily="34" charset="0"/>
                <a:ea typeface="幼圆"/>
                <a:cs typeface="幼圆"/>
              </a:rPr>
              <a:t>:</a:t>
            </a:r>
          </a:p>
          <a:p>
            <a:pPr algn="r" defTabSz="914400" eaLnBrk="0" hangingPunct="0">
              <a:buFont typeface="Arial" charset="0"/>
              <a:buNone/>
            </a:pPr>
            <a:r>
              <a:rPr lang="ru-RU" altLang="en-US" sz="1800" b="1">
                <a:solidFill>
                  <a:srgbClr val="F38405"/>
                </a:solidFill>
                <a:latin typeface="Verdana" pitchFamily="34" charset="0"/>
                <a:ea typeface="幼圆"/>
                <a:cs typeface="幼圆"/>
              </a:rPr>
              <a:t>Gavril Gîlcă  </a:t>
            </a:r>
            <a:endParaRPr lang="ru-RU" altLang="en-US" sz="1800" b="1">
              <a:solidFill>
                <a:srgbClr val="3F3F3F"/>
              </a:solidFill>
              <a:ea typeface="幼圆"/>
              <a:cs typeface="幼圆"/>
            </a:endParaRPr>
          </a:p>
        </p:txBody>
      </p:sp>
      <p:pic>
        <p:nvPicPr>
          <p:cNvPr id="982019" name="Imagin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0" y="52388"/>
            <a:ext cx="18954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2863" y="76200"/>
            <a:ext cx="8726487" cy="6000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∆"/>
              <a:defRPr sz="2000">
                <a:solidFill>
                  <a:srgbClr val="597F24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lnSpc>
                <a:spcPct val="130000"/>
              </a:lnSpc>
              <a:spcAft>
                <a:spcPts val="600"/>
              </a:spcAft>
              <a:buClr>
                <a:schemeClr val="accent1"/>
              </a:buClr>
              <a:buFont typeface="幼圆" pitchFamily="1" charset="-122"/>
              <a:buChar char=" "/>
              <a:defRPr sz="1600">
                <a:solidFill>
                  <a:srgbClr val="7D7D7D"/>
                </a:solidFill>
                <a:latin typeface="幼圆" pitchFamily="1" charset="-122"/>
                <a:ea typeface="幼圆" pitchFamily="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1" charset="-122"/>
              </a:defRPr>
            </a:lvl9pPr>
          </a:lstStyle>
          <a:p>
            <a:pPr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ro-RO" altLang="en-US" sz="3300" b="1" kern="0" dirty="0" err="1">
                <a:solidFill>
                  <a:srgbClr val="7F6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Organigra</a:t>
            </a:r>
            <a:r>
              <a:rPr lang="en-US" altLang="en-US" sz="3300" b="1" kern="0" dirty="0">
                <a:solidFill>
                  <a:srgbClr val="7F6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ro-RO" altLang="en-US" sz="3300" b="1" kern="0" dirty="0">
                <a:solidFill>
                  <a:srgbClr val="7F6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3300" b="1" kern="0" dirty="0">
                <a:solidFill>
                  <a:srgbClr val="7F6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 EQM </a:t>
            </a:r>
            <a:r>
              <a:rPr lang="ro-RO" sz="3300" b="1" kern="0" dirty="0" err="1">
                <a:solidFill>
                  <a:srgbClr val="7F6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Department</a:t>
            </a:r>
            <a:endParaRPr lang="ro-RO" altLang="en-US" sz="3300" b="1" kern="0" dirty="0">
              <a:solidFill>
                <a:srgbClr val="7F6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AutoShape 9"/>
          <p:cNvCxnSpPr>
            <a:cxnSpLocks noChangeShapeType="1"/>
            <a:stCxn id="33" idx="0"/>
            <a:endCxn id="34" idx="3"/>
          </p:cNvCxnSpPr>
          <p:nvPr/>
        </p:nvCxnSpPr>
        <p:spPr bwMode="auto">
          <a:xfrm rot="16200000" flipV="1">
            <a:off x="3453606" y="878682"/>
            <a:ext cx="277813" cy="1784350"/>
          </a:xfrm>
          <a:prstGeom prst="curvedConnector2">
            <a:avLst/>
          </a:prstGeom>
          <a:noFill/>
          <a:ln w="22225">
            <a:solidFill>
              <a:schemeClr val="accent4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</p:cxnSp>
      <p:cxnSp>
        <p:nvCxnSpPr>
          <p:cNvPr id="10" name="AutoShape 10"/>
          <p:cNvCxnSpPr>
            <a:cxnSpLocks noChangeShapeType="1"/>
            <a:stCxn id="33" idx="0"/>
            <a:endCxn id="35" idx="1"/>
          </p:cNvCxnSpPr>
          <p:nvPr/>
        </p:nvCxnSpPr>
        <p:spPr bwMode="auto">
          <a:xfrm rot="5400000" flipH="1" flipV="1">
            <a:off x="5139532" y="778669"/>
            <a:ext cx="476250" cy="1785937"/>
          </a:xfrm>
          <a:prstGeom prst="curvedConnector2">
            <a:avLst/>
          </a:prstGeom>
          <a:noFill/>
          <a:ln w="22225">
            <a:solidFill>
              <a:schemeClr val="accent4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</p:cxnSp>
      <p:cxnSp>
        <p:nvCxnSpPr>
          <p:cNvPr id="11" name="AutoShape 11"/>
          <p:cNvCxnSpPr>
            <a:cxnSpLocks noChangeShapeType="1"/>
            <a:stCxn id="33" idx="1"/>
            <a:endCxn id="42" idx="3"/>
          </p:cNvCxnSpPr>
          <p:nvPr/>
        </p:nvCxnSpPr>
        <p:spPr bwMode="auto">
          <a:xfrm rot="10800000" flipV="1">
            <a:off x="2552700" y="2527300"/>
            <a:ext cx="857250" cy="544513"/>
          </a:xfrm>
          <a:prstGeom prst="curvedConnector3">
            <a:avLst>
              <a:gd name="adj1" fmla="val 50000"/>
            </a:avLst>
          </a:prstGeom>
          <a:noFill/>
          <a:ln w="22225">
            <a:solidFill>
              <a:schemeClr val="accent4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</p:cxnSp>
      <p:cxnSp>
        <p:nvCxnSpPr>
          <p:cNvPr id="12" name="AutoShape 12"/>
          <p:cNvCxnSpPr>
            <a:cxnSpLocks noChangeShapeType="1"/>
            <a:stCxn id="33" idx="3"/>
            <a:endCxn id="52" idx="1"/>
          </p:cNvCxnSpPr>
          <p:nvPr/>
        </p:nvCxnSpPr>
        <p:spPr bwMode="auto">
          <a:xfrm>
            <a:off x="5561013" y="2527300"/>
            <a:ext cx="1033462" cy="1533525"/>
          </a:xfrm>
          <a:prstGeom prst="curvedConnector3">
            <a:avLst>
              <a:gd name="adj1" fmla="val 50000"/>
            </a:avLst>
          </a:prstGeom>
          <a:noFill/>
          <a:ln w="22225">
            <a:solidFill>
              <a:schemeClr val="accent4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</p:cxnSp>
      <p:cxnSp>
        <p:nvCxnSpPr>
          <p:cNvPr id="24" name="AutoShape 24"/>
          <p:cNvCxnSpPr>
            <a:cxnSpLocks noChangeShapeType="1"/>
            <a:stCxn id="35" idx="2"/>
            <a:endCxn id="65" idx="0"/>
          </p:cNvCxnSpPr>
          <p:nvPr/>
        </p:nvCxnSpPr>
        <p:spPr bwMode="auto">
          <a:xfrm rot="16200000" flipH="1">
            <a:off x="7467600" y="2135188"/>
            <a:ext cx="309563" cy="103187"/>
          </a:xfrm>
          <a:prstGeom prst="curvedConnector3">
            <a:avLst>
              <a:gd name="adj1" fmla="val 50000"/>
            </a:avLst>
          </a:prstGeom>
          <a:noFill/>
          <a:ln w="22225">
            <a:solidFill>
              <a:schemeClr val="accent4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</p:cxnSp>
      <p:cxnSp>
        <p:nvCxnSpPr>
          <p:cNvPr id="29" name="AutoShape 29"/>
          <p:cNvCxnSpPr>
            <a:cxnSpLocks noChangeShapeType="1"/>
            <a:stCxn id="33" idx="2"/>
            <a:endCxn id="72" idx="0"/>
          </p:cNvCxnSpPr>
          <p:nvPr/>
        </p:nvCxnSpPr>
        <p:spPr bwMode="auto">
          <a:xfrm rot="16200000" flipH="1">
            <a:off x="4293394" y="3334544"/>
            <a:ext cx="484188" cy="101600"/>
          </a:xfrm>
          <a:prstGeom prst="curvedConnector3">
            <a:avLst>
              <a:gd name="adj1" fmla="val 50000"/>
            </a:avLst>
          </a:prstGeom>
          <a:noFill/>
          <a:ln w="22225">
            <a:solidFill>
              <a:schemeClr val="accent4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</p:cxnSp>
      <p:cxnSp>
        <p:nvCxnSpPr>
          <p:cNvPr id="30" name="AutoShape 30"/>
          <p:cNvCxnSpPr>
            <a:cxnSpLocks noChangeShapeType="1"/>
            <a:stCxn id="72" idx="3"/>
            <a:endCxn id="77" idx="1"/>
          </p:cNvCxnSpPr>
          <p:nvPr/>
        </p:nvCxnSpPr>
        <p:spPr bwMode="auto">
          <a:xfrm>
            <a:off x="5924550" y="4078288"/>
            <a:ext cx="669925" cy="931862"/>
          </a:xfrm>
          <a:prstGeom prst="curvedConnector3">
            <a:avLst>
              <a:gd name="adj1" fmla="val 50000"/>
            </a:avLst>
          </a:prstGeom>
          <a:noFill/>
          <a:ln w="22225">
            <a:solidFill>
              <a:schemeClr val="accent4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</p:cxnSp>
      <p:cxnSp>
        <p:nvCxnSpPr>
          <p:cNvPr id="31" name="AutoShape 31"/>
          <p:cNvCxnSpPr>
            <a:cxnSpLocks noChangeShapeType="1"/>
            <a:stCxn id="33" idx="1"/>
            <a:endCxn id="53" idx="3"/>
          </p:cNvCxnSpPr>
          <p:nvPr/>
        </p:nvCxnSpPr>
        <p:spPr bwMode="auto">
          <a:xfrm rot="10800000" flipV="1">
            <a:off x="2789238" y="2527300"/>
            <a:ext cx="620712" cy="1714500"/>
          </a:xfrm>
          <a:prstGeom prst="curvedConnector3">
            <a:avLst>
              <a:gd name="adj1" fmla="val 50000"/>
            </a:avLst>
          </a:prstGeom>
          <a:noFill/>
          <a:ln w="22225">
            <a:solidFill>
              <a:schemeClr val="accent4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</p:cxnSp>
      <p:sp>
        <p:nvSpPr>
          <p:cNvPr id="33" name="Dreptunghi rotunjit 18"/>
          <p:cNvSpPr>
            <a:spLocks noChangeArrowheads="1"/>
          </p:cNvSpPr>
          <p:nvPr/>
        </p:nvSpPr>
        <p:spPr bwMode="auto">
          <a:xfrm>
            <a:off x="3409950" y="1909763"/>
            <a:ext cx="2151063" cy="1233487"/>
          </a:xfrm>
          <a:prstGeom prst="roundRect">
            <a:avLst>
              <a:gd name="adj" fmla="val 16667"/>
            </a:avLst>
          </a:prstGeom>
          <a:solidFill>
            <a:schemeClr val="accent4">
              <a:lumMod val="50000"/>
            </a:schemeClr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o-RO" altLang="en-US" sz="18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Environment</a:t>
            </a:r>
            <a:r>
              <a:rPr lang="ro-RO" altLang="en-US" sz="18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Quality Monitoring </a:t>
            </a:r>
            <a:r>
              <a:rPr lang="ro-RO" altLang="en-US" sz="18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Department</a:t>
            </a:r>
            <a:endParaRPr lang="ro-RO" altLang="en-US" sz="18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Dreptunghi rotunjit 18"/>
          <p:cNvSpPr>
            <a:spLocks noChangeArrowheads="1"/>
          </p:cNvSpPr>
          <p:nvPr/>
        </p:nvSpPr>
        <p:spPr bwMode="auto">
          <a:xfrm>
            <a:off x="404813" y="1068388"/>
            <a:ext cx="2295525" cy="1125537"/>
          </a:xfrm>
          <a:prstGeom prst="roundRect">
            <a:avLst>
              <a:gd name="adj" fmla="val 16667"/>
            </a:avLst>
          </a:prstGeom>
          <a:solidFill>
            <a:schemeClr val="accent4">
              <a:lumMod val="50000"/>
            </a:schemeClr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o-RO" altLang="en-US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Integrated</a:t>
            </a:r>
            <a:r>
              <a:rPr lang="ro-RO" altLang="en-US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o-RO" altLang="en-US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Ecological</a:t>
            </a:r>
            <a:r>
              <a:rPr lang="ro-RO" altLang="en-US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Monitoring Centre</a:t>
            </a:r>
            <a:r>
              <a:rPr lang="en-US" altLang="en-US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Information management</a:t>
            </a:r>
            <a:endParaRPr lang="ro-RO" altLang="en-US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Dreptunghi rotunjit 18"/>
          <p:cNvSpPr>
            <a:spLocks noChangeArrowheads="1"/>
          </p:cNvSpPr>
          <p:nvPr/>
        </p:nvSpPr>
        <p:spPr bwMode="auto">
          <a:xfrm>
            <a:off x="6270625" y="836613"/>
            <a:ext cx="2600325" cy="1195387"/>
          </a:xfrm>
          <a:prstGeom prst="roundRect">
            <a:avLst>
              <a:gd name="adj" fmla="val 16667"/>
            </a:avLst>
          </a:prstGeom>
          <a:solidFill>
            <a:schemeClr val="accent4">
              <a:lumMod val="50000"/>
            </a:schemeClr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b="1" ker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 Quality Monitoring Center of Atmospheric and Environmental Radioactivity</a:t>
            </a:r>
            <a:endParaRPr lang="ru-RU" altLang="en-US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Dreptunghi rotunjit 18"/>
          <p:cNvSpPr>
            <a:spLocks noChangeArrowheads="1"/>
          </p:cNvSpPr>
          <p:nvPr/>
        </p:nvSpPr>
        <p:spPr bwMode="auto">
          <a:xfrm>
            <a:off x="334963" y="2744788"/>
            <a:ext cx="2217737" cy="654050"/>
          </a:xfrm>
          <a:prstGeom prst="roundRect">
            <a:avLst>
              <a:gd name="adj" fmla="val 16667"/>
            </a:avLst>
          </a:prstGeom>
          <a:solidFill>
            <a:schemeClr val="accent4">
              <a:lumMod val="50000"/>
            </a:schemeClr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o-RO" altLang="en-US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</a:t>
            </a:r>
            <a:r>
              <a:rPr lang="ro-RO" altLang="en-US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Quality Monitoring Center</a:t>
            </a:r>
          </a:p>
        </p:txBody>
      </p:sp>
      <p:sp>
        <p:nvSpPr>
          <p:cNvPr id="52" name="Dreptunghi rotunjit 18"/>
          <p:cNvSpPr>
            <a:spLocks noChangeArrowheads="1"/>
          </p:cNvSpPr>
          <p:nvPr/>
        </p:nvSpPr>
        <p:spPr bwMode="auto">
          <a:xfrm>
            <a:off x="6594475" y="3733800"/>
            <a:ext cx="2217738" cy="654050"/>
          </a:xfrm>
          <a:prstGeom prst="roundRect">
            <a:avLst>
              <a:gd name="adj" fmla="val 16667"/>
            </a:avLst>
          </a:prstGeom>
          <a:solidFill>
            <a:schemeClr val="accent4">
              <a:lumMod val="50000"/>
            </a:schemeClr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o-RO" altLang="en-US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Physico-Chemical</a:t>
            </a:r>
            <a:r>
              <a:rPr lang="ro-RO" altLang="en-US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o-RO" altLang="en-US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</a:t>
            </a:r>
            <a:r>
              <a:rPr lang="ro-RO" altLang="en-US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Center</a:t>
            </a:r>
          </a:p>
        </p:txBody>
      </p:sp>
      <p:sp>
        <p:nvSpPr>
          <p:cNvPr id="53" name="Dreptunghi rotunjit 18"/>
          <p:cNvSpPr>
            <a:spLocks noChangeArrowheads="1"/>
          </p:cNvSpPr>
          <p:nvPr/>
        </p:nvSpPr>
        <p:spPr bwMode="auto">
          <a:xfrm>
            <a:off x="571500" y="3949700"/>
            <a:ext cx="2217738" cy="584200"/>
          </a:xfrm>
          <a:prstGeom prst="roundRect">
            <a:avLst>
              <a:gd name="adj" fmla="val 16667"/>
            </a:avLst>
          </a:prstGeom>
          <a:solidFill>
            <a:schemeClr val="accent4">
              <a:lumMod val="50000"/>
            </a:schemeClr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o-RO" altLang="en-US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Forwarding</a:t>
            </a:r>
            <a:r>
              <a:rPr lang="ro-RO" altLang="en-US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o-RO" altLang="en-US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group</a:t>
            </a:r>
            <a:endParaRPr lang="ro-RO" altLang="en-US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5" name="Dreptunghi rotunjit 18"/>
          <p:cNvSpPr>
            <a:spLocks noChangeArrowheads="1"/>
          </p:cNvSpPr>
          <p:nvPr/>
        </p:nvSpPr>
        <p:spPr bwMode="auto">
          <a:xfrm>
            <a:off x="6389688" y="2341563"/>
            <a:ext cx="2566987" cy="1052512"/>
          </a:xfrm>
          <a:prstGeom prst="roundRect">
            <a:avLst>
              <a:gd name="adj" fmla="val 16667"/>
            </a:avLst>
          </a:prstGeom>
          <a:solidFill>
            <a:schemeClr val="accent4">
              <a:lumMod val="50000"/>
            </a:schemeClr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Air Quality Monitoring Department (Balti town)</a:t>
            </a:r>
            <a:endParaRPr lang="ro-RO" altLang="en-US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" name="Dreptunghi rotunjit 18"/>
          <p:cNvSpPr>
            <a:spLocks noChangeArrowheads="1"/>
          </p:cNvSpPr>
          <p:nvPr/>
        </p:nvSpPr>
        <p:spPr bwMode="auto">
          <a:xfrm>
            <a:off x="3246438" y="3627438"/>
            <a:ext cx="2678112" cy="901700"/>
          </a:xfrm>
          <a:prstGeom prst="roundRect">
            <a:avLst>
              <a:gd name="adj" fmla="val 16667"/>
            </a:avLst>
          </a:prstGeom>
          <a:solidFill>
            <a:schemeClr val="accent4">
              <a:lumMod val="50000"/>
            </a:schemeClr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o-RO" altLang="en-US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</a:t>
            </a:r>
            <a:r>
              <a:rPr lang="ro-RO" altLang="en-US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o-RO" altLang="en-US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</a:t>
            </a:r>
            <a:r>
              <a:rPr lang="ro-RO" altLang="en-US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Quality Monitoring</a:t>
            </a:r>
            <a:r>
              <a:rPr lang="en-US" altLang="en-US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center</a:t>
            </a:r>
            <a:endParaRPr lang="ro-RO" altLang="en-US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6" name="Dreptunghi rotunjit 18"/>
          <p:cNvSpPr>
            <a:spLocks noChangeArrowheads="1"/>
          </p:cNvSpPr>
          <p:nvPr/>
        </p:nvSpPr>
        <p:spPr bwMode="auto">
          <a:xfrm>
            <a:off x="3476625" y="4868863"/>
            <a:ext cx="2217738" cy="584200"/>
          </a:xfrm>
          <a:prstGeom prst="roundRect">
            <a:avLst>
              <a:gd name="adj" fmla="val 16667"/>
            </a:avLst>
          </a:prstGeom>
          <a:solidFill>
            <a:schemeClr val="accent4">
              <a:lumMod val="50000"/>
            </a:schemeClr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o-RO" altLang="en-US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Hydrochemistry</a:t>
            </a:r>
            <a:r>
              <a:rPr lang="en-US" altLang="en-US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o-RO" altLang="en-US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group</a:t>
            </a:r>
            <a:endParaRPr lang="ro-RO" altLang="en-US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7" name="Dreptunghi rotunjit 18"/>
          <p:cNvSpPr>
            <a:spLocks noChangeArrowheads="1"/>
          </p:cNvSpPr>
          <p:nvPr/>
        </p:nvSpPr>
        <p:spPr bwMode="auto">
          <a:xfrm>
            <a:off x="6594475" y="4718050"/>
            <a:ext cx="2217738" cy="584200"/>
          </a:xfrm>
          <a:prstGeom prst="roundRect">
            <a:avLst>
              <a:gd name="adj" fmla="val 16667"/>
            </a:avLst>
          </a:prstGeom>
          <a:solidFill>
            <a:schemeClr val="accent4">
              <a:lumMod val="50000"/>
            </a:schemeClr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o-RO" altLang="en-US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Hydrobiology</a:t>
            </a:r>
            <a:r>
              <a:rPr lang="en-US" altLang="en-US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group</a:t>
            </a:r>
            <a:endParaRPr lang="ro-RO" altLang="en-US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1" name="AutoShape 29"/>
          <p:cNvCxnSpPr>
            <a:cxnSpLocks noChangeShapeType="1"/>
            <a:stCxn id="72" idx="2"/>
            <a:endCxn id="76" idx="0"/>
          </p:cNvCxnSpPr>
          <p:nvPr/>
        </p:nvCxnSpPr>
        <p:spPr bwMode="auto">
          <a:xfrm rot="5400000">
            <a:off x="4416425" y="4699001"/>
            <a:ext cx="339725" cy="12700"/>
          </a:xfrm>
          <a:prstGeom prst="curvedConnector3">
            <a:avLst>
              <a:gd name="adj1" fmla="val 50000"/>
            </a:avLst>
          </a:prstGeom>
          <a:noFill/>
          <a:ln w="22225">
            <a:solidFill>
              <a:schemeClr val="accent4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</p:cxnSp>
      <p:pic>
        <p:nvPicPr>
          <p:cNvPr id="9830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9350" y="0"/>
            <a:ext cx="37465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065" name="Text Box 2"/>
          <p:cNvSpPr txBox="1">
            <a:spLocks noChangeArrowheads="1"/>
          </p:cNvSpPr>
          <p:nvPr/>
        </p:nvSpPr>
        <p:spPr bwMode="auto">
          <a:xfrm>
            <a:off x="4837113" y="0"/>
            <a:ext cx="3816350" cy="762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altLang="ru-RU" sz="2200" b="1">
                <a:solidFill>
                  <a:srgbClr val="F38405"/>
                </a:solidFill>
              </a:rPr>
              <a:t>Network monitoring </a:t>
            </a:r>
          </a:p>
          <a:p>
            <a:pPr defTabSz="914400"/>
            <a:r>
              <a:rPr lang="en-US" altLang="ru-RU" sz="2200" b="1">
                <a:solidFill>
                  <a:srgbClr val="F38405"/>
                </a:solidFill>
              </a:rPr>
              <a:t>of air quality and surface water</a:t>
            </a:r>
            <a:endParaRPr lang="ro-RO" altLang="ru-RU" sz="2200" b="1">
              <a:solidFill>
                <a:srgbClr val="F38405"/>
              </a:solidFill>
            </a:endParaRPr>
          </a:p>
        </p:txBody>
      </p:sp>
      <p:sp>
        <p:nvSpPr>
          <p:cNvPr id="984066" name="Text Box 3"/>
          <p:cNvSpPr txBox="1">
            <a:spLocks noChangeArrowheads="1"/>
          </p:cNvSpPr>
          <p:nvPr/>
        </p:nvSpPr>
        <p:spPr bwMode="auto">
          <a:xfrm>
            <a:off x="3057525" y="2690813"/>
            <a:ext cx="4627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buFont typeface="Arial" charset="0"/>
              <a:buNone/>
            </a:pPr>
            <a:endParaRPr lang="ru-RU" altLang="ru-RU" sz="1800">
              <a:solidFill>
                <a:srgbClr val="F38405"/>
              </a:solidFill>
              <a:latin typeface="Verdana" pitchFamily="34" charset="0"/>
              <a:ea typeface="幼圆"/>
              <a:cs typeface="幼圆"/>
            </a:endParaRPr>
          </a:p>
        </p:txBody>
      </p:sp>
      <p:pic>
        <p:nvPicPr>
          <p:cNvPr id="984067" name="Picture 4" descr="Untitled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75" y="962025"/>
            <a:ext cx="3632200" cy="466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4068" name="Picture 5" descr="Untitled-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5" y="2517775"/>
            <a:ext cx="1158875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4069" name="Picture 6" descr="Untitled-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89213" y="4325938"/>
            <a:ext cx="1122362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4070" name="Picture 7" descr="Untitled-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30500" y="962025"/>
            <a:ext cx="9810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22700" y="4451350"/>
            <a:ext cx="5216525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3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5888" y="2314575"/>
            <a:ext cx="5218112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4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27475" y="804863"/>
            <a:ext cx="52165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8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8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89" name="Text Box 7"/>
          <p:cNvSpPr txBox="1">
            <a:spLocks noChangeArrowheads="1"/>
          </p:cNvSpPr>
          <p:nvPr/>
        </p:nvSpPr>
        <p:spPr bwMode="auto">
          <a:xfrm>
            <a:off x="739775" y="100013"/>
            <a:ext cx="3473450" cy="7699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0" hangingPunct="0">
              <a:buFont typeface="Arial" charset="0"/>
              <a:buNone/>
            </a:pPr>
            <a:r>
              <a:rPr lang="en-US" altLang="ru-RU" sz="2200" b="1">
                <a:solidFill>
                  <a:srgbClr val="F38405"/>
                </a:solidFill>
                <a:latin typeface="Verdana" pitchFamily="34" charset="0"/>
                <a:ea typeface="幼圆"/>
                <a:cs typeface="幼圆"/>
              </a:rPr>
              <a:t>Network monitoring </a:t>
            </a:r>
          </a:p>
          <a:p>
            <a:pPr algn="ctr" defTabSz="914400" eaLnBrk="0" hangingPunct="0">
              <a:buFont typeface="Arial" charset="0"/>
              <a:buNone/>
            </a:pPr>
            <a:r>
              <a:rPr lang="en-US" altLang="ru-RU" sz="2200" b="1">
                <a:solidFill>
                  <a:srgbClr val="F38405"/>
                </a:solidFill>
                <a:latin typeface="Verdana" pitchFamily="34" charset="0"/>
                <a:ea typeface="幼圆"/>
                <a:cs typeface="幼圆"/>
              </a:rPr>
              <a:t>of air quality</a:t>
            </a:r>
            <a:endParaRPr lang="ro-RO" altLang="ru-RU" sz="2200" b="1">
              <a:solidFill>
                <a:srgbClr val="F38405"/>
              </a:solidFill>
              <a:latin typeface="Verdana" pitchFamily="34" charset="0"/>
              <a:ea typeface="幼圆"/>
              <a:cs typeface="幼圆"/>
            </a:endParaRPr>
          </a:p>
        </p:txBody>
      </p:sp>
      <p:sp>
        <p:nvSpPr>
          <p:cNvPr id="99339" name="Прямоугольник 4"/>
          <p:cNvSpPr>
            <a:spLocks noChangeArrowheads="1"/>
          </p:cNvSpPr>
          <p:nvPr/>
        </p:nvSpPr>
        <p:spPr bwMode="auto">
          <a:xfrm>
            <a:off x="604838" y="941388"/>
            <a:ext cx="3240087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2775" indent="403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339975" indent="403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97175" indent="403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54375" indent="403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1500" b="1" dirty="0">
                <a:solidFill>
                  <a:srgbClr val="8C99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幼圆"/>
                <a:cs typeface="幼圆"/>
              </a:rPr>
              <a:t>Placement</a:t>
            </a:r>
            <a:r>
              <a:rPr lang="ro-RO" altLang="en-US" sz="1500" b="1" dirty="0">
                <a:solidFill>
                  <a:srgbClr val="8C99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幼圆"/>
                <a:cs typeface="幼圆"/>
              </a:rPr>
              <a:t> POP </a:t>
            </a:r>
            <a:r>
              <a:rPr lang="en-US" altLang="en-US" sz="1500" b="1" dirty="0">
                <a:solidFill>
                  <a:srgbClr val="8C99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幼圆"/>
                <a:cs typeface="幼圆"/>
              </a:rPr>
              <a:t>in Chisinau</a:t>
            </a:r>
            <a:endParaRPr lang="ru-RU" altLang="en-US" sz="1500" b="1" dirty="0">
              <a:solidFill>
                <a:srgbClr val="8C99C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幼圆"/>
              <a:cs typeface="幼圆"/>
            </a:endParaRPr>
          </a:p>
        </p:txBody>
      </p:sp>
      <p:pic>
        <p:nvPicPr>
          <p:cNvPr id="98509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5" y="1263650"/>
            <a:ext cx="4191000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5092" name="Рисунок 2"/>
          <p:cNvPicPr>
            <a:picLocks noChangeAspect="1"/>
          </p:cNvPicPr>
          <p:nvPr/>
        </p:nvPicPr>
        <p:blipFill>
          <a:blip r:embed="rId3"/>
          <a:srcRect l="7014" t="8978" r="3922" b="2274"/>
          <a:stretch>
            <a:fillRect/>
          </a:stretch>
        </p:blipFill>
        <p:spPr bwMode="auto">
          <a:xfrm>
            <a:off x="4860925" y="100013"/>
            <a:ext cx="3967163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9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60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92938" y="854075"/>
            <a:ext cx="187801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1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4838" y="908050"/>
            <a:ext cx="2736850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2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6175" y="3352800"/>
            <a:ext cx="2706688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6116" name="Прямоугольник 11"/>
          <p:cNvSpPr>
            <a:spLocks noChangeArrowheads="1"/>
          </p:cNvSpPr>
          <p:nvPr/>
        </p:nvSpPr>
        <p:spPr bwMode="auto">
          <a:xfrm>
            <a:off x="4243388" y="84138"/>
            <a:ext cx="4900612" cy="7699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buFont typeface="Arial" charset="0"/>
              <a:buNone/>
            </a:pPr>
            <a:r>
              <a:rPr lang="ro-RO" altLang="en-US" sz="2200" b="1">
                <a:solidFill>
                  <a:srgbClr val="F38405"/>
                </a:solidFill>
                <a:latin typeface="Verdana" pitchFamily="34" charset="0"/>
                <a:ea typeface="幼圆"/>
                <a:cs typeface="幼圆"/>
              </a:rPr>
              <a:t>Environmental Radioactivity Monitoring</a:t>
            </a:r>
            <a:endParaRPr lang="ru-RU" altLang="en-US" sz="2200">
              <a:solidFill>
                <a:srgbClr val="FFC000"/>
              </a:solidFill>
              <a:latin typeface="Verdana" pitchFamily="34" charset="0"/>
              <a:ea typeface="幼圆"/>
              <a:cs typeface="幼圆"/>
            </a:endParaRPr>
          </a:p>
        </p:txBody>
      </p:sp>
      <p:pic>
        <p:nvPicPr>
          <p:cNvPr id="100364" name="Picture 6" descr="F%2018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2798763"/>
            <a:ext cx="1931987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6118" name="Рисунок 1"/>
          <p:cNvPicPr>
            <a:picLocks noChangeAspect="1"/>
          </p:cNvPicPr>
          <p:nvPr/>
        </p:nvPicPr>
        <p:blipFill>
          <a:blip r:embed="rId6"/>
          <a:srcRect l="7216" t="9262" r="4929" b="1698"/>
          <a:stretch>
            <a:fillRect/>
          </a:stretch>
        </p:blipFill>
        <p:spPr bwMode="auto">
          <a:xfrm>
            <a:off x="52388" y="26988"/>
            <a:ext cx="3968750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137" name="Прямоугольник 3"/>
          <p:cNvSpPr>
            <a:spLocks noChangeArrowheads="1"/>
          </p:cNvSpPr>
          <p:nvPr/>
        </p:nvSpPr>
        <p:spPr bwMode="auto">
          <a:xfrm>
            <a:off x="4803775" y="109538"/>
            <a:ext cx="4297363" cy="6461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buFont typeface="Arial" charset="0"/>
              <a:buNone/>
            </a:pPr>
            <a:r>
              <a:rPr lang="en-US" altLang="en-US" sz="1800" b="1">
                <a:solidFill>
                  <a:srgbClr val="F38405"/>
                </a:solidFill>
                <a:latin typeface="Verdana" pitchFamily="34" charset="0"/>
                <a:ea typeface="幼圆"/>
                <a:cs typeface="幼圆"/>
              </a:rPr>
              <a:t>Center Surface Water Quality Monitoring (CSWQM)</a:t>
            </a:r>
            <a:endParaRPr lang="ru-RU" altLang="en-US" sz="1800" b="1">
              <a:solidFill>
                <a:srgbClr val="F38405"/>
              </a:solidFill>
              <a:latin typeface="Verdana" pitchFamily="34" charset="0"/>
              <a:ea typeface="幼圆"/>
              <a:cs typeface="幼圆"/>
            </a:endParaRPr>
          </a:p>
        </p:txBody>
      </p:sp>
      <p:pic>
        <p:nvPicPr>
          <p:cNvPr id="987138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5738" y="954088"/>
            <a:ext cx="37338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00" y="2865438"/>
            <a:ext cx="345122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2675" y="768350"/>
            <a:ext cx="3103563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2" name="Picture 2" descr="http://www.meteo.md/trening/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9538" y="762000"/>
            <a:ext cx="3071813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3" name="Picture 9" descr="E:\My Pictures\Picasa\Exporturi\FOTO\IMG_258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0963" y="2859088"/>
            <a:ext cx="3036887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Рисунок 1"/>
          <p:cNvSpPr>
            <a:spLocks noChangeAspect="1" noChangeArrowheads="1"/>
          </p:cNvSpPr>
          <p:nvPr/>
        </p:nvSpPr>
        <p:spPr bwMode="auto">
          <a:xfrm>
            <a:off x="288925" y="1285875"/>
            <a:ext cx="3563938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Font typeface="Arial" charset="0"/>
              <a:buNone/>
            </a:pPr>
            <a:endParaRPr lang="ro-RO" altLang="en-US"/>
          </a:p>
        </p:txBody>
      </p:sp>
      <p:pic>
        <p:nvPicPr>
          <p:cNvPr id="102403" name="Рисунок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6213" y="2859088"/>
            <a:ext cx="1828801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Рисунок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7838" y="4035425"/>
            <a:ext cx="2408237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Рисунок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3988" y="1274763"/>
            <a:ext cx="2316162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Рисунок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200" y="4090988"/>
            <a:ext cx="1368425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7" name="Рисунок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3213" y="1319213"/>
            <a:ext cx="199707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8" name="Рисунок 12"/>
          <p:cNvPicPr>
            <a:picLocks noChangeAspect="1" noChangeArrowheads="1"/>
          </p:cNvPicPr>
          <p:nvPr/>
        </p:nvPicPr>
        <p:blipFill>
          <a:blip r:embed="rId7"/>
          <a:srcRect l="-887" t="11209"/>
          <a:stretch>
            <a:fillRect/>
          </a:stretch>
        </p:blipFill>
        <p:spPr bwMode="auto">
          <a:xfrm>
            <a:off x="4856163" y="1358900"/>
            <a:ext cx="3228975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9" name="Рисунок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70700" y="4108450"/>
            <a:ext cx="218757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0" name="Рисунок 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57600" y="2719388"/>
            <a:ext cx="2249488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1" name="Рисунок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31013" y="1268413"/>
            <a:ext cx="1995487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2" name="Рисунок 16"/>
          <p:cNvPicPr>
            <a:picLocks noChangeAspect="1" noChangeArrowheads="1"/>
          </p:cNvPicPr>
          <p:nvPr/>
        </p:nvPicPr>
        <p:blipFill>
          <a:blip r:embed="rId10"/>
          <a:srcRect l="-104" t="9746" r="-2"/>
          <a:stretch>
            <a:fillRect/>
          </a:stretch>
        </p:blipFill>
        <p:spPr bwMode="auto">
          <a:xfrm>
            <a:off x="6569075" y="1390650"/>
            <a:ext cx="2519363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13" name="Прямоугольник 17"/>
          <p:cNvSpPr>
            <a:spLocks noChangeArrowheads="1"/>
          </p:cNvSpPr>
          <p:nvPr/>
        </p:nvSpPr>
        <p:spPr bwMode="auto">
          <a:xfrm>
            <a:off x="53975" y="844550"/>
            <a:ext cx="4546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buFont typeface="Arial" charset="0"/>
              <a:buNone/>
            </a:pPr>
            <a:r>
              <a:rPr lang="en-US" altLang="en-US" sz="1200" b="1" u="sng">
                <a:solidFill>
                  <a:srgbClr val="3F3F3F"/>
                </a:solidFill>
                <a:latin typeface="Verdana" pitchFamily="34" charset="0"/>
                <a:ea typeface="幼圆"/>
                <a:cs typeface="幼圆"/>
              </a:rPr>
              <a:t>Natural sediments from lakes, rivers and water basins of the Republic of Moldova</a:t>
            </a:r>
            <a:endParaRPr lang="ro-RO" altLang="en-US" sz="1200" b="1" u="sng">
              <a:solidFill>
                <a:srgbClr val="FF0000"/>
              </a:solidFill>
              <a:latin typeface="Verdana" pitchFamily="34" charset="0"/>
              <a:ea typeface="幼圆"/>
              <a:cs typeface="幼圆"/>
            </a:endParaRPr>
          </a:p>
        </p:txBody>
      </p:sp>
      <p:sp>
        <p:nvSpPr>
          <p:cNvPr id="102414" name="Прямоугольник 18"/>
          <p:cNvSpPr>
            <a:spLocks noChangeArrowheads="1"/>
          </p:cNvSpPr>
          <p:nvPr/>
        </p:nvSpPr>
        <p:spPr bwMode="auto">
          <a:xfrm>
            <a:off x="5486400" y="898525"/>
            <a:ext cx="2930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buFont typeface="Arial" charset="0"/>
              <a:buNone/>
            </a:pPr>
            <a:r>
              <a:rPr lang="ro-RO" altLang="en-US" sz="1200" b="1" u="sng">
                <a:solidFill>
                  <a:srgbClr val="3F3F3F"/>
                </a:solidFill>
                <a:latin typeface="Verdana" pitchFamily="34" charset="0"/>
                <a:ea typeface="幼圆"/>
                <a:cs typeface="幼圆"/>
              </a:rPr>
              <a:t>Fields and farm land</a:t>
            </a:r>
            <a:r>
              <a:rPr lang="en-US" altLang="en-US" sz="1200" b="1" u="sng">
                <a:solidFill>
                  <a:srgbClr val="3F3F3F"/>
                </a:solidFill>
                <a:latin typeface="Verdana" pitchFamily="34" charset="0"/>
                <a:ea typeface="幼圆"/>
                <a:cs typeface="幼圆"/>
              </a:rPr>
              <a:t>s</a:t>
            </a:r>
            <a:endParaRPr lang="en-US" altLang="ru-RU" sz="1200" u="sng">
              <a:solidFill>
                <a:srgbClr val="3F3F3F"/>
              </a:solidFill>
              <a:latin typeface="Verdana" pitchFamily="34" charset="0"/>
              <a:ea typeface="幼圆"/>
              <a:cs typeface="幼圆"/>
            </a:endParaRPr>
          </a:p>
        </p:txBody>
      </p:sp>
      <p:sp>
        <p:nvSpPr>
          <p:cNvPr id="988174" name="Прямоугольник 20"/>
          <p:cNvSpPr>
            <a:spLocks noChangeArrowheads="1"/>
          </p:cNvSpPr>
          <p:nvPr/>
        </p:nvSpPr>
        <p:spPr bwMode="auto">
          <a:xfrm>
            <a:off x="4805363" y="36513"/>
            <a:ext cx="4292600" cy="7699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buFont typeface="Arial" charset="0"/>
              <a:buNone/>
            </a:pPr>
            <a:r>
              <a:rPr lang="en-US" altLang="ru-RU" sz="2200" b="1">
                <a:solidFill>
                  <a:srgbClr val="F38405"/>
                </a:solidFill>
                <a:latin typeface="Verdana" pitchFamily="34" charset="0"/>
                <a:ea typeface="幼圆"/>
                <a:cs typeface="幼圆"/>
              </a:rPr>
              <a:t>Soil Quality Monitoring Network (SQMN)</a:t>
            </a:r>
            <a:endParaRPr lang="ru-RU" altLang="en-US" sz="2200" b="1">
              <a:solidFill>
                <a:srgbClr val="F38405"/>
              </a:solidFill>
              <a:latin typeface="Verdana" pitchFamily="34" charset="0"/>
              <a:ea typeface="幼圆"/>
              <a:cs typeface="幼圆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rcRect l="-201" t="8041" r="609" b="2466"/>
          <a:stretch>
            <a:fillRect/>
          </a:stretch>
        </p:blipFill>
        <p:spPr bwMode="auto">
          <a:xfrm>
            <a:off x="288925" y="1284288"/>
            <a:ext cx="3563938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10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 animBg="1" autoUpdateAnimBg="0"/>
      <p:bldP spid="102413" grpId="0" autoUpdateAnimBg="0"/>
      <p:bldP spid="102414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185" name="Прямоугольник 1"/>
          <p:cNvSpPr>
            <a:spLocks noChangeArrowheads="1"/>
          </p:cNvSpPr>
          <p:nvPr/>
        </p:nvSpPr>
        <p:spPr bwMode="auto">
          <a:xfrm>
            <a:off x="4805363" y="36513"/>
            <a:ext cx="4292600" cy="7699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buFont typeface="Arial" charset="0"/>
              <a:buNone/>
            </a:pPr>
            <a:r>
              <a:rPr lang="en-US" altLang="ru-RU" sz="2200" b="1">
                <a:solidFill>
                  <a:srgbClr val="F38405"/>
                </a:solidFill>
                <a:latin typeface="Verdana" pitchFamily="34" charset="0"/>
                <a:ea typeface="幼圆"/>
                <a:cs typeface="幼圆"/>
              </a:rPr>
              <a:t>Soil Quality Monitoring Network (SQMN)</a:t>
            </a:r>
            <a:endParaRPr lang="ru-RU" altLang="en-US" sz="2200" b="1">
              <a:solidFill>
                <a:srgbClr val="F38405"/>
              </a:solidFill>
              <a:latin typeface="Verdana" pitchFamily="34" charset="0"/>
              <a:ea typeface="幼圆"/>
              <a:cs typeface="幼圆"/>
            </a:endParaRPr>
          </a:p>
        </p:txBody>
      </p:sp>
      <p:pic>
        <p:nvPicPr>
          <p:cNvPr id="103427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175" y="514350"/>
            <a:ext cx="3544888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Рисунок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5725" y="3048000"/>
            <a:ext cx="2103438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Рисунок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775" y="4446588"/>
            <a:ext cx="1757363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Рисунок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8625" y="1079500"/>
            <a:ext cx="2249488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1" name="Прямоугольник 8"/>
          <p:cNvSpPr>
            <a:spLocks noChangeArrowheads="1"/>
          </p:cNvSpPr>
          <p:nvPr/>
        </p:nvSpPr>
        <p:spPr bwMode="auto">
          <a:xfrm>
            <a:off x="2817813" y="4446588"/>
            <a:ext cx="21050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buFont typeface="Arial" charset="0"/>
              <a:buNone/>
            </a:pPr>
            <a:r>
              <a:rPr lang="en-US" altLang="en-US" sz="1200" b="1">
                <a:solidFill>
                  <a:srgbClr val="3F3F3F"/>
                </a:solidFill>
                <a:latin typeface="Verdana" pitchFamily="34" charset="0"/>
                <a:ea typeface="幼圆"/>
                <a:cs typeface="幼圆"/>
              </a:rPr>
              <a:t>Lands located near roads with varying degrees of intensity of movement</a:t>
            </a:r>
            <a:endParaRPr lang="ro-RO" altLang="en-US" sz="1200" b="1">
              <a:solidFill>
                <a:srgbClr val="FF0000"/>
              </a:solidFill>
              <a:latin typeface="Verdana" pitchFamily="34" charset="0"/>
              <a:ea typeface="幼圆"/>
              <a:cs typeface="幼圆"/>
            </a:endParaRPr>
          </a:p>
        </p:txBody>
      </p:sp>
      <p:pic>
        <p:nvPicPr>
          <p:cNvPr id="103432" name="Рисунок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18100" y="1042988"/>
            <a:ext cx="3686175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3" name="Рисунок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92563" y="2444750"/>
            <a:ext cx="2341562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4" name="Рисунок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73638" y="4144963"/>
            <a:ext cx="1560512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5" name="Рисунок 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88163" y="701675"/>
            <a:ext cx="2225675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6" name="Прямоугольник 16"/>
          <p:cNvSpPr>
            <a:spLocks noChangeArrowheads="1"/>
          </p:cNvSpPr>
          <p:nvPr/>
        </p:nvSpPr>
        <p:spPr bwMode="auto">
          <a:xfrm>
            <a:off x="7296150" y="4713288"/>
            <a:ext cx="1924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buFont typeface="Arial" charset="0"/>
              <a:buNone/>
            </a:pPr>
            <a:r>
              <a:rPr lang="en-US" altLang="en-US" sz="1200" b="1">
                <a:solidFill>
                  <a:srgbClr val="3F3F3F"/>
                </a:solidFill>
                <a:latin typeface="Verdana" pitchFamily="34" charset="0"/>
                <a:ea typeface="幼圆"/>
                <a:cs typeface="幼圆"/>
              </a:rPr>
              <a:t>Urban lands in cities and towns</a:t>
            </a:r>
            <a:endParaRPr lang="en-US" altLang="ru-RU" sz="1200">
              <a:solidFill>
                <a:srgbClr val="3F3F3F"/>
              </a:solidFill>
              <a:latin typeface="Verdana" pitchFamily="34" charset="0"/>
              <a:ea typeface="幼圆"/>
              <a:cs typeface="幼圆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03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1" grpId="0" autoUpdateAnimBg="0"/>
      <p:bldP spid="10343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reptunghi rotunjit 2"/>
          <p:cNvSpPr>
            <a:spLocks noChangeArrowheads="1"/>
          </p:cNvSpPr>
          <p:nvPr/>
        </p:nvSpPr>
        <p:spPr bwMode="auto">
          <a:xfrm>
            <a:off x="282576" y="689144"/>
            <a:ext cx="8640000" cy="822156"/>
          </a:xfrm>
          <a:prstGeom prst="roundRect">
            <a:avLst>
              <a:gd name="adj" fmla="val 16667"/>
            </a:avLst>
          </a:prstGeom>
          <a:solidFill>
            <a:srgbClr val="47B6E7"/>
          </a:solidFill>
          <a:ln w="12700">
            <a:solidFill>
              <a:srgbClr val="47B6E7"/>
            </a:solidFill>
            <a:miter lim="800000"/>
            <a:headEnd/>
            <a:tailEnd/>
          </a:ln>
        </p:spPr>
        <p:txBody>
          <a:bodyPr anchor="ctr"/>
          <a:lstStyle>
            <a:lvl1pPr marL="2857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200" b="1" kern="0" dirty="0">
                <a:solidFill>
                  <a:schemeClr val="bg1"/>
                </a:solidFill>
                <a:highlight>
                  <a:srgbClr val="47B6E7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monitor the state and evolution of the </a:t>
            </a:r>
            <a:r>
              <a:rPr lang="en-US" sz="1200" b="1" kern="0" dirty="0" err="1">
                <a:solidFill>
                  <a:schemeClr val="bg1"/>
                </a:solidFill>
                <a:highlight>
                  <a:srgbClr val="47B6E7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hydrometeorological</a:t>
            </a:r>
            <a:r>
              <a:rPr lang="en-US" sz="1200" b="1" kern="0" dirty="0">
                <a:solidFill>
                  <a:schemeClr val="bg1"/>
                </a:solidFill>
                <a:highlight>
                  <a:srgbClr val="47B6E7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conditions and environment quality with the purpose to protect the population and economical agents from dangerous </a:t>
            </a:r>
            <a:r>
              <a:rPr lang="en-US" sz="1200" b="1" kern="0" dirty="0" err="1">
                <a:solidFill>
                  <a:schemeClr val="bg1"/>
                </a:solidFill>
                <a:highlight>
                  <a:srgbClr val="47B6E7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hydrometeorological</a:t>
            </a:r>
            <a:r>
              <a:rPr lang="en-US" sz="1200" b="1" kern="0" dirty="0">
                <a:solidFill>
                  <a:schemeClr val="bg1"/>
                </a:solidFill>
                <a:highlight>
                  <a:srgbClr val="47B6E7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phenomena and from environmental pollution;</a:t>
            </a:r>
            <a:endParaRPr lang="en-US" altLang="ru-RU" sz="1200" b="1" kern="0" dirty="0">
              <a:solidFill>
                <a:schemeClr val="bg1"/>
              </a:solidFill>
              <a:highlight>
                <a:srgbClr val="47B6E7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7" name="Dreptunghi rotunjit 2"/>
          <p:cNvSpPr>
            <a:spLocks noChangeArrowheads="1"/>
          </p:cNvSpPr>
          <p:nvPr/>
        </p:nvSpPr>
        <p:spPr bwMode="auto">
          <a:xfrm>
            <a:off x="282575" y="1709738"/>
            <a:ext cx="8640000" cy="468312"/>
          </a:xfrm>
          <a:prstGeom prst="roundRect">
            <a:avLst>
              <a:gd name="adj" fmla="val 16667"/>
            </a:avLst>
          </a:prstGeom>
          <a:solidFill>
            <a:srgbClr val="47B6E7"/>
          </a:solidFill>
          <a:ln w="12700">
            <a:solidFill>
              <a:srgbClr val="47B6E7"/>
            </a:solidFill>
            <a:miter lim="800000"/>
            <a:headEnd/>
            <a:tailEnd/>
          </a:ln>
        </p:spPr>
        <p:txBody>
          <a:bodyPr anchor="ctr"/>
          <a:lstStyle>
            <a:lvl1pPr marL="2857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91440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200" b="1" kern="0" dirty="0">
                <a:solidFill>
                  <a:schemeClr val="bg1"/>
                </a:solidFill>
                <a:highlight>
                  <a:srgbClr val="47B6E7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Elaborate meteorological,  aeronautical, agrometeorological, hydrological forecasts as well as the forecast on the environmental pollution;</a:t>
            </a:r>
            <a:endParaRPr lang="ro-RO" sz="1200" b="1" kern="0" dirty="0">
              <a:solidFill>
                <a:schemeClr val="bg1"/>
              </a:solidFill>
              <a:highlight>
                <a:srgbClr val="47B6E7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Dreptunghi rotunjit 2"/>
          <p:cNvSpPr>
            <a:spLocks noChangeArrowheads="1"/>
          </p:cNvSpPr>
          <p:nvPr/>
        </p:nvSpPr>
        <p:spPr bwMode="auto">
          <a:xfrm>
            <a:off x="282575" y="2376488"/>
            <a:ext cx="8640000" cy="493712"/>
          </a:xfrm>
          <a:prstGeom prst="roundRect">
            <a:avLst>
              <a:gd name="adj" fmla="val 16667"/>
            </a:avLst>
          </a:prstGeom>
          <a:solidFill>
            <a:srgbClr val="47B6E7"/>
          </a:solidFill>
          <a:ln w="12700">
            <a:solidFill>
              <a:srgbClr val="47B6E7"/>
            </a:solidFill>
            <a:miter lim="800000"/>
            <a:headEnd/>
            <a:tailEnd/>
          </a:ln>
        </p:spPr>
        <p:txBody>
          <a:bodyPr anchor="ctr"/>
          <a:lstStyle>
            <a:lvl1pPr marL="2857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91440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200" b="1" kern="0" dirty="0">
                <a:solidFill>
                  <a:schemeClr val="bg1"/>
                </a:solidFill>
                <a:highlight>
                  <a:srgbClr val="47B6E7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issue warnings on </a:t>
            </a:r>
            <a:r>
              <a:rPr lang="en-US" sz="1200" b="1" kern="0" dirty="0" err="1">
                <a:solidFill>
                  <a:schemeClr val="bg1"/>
                </a:solidFill>
                <a:highlight>
                  <a:srgbClr val="47B6E7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hydrometeorological</a:t>
            </a:r>
            <a:r>
              <a:rPr lang="en-US" sz="1200" b="1" kern="0" dirty="0">
                <a:solidFill>
                  <a:schemeClr val="bg1"/>
                </a:solidFill>
                <a:highlight>
                  <a:srgbClr val="47B6E7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hazardous phenomena, as well as on the environmental pollution;</a:t>
            </a:r>
            <a:endParaRPr lang="ro-RO" sz="1200" b="1" kern="0" dirty="0">
              <a:solidFill>
                <a:schemeClr val="bg1"/>
              </a:solidFill>
              <a:highlight>
                <a:srgbClr val="47B6E7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220663"/>
            <a:ext cx="91440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tasks of the State </a:t>
            </a:r>
            <a:r>
              <a:rPr lang="en-US" sz="1800" b="1" kern="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Hydrometeorological</a:t>
            </a:r>
            <a:r>
              <a:rPr lang="en-US" sz="1800" b="1" kern="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Service are:</a:t>
            </a:r>
            <a:endParaRPr lang="ro-RO" sz="1800" kern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Dreptunghi rotunjit 2"/>
          <p:cNvSpPr>
            <a:spLocks noChangeArrowheads="1"/>
          </p:cNvSpPr>
          <p:nvPr/>
        </p:nvSpPr>
        <p:spPr bwMode="auto">
          <a:xfrm>
            <a:off x="282575" y="3068638"/>
            <a:ext cx="8640000" cy="601662"/>
          </a:xfrm>
          <a:prstGeom prst="roundRect">
            <a:avLst>
              <a:gd name="adj" fmla="val 16667"/>
            </a:avLst>
          </a:prstGeom>
          <a:solidFill>
            <a:srgbClr val="47B6E7"/>
          </a:solidFill>
          <a:ln w="12700">
            <a:solidFill>
              <a:srgbClr val="47B6E7"/>
            </a:solidFill>
            <a:miter lim="800000"/>
            <a:headEnd/>
            <a:tailEnd/>
          </a:ln>
        </p:spPr>
        <p:txBody>
          <a:bodyPr anchor="ctr"/>
          <a:lstStyle>
            <a:lvl1pPr marL="2857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91440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200" b="1" kern="0" dirty="0">
                <a:solidFill>
                  <a:schemeClr val="bg1"/>
                </a:solidFill>
                <a:highlight>
                  <a:srgbClr val="47B6E7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meet the demand for </a:t>
            </a:r>
            <a:r>
              <a:rPr lang="en-US" sz="1200" b="1" kern="0" dirty="0" err="1">
                <a:solidFill>
                  <a:schemeClr val="bg1"/>
                </a:solidFill>
                <a:highlight>
                  <a:srgbClr val="47B6E7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hydrometeorological</a:t>
            </a:r>
            <a:r>
              <a:rPr lang="en-US" sz="1200" b="1" kern="0" dirty="0">
                <a:solidFill>
                  <a:schemeClr val="bg1"/>
                </a:solidFill>
                <a:highlight>
                  <a:srgbClr val="47B6E7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information of the population, economic agents, national security, public authorities;</a:t>
            </a:r>
            <a:endParaRPr lang="ro-RO" sz="1200" b="1" kern="0" dirty="0">
              <a:solidFill>
                <a:schemeClr val="bg1"/>
              </a:solidFill>
              <a:highlight>
                <a:srgbClr val="47B6E7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Dreptunghi rotunjit 2"/>
          <p:cNvSpPr>
            <a:spLocks noChangeArrowheads="1"/>
          </p:cNvSpPr>
          <p:nvPr/>
        </p:nvSpPr>
        <p:spPr bwMode="auto">
          <a:xfrm>
            <a:off x="282575" y="3868738"/>
            <a:ext cx="8640000" cy="785812"/>
          </a:xfrm>
          <a:prstGeom prst="roundRect">
            <a:avLst>
              <a:gd name="adj" fmla="val 16667"/>
            </a:avLst>
          </a:prstGeom>
          <a:solidFill>
            <a:srgbClr val="47B6E7"/>
          </a:solidFill>
          <a:ln w="12700">
            <a:solidFill>
              <a:srgbClr val="47B6E7"/>
            </a:solidFill>
            <a:miter lim="800000"/>
            <a:headEnd/>
            <a:tailEnd/>
          </a:ln>
        </p:spPr>
        <p:txBody>
          <a:bodyPr anchor="ctr"/>
          <a:lstStyle>
            <a:lvl1pPr marL="2857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91440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200" b="1" kern="0" dirty="0">
                <a:solidFill>
                  <a:schemeClr val="bg1"/>
                </a:solidFill>
                <a:highlight>
                  <a:srgbClr val="47B6E7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Establish and operate the </a:t>
            </a:r>
            <a:r>
              <a:rPr lang="en-US" sz="1200" b="1" kern="0" dirty="0" err="1">
                <a:solidFill>
                  <a:schemeClr val="bg1"/>
                </a:solidFill>
                <a:highlight>
                  <a:srgbClr val="47B6E7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Hydrometeorological</a:t>
            </a:r>
            <a:r>
              <a:rPr lang="en-US" sz="1200" b="1" kern="0" dirty="0">
                <a:solidFill>
                  <a:schemeClr val="bg1"/>
                </a:solidFill>
                <a:highlight>
                  <a:srgbClr val="47B6E7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 State Fund in support of </a:t>
            </a:r>
            <a:r>
              <a:rPr lang="en-US" sz="1200" b="1" kern="0" dirty="0" err="1">
                <a:solidFill>
                  <a:schemeClr val="bg1"/>
                </a:solidFill>
                <a:highlight>
                  <a:srgbClr val="47B6E7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hydrometeorological</a:t>
            </a:r>
            <a:r>
              <a:rPr lang="en-US" sz="1200" b="1" kern="0" dirty="0">
                <a:solidFill>
                  <a:schemeClr val="bg1"/>
                </a:solidFill>
                <a:highlight>
                  <a:srgbClr val="47B6E7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 justification, design, construction and exploitation of socio-economic objects;</a:t>
            </a:r>
            <a:endParaRPr lang="ro-RO" sz="1200" b="1" kern="0" dirty="0">
              <a:solidFill>
                <a:schemeClr val="bg1"/>
              </a:solidFill>
              <a:highlight>
                <a:srgbClr val="47B6E7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Dreptunghi rotunjit 2"/>
          <p:cNvSpPr>
            <a:spLocks noChangeArrowheads="1"/>
          </p:cNvSpPr>
          <p:nvPr/>
        </p:nvSpPr>
        <p:spPr bwMode="auto">
          <a:xfrm>
            <a:off x="282575" y="4852988"/>
            <a:ext cx="8640000" cy="720000"/>
          </a:xfrm>
          <a:prstGeom prst="roundRect">
            <a:avLst>
              <a:gd name="adj" fmla="val 16667"/>
            </a:avLst>
          </a:prstGeom>
          <a:solidFill>
            <a:srgbClr val="47B6E7"/>
          </a:solidFill>
          <a:ln w="12700">
            <a:solidFill>
              <a:srgbClr val="47B6E7"/>
            </a:solidFill>
            <a:miter lim="800000"/>
            <a:headEnd/>
            <a:tailEnd/>
          </a:ln>
        </p:spPr>
        <p:txBody>
          <a:bodyPr anchor="ctr"/>
          <a:lstStyle>
            <a:lvl1pPr marL="2857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91440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200" b="1" kern="0" dirty="0">
                <a:solidFill>
                  <a:schemeClr val="bg1"/>
                </a:solidFill>
                <a:highlight>
                  <a:srgbClr val="47B6E7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Participate in the international data exchange within the global observing system and to fulfill the commitments under the conventions and international agreements signed by the Republic of Moldova.</a:t>
            </a:r>
            <a:endParaRPr lang="ro-RO" sz="1200" b="1" kern="0" dirty="0">
              <a:solidFill>
                <a:schemeClr val="bg1"/>
              </a:solidFill>
              <a:highlight>
                <a:srgbClr val="47B6E7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625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9350" y="0"/>
            <a:ext cx="37465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209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0" y="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Прямоугольник 2"/>
          <p:cNvSpPr>
            <a:spLocks noChangeArrowheads="1"/>
          </p:cNvSpPr>
          <p:nvPr/>
        </p:nvSpPr>
        <p:spPr bwMode="auto">
          <a:xfrm>
            <a:off x="184150" y="1749425"/>
            <a:ext cx="26797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sz="3300" b="1" kern="0" dirty="0">
                <a:solidFill>
                  <a:srgbClr val="0D0D0D"/>
                </a:solidFill>
                <a:latin typeface="Verdana" panose="020B0604030504040204" pitchFamily="34" charset="0"/>
                <a:cs typeface="+mn-cs"/>
              </a:rPr>
              <a:t>Thank you for attention</a:t>
            </a:r>
            <a:endParaRPr lang="ru-RU" altLang="en-US" sz="3300" b="1" kern="0" dirty="0">
              <a:solidFill>
                <a:srgbClr val="0D0D0D"/>
              </a:solidFill>
              <a:latin typeface="Verdana" panose="020B0604030504040204" pitchFamily="34" charset="0"/>
              <a:cs typeface="+mn-cs"/>
            </a:endParaRPr>
          </a:p>
        </p:txBody>
      </p:sp>
      <p:sp>
        <p:nvSpPr>
          <p:cNvPr id="106500" name="Прямоугольник 3"/>
          <p:cNvSpPr>
            <a:spLocks noChangeArrowheads="1"/>
          </p:cNvSpPr>
          <p:nvPr/>
        </p:nvSpPr>
        <p:spPr bwMode="auto">
          <a:xfrm>
            <a:off x="6288088" y="2257425"/>
            <a:ext cx="28559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3300" b="1" kern="0" dirty="0">
                <a:solidFill>
                  <a:srgbClr val="0D0D0D"/>
                </a:solidFill>
                <a:latin typeface="Verdana" panose="020B0604030504040204" pitchFamily="34" charset="0"/>
                <a:cs typeface="+mn-cs"/>
              </a:rPr>
              <a:t>Questions?</a:t>
            </a:r>
            <a:endParaRPr lang="ru-RU" altLang="en-US" sz="3300" b="1" kern="0" dirty="0">
              <a:solidFill>
                <a:srgbClr val="0D0D0D"/>
              </a:solidFill>
              <a:latin typeface="Verdana" panose="020B0604030504040204" pitchFamily="34" charset="0"/>
              <a:cs typeface="+mn-cs"/>
            </a:endParaRPr>
          </a:p>
        </p:txBody>
      </p:sp>
      <p:pic>
        <p:nvPicPr>
          <p:cNvPr id="9902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9350" y="0"/>
            <a:ext cx="37465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585" name="Dreptunghi 1"/>
          <p:cNvSpPr>
            <a:spLocks noChangeArrowheads="1"/>
          </p:cNvSpPr>
          <p:nvPr/>
        </p:nvSpPr>
        <p:spPr bwMode="auto">
          <a:xfrm>
            <a:off x="-314325" y="304800"/>
            <a:ext cx="9144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en-US" altLang="en-US" sz="6000" b="1">
                <a:solidFill>
                  <a:srgbClr val="496176"/>
                </a:solidFill>
                <a:latin typeface="Verdana" pitchFamily="34" charset="0"/>
              </a:rPr>
              <a:t>Meteorology Department</a:t>
            </a:r>
            <a:endParaRPr lang="ro-RO" altLang="ru-RU" sz="5500" b="1">
              <a:solidFill>
                <a:srgbClr val="1E4E79"/>
              </a:solidFill>
              <a:latin typeface="Verdana" pitchFamily="34" charset="0"/>
              <a:sym typeface="Verdana" pitchFamily="34" charset="0"/>
            </a:endParaRPr>
          </a:p>
        </p:txBody>
      </p:sp>
      <p:pic>
        <p:nvPicPr>
          <p:cNvPr id="963586" name="Imagin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0" y="52388"/>
            <a:ext cx="18954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3587" name="Dreptunghi 3"/>
          <p:cNvSpPr>
            <a:spLocks noChangeArrowheads="1"/>
          </p:cNvSpPr>
          <p:nvPr/>
        </p:nvSpPr>
        <p:spPr bwMode="auto">
          <a:xfrm>
            <a:off x="6459538" y="4635500"/>
            <a:ext cx="2547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buFont typeface="Arial" charset="0"/>
              <a:buNone/>
            </a:pPr>
            <a:r>
              <a:rPr lang="en-US" altLang="ru-RU" sz="1800" b="1">
                <a:solidFill>
                  <a:srgbClr val="1E4E79"/>
                </a:solidFill>
                <a:latin typeface="Verdana" pitchFamily="34" charset="0"/>
                <a:sym typeface="Verdana" pitchFamily="34" charset="0"/>
              </a:rPr>
              <a:t>Department chief</a:t>
            </a:r>
            <a:r>
              <a:rPr lang="ro-RO" altLang="ru-RU" sz="1800" b="1">
                <a:solidFill>
                  <a:srgbClr val="1E4E79"/>
                </a:solidFill>
                <a:latin typeface="Verdana" pitchFamily="34" charset="0"/>
                <a:sym typeface="Verdana" pitchFamily="34" charset="0"/>
              </a:rPr>
              <a:t>:</a:t>
            </a:r>
          </a:p>
          <a:p>
            <a:pPr algn="r" eaLnBrk="0" hangingPunct="0">
              <a:buFont typeface="Arial" charset="0"/>
              <a:buNone/>
            </a:pPr>
            <a:r>
              <a:rPr lang="ro-RO" altLang="ru-RU" sz="1800" b="1">
                <a:solidFill>
                  <a:srgbClr val="1E4E79"/>
                </a:solidFill>
                <a:latin typeface="Verdana" pitchFamily="34" charset="0"/>
                <a:sym typeface="Verdana" pitchFamily="34" charset="0"/>
              </a:rPr>
              <a:t>Treșcilo Lidia</a:t>
            </a:r>
          </a:p>
        </p:txBody>
      </p:sp>
      <p:pic>
        <p:nvPicPr>
          <p:cNvPr id="963588" name="Imagin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4250" y="2230438"/>
            <a:ext cx="3475038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rotunjit 18"/>
          <p:cNvSpPr>
            <a:spLocks noChangeArrowheads="1"/>
          </p:cNvSpPr>
          <p:nvPr/>
        </p:nvSpPr>
        <p:spPr bwMode="auto">
          <a:xfrm>
            <a:off x="3641725" y="1133475"/>
            <a:ext cx="2008188" cy="1131888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>
            <a:solidFill>
              <a:srgbClr val="1E4E7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sz="1500" ker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3" name="Dreptunghi rotunjit 20"/>
          <p:cNvSpPr>
            <a:spLocks noChangeArrowheads="1"/>
          </p:cNvSpPr>
          <p:nvPr/>
        </p:nvSpPr>
        <p:spPr bwMode="auto">
          <a:xfrm>
            <a:off x="177800" y="2557463"/>
            <a:ext cx="1830388" cy="1052512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>
            <a:solidFill>
              <a:srgbClr val="1E4E7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sz="1500" ker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4" name="Dreptunghi rotunjit 22"/>
          <p:cNvSpPr>
            <a:spLocks noChangeArrowheads="1"/>
          </p:cNvSpPr>
          <p:nvPr/>
        </p:nvSpPr>
        <p:spPr bwMode="auto">
          <a:xfrm>
            <a:off x="2501900" y="2557463"/>
            <a:ext cx="1828800" cy="1052512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>
            <a:solidFill>
              <a:srgbClr val="1E4E7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sz="1500" ker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" name="Dreptunghi rotunjit 23"/>
          <p:cNvSpPr>
            <a:spLocks noChangeArrowheads="1"/>
          </p:cNvSpPr>
          <p:nvPr/>
        </p:nvSpPr>
        <p:spPr bwMode="auto">
          <a:xfrm>
            <a:off x="4822825" y="2557463"/>
            <a:ext cx="1830388" cy="1052512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>
            <a:solidFill>
              <a:srgbClr val="1E4E7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sz="1500" kern="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" name="Dreptunghi rotunjit 24"/>
          <p:cNvSpPr>
            <a:spLocks noChangeArrowheads="1"/>
          </p:cNvSpPr>
          <p:nvPr/>
        </p:nvSpPr>
        <p:spPr bwMode="auto">
          <a:xfrm>
            <a:off x="7145338" y="2557463"/>
            <a:ext cx="1830387" cy="1052512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>
            <a:solidFill>
              <a:srgbClr val="1E4E7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sz="1500" ker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7" name="Dreptunghi rotunjit 25"/>
          <p:cNvSpPr>
            <a:spLocks noChangeArrowheads="1"/>
          </p:cNvSpPr>
          <p:nvPr/>
        </p:nvSpPr>
        <p:spPr bwMode="auto">
          <a:xfrm>
            <a:off x="288925" y="4159250"/>
            <a:ext cx="8686800" cy="741363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>
            <a:solidFill>
              <a:srgbClr val="1E4E79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sz="1500" kern="0">
              <a:solidFill>
                <a:schemeClr val="bg1"/>
              </a:solidFill>
              <a:cs typeface="+mn-cs"/>
            </a:endParaRPr>
          </a:p>
        </p:txBody>
      </p:sp>
      <p:sp>
        <p:nvSpPr>
          <p:cNvPr id="8" name="Dreptunghi 29"/>
          <p:cNvSpPr>
            <a:spLocks noChangeArrowheads="1"/>
          </p:cNvSpPr>
          <p:nvPr/>
        </p:nvSpPr>
        <p:spPr bwMode="auto">
          <a:xfrm>
            <a:off x="0" y="247650"/>
            <a:ext cx="9156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defTabSz="9144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o-RO" altLang="ru-RU" sz="2800" b="1" kern="0" dirty="0">
                <a:solidFill>
                  <a:srgbClr val="4961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Organigram</a:t>
            </a:r>
            <a:r>
              <a:rPr lang="en-US" altLang="ru-RU" sz="2800" b="1" kern="0" dirty="0">
                <a:solidFill>
                  <a:srgbClr val="4961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 of the</a:t>
            </a:r>
            <a:r>
              <a:rPr lang="ro-RO" altLang="ru-RU" sz="2800" b="1" kern="0" dirty="0">
                <a:solidFill>
                  <a:srgbClr val="4961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 </a:t>
            </a:r>
            <a:r>
              <a:rPr lang="en-US" altLang="en-US" sz="2800" b="1" kern="0" dirty="0">
                <a:solidFill>
                  <a:srgbClr val="4961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Meteorology department</a:t>
            </a:r>
            <a:endParaRPr lang="ro-RO" altLang="en-US" sz="2800" b="1" kern="0" dirty="0">
              <a:solidFill>
                <a:srgbClr val="4961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Dreptunghi 30"/>
          <p:cNvSpPr>
            <a:spLocks noChangeArrowheads="1"/>
          </p:cNvSpPr>
          <p:nvPr/>
        </p:nvSpPr>
        <p:spPr bwMode="auto">
          <a:xfrm>
            <a:off x="2493963" y="2805113"/>
            <a:ext cx="18303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Meteorological forecast center</a:t>
            </a:r>
            <a:endParaRPr lang="ro-RO" altLang="ru-RU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0" name="Dreptunghi 31"/>
          <p:cNvSpPr>
            <a:spLocks noChangeArrowheads="1"/>
          </p:cNvSpPr>
          <p:nvPr/>
        </p:nvSpPr>
        <p:spPr bwMode="auto">
          <a:xfrm>
            <a:off x="4822825" y="2624138"/>
            <a:ext cx="18303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Agro</a:t>
            </a:r>
            <a:endParaRPr lang="en-US" altLang="en-US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Meteorological monitoring center</a:t>
            </a:r>
            <a:endParaRPr lang="ru-RU" altLang="en-US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1" name="Dreptunghi 32"/>
          <p:cNvSpPr>
            <a:spLocks noChangeArrowheads="1"/>
          </p:cNvSpPr>
          <p:nvPr/>
        </p:nvSpPr>
        <p:spPr bwMode="auto">
          <a:xfrm>
            <a:off x="7235825" y="2636838"/>
            <a:ext cx="16287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Information management center</a:t>
            </a:r>
            <a:endParaRPr lang="ro-RO" altLang="ru-RU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2" name="Dreptunghi 33"/>
          <p:cNvSpPr>
            <a:spLocks noChangeArrowheads="1"/>
          </p:cNvSpPr>
          <p:nvPr/>
        </p:nvSpPr>
        <p:spPr bwMode="auto">
          <a:xfrm>
            <a:off x="288925" y="4294188"/>
            <a:ext cx="8686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defTabSz="9144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 Meteorological Observation network</a:t>
            </a:r>
            <a:endParaRPr lang="ru-RU" altLang="en-US" sz="26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Dreptunghi 34"/>
          <p:cNvSpPr>
            <a:spLocks noChangeArrowheads="1"/>
          </p:cNvSpPr>
          <p:nvPr/>
        </p:nvSpPr>
        <p:spPr bwMode="auto">
          <a:xfrm>
            <a:off x="3641725" y="1341438"/>
            <a:ext cx="2008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Meteorology department</a:t>
            </a:r>
            <a:endParaRPr lang="ro-RO" altLang="ru-RU" sz="19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 panose="020F0502020204030204" pitchFamily="34" charset="0"/>
            </a:endParaRPr>
          </a:p>
        </p:txBody>
      </p:sp>
      <p:sp>
        <p:nvSpPr>
          <p:cNvPr id="14" name="Dreptunghi 35"/>
          <p:cNvSpPr>
            <a:spLocks noChangeArrowheads="1"/>
          </p:cNvSpPr>
          <p:nvPr/>
        </p:nvSpPr>
        <p:spPr bwMode="auto">
          <a:xfrm>
            <a:off x="201613" y="2633663"/>
            <a:ext cx="17573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Meteorology and climatology center</a:t>
            </a:r>
          </a:p>
        </p:txBody>
      </p:sp>
      <p:cxnSp>
        <p:nvCxnSpPr>
          <p:cNvPr id="964622" name="Conector curbat 38"/>
          <p:cNvCxnSpPr>
            <a:cxnSpLocks noChangeShapeType="1"/>
            <a:stCxn id="2" idx="1"/>
            <a:endCxn id="3" idx="0"/>
          </p:cNvCxnSpPr>
          <p:nvPr/>
        </p:nvCxnSpPr>
        <p:spPr bwMode="auto">
          <a:xfrm rot="10800000" flipV="1">
            <a:off x="1093788" y="1698625"/>
            <a:ext cx="2547937" cy="858838"/>
          </a:xfrm>
          <a:prstGeom prst="curvedConnector2">
            <a:avLst/>
          </a:prstGeom>
          <a:noFill/>
          <a:ln w="25400">
            <a:solidFill>
              <a:srgbClr val="1E4E79"/>
            </a:solidFill>
            <a:miter lim="800000"/>
            <a:headEnd/>
            <a:tailEnd type="triangle" w="med" len="med"/>
          </a:ln>
        </p:spPr>
      </p:cxnSp>
      <p:cxnSp>
        <p:nvCxnSpPr>
          <p:cNvPr id="964623" name="Conector curbat 40"/>
          <p:cNvCxnSpPr>
            <a:cxnSpLocks noChangeShapeType="1"/>
            <a:stCxn id="2" idx="3"/>
            <a:endCxn id="6" idx="0"/>
          </p:cNvCxnSpPr>
          <p:nvPr/>
        </p:nvCxnSpPr>
        <p:spPr bwMode="auto">
          <a:xfrm>
            <a:off x="5649913" y="1698625"/>
            <a:ext cx="2409825" cy="858838"/>
          </a:xfrm>
          <a:prstGeom prst="curvedConnector2">
            <a:avLst/>
          </a:prstGeom>
          <a:noFill/>
          <a:ln w="25400">
            <a:solidFill>
              <a:srgbClr val="1E4E79"/>
            </a:solidFill>
            <a:miter lim="800000"/>
            <a:headEnd/>
            <a:tailEnd type="triangle" w="med" len="med"/>
          </a:ln>
        </p:spPr>
      </p:cxnSp>
      <p:cxnSp>
        <p:nvCxnSpPr>
          <p:cNvPr id="964624" name="Conector curbat 43"/>
          <p:cNvCxnSpPr>
            <a:cxnSpLocks noChangeShapeType="1"/>
            <a:stCxn id="2" idx="2"/>
            <a:endCxn id="4" idx="0"/>
          </p:cNvCxnSpPr>
          <p:nvPr/>
        </p:nvCxnSpPr>
        <p:spPr bwMode="auto">
          <a:xfrm rot="5400000">
            <a:off x="3884613" y="1797050"/>
            <a:ext cx="292100" cy="1228725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1E4E79"/>
            </a:solidFill>
            <a:miter lim="800000"/>
            <a:headEnd/>
            <a:tailEnd type="triangle" w="med" len="med"/>
          </a:ln>
        </p:spPr>
      </p:cxnSp>
      <p:cxnSp>
        <p:nvCxnSpPr>
          <p:cNvPr id="964625" name="Conector curbat 46"/>
          <p:cNvCxnSpPr>
            <a:cxnSpLocks noChangeShapeType="1"/>
            <a:stCxn id="2" idx="2"/>
            <a:endCxn id="5" idx="0"/>
          </p:cNvCxnSpPr>
          <p:nvPr/>
        </p:nvCxnSpPr>
        <p:spPr bwMode="auto">
          <a:xfrm rot="16200000" flipH="1">
            <a:off x="5045075" y="1865313"/>
            <a:ext cx="292100" cy="10922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1E4E79"/>
            </a:solidFill>
            <a:miter lim="800000"/>
            <a:headEnd/>
            <a:tailEnd type="triangle" w="med" len="med"/>
          </a:ln>
        </p:spPr>
      </p:cxnSp>
      <p:cxnSp>
        <p:nvCxnSpPr>
          <p:cNvPr id="964626" name="Conector curbat 50"/>
          <p:cNvCxnSpPr>
            <a:cxnSpLocks noChangeShapeType="1"/>
          </p:cNvCxnSpPr>
          <p:nvPr/>
        </p:nvCxnSpPr>
        <p:spPr bwMode="auto">
          <a:xfrm rot="5400000">
            <a:off x="819150" y="3884613"/>
            <a:ext cx="549275" cy="127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1E4E79"/>
            </a:solidFill>
            <a:miter lim="800000"/>
            <a:headEnd/>
            <a:tailEnd type="triangle" w="med" len="med"/>
          </a:ln>
        </p:spPr>
      </p:cxnSp>
      <p:cxnSp>
        <p:nvCxnSpPr>
          <p:cNvPr id="964627" name="Conector curbat 52"/>
          <p:cNvCxnSpPr>
            <a:cxnSpLocks noChangeShapeType="1"/>
          </p:cNvCxnSpPr>
          <p:nvPr/>
        </p:nvCxnSpPr>
        <p:spPr bwMode="auto">
          <a:xfrm rot="5400000">
            <a:off x="3141662" y="3884613"/>
            <a:ext cx="549275" cy="127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1E4E79"/>
            </a:solidFill>
            <a:miter lim="800000"/>
            <a:headEnd/>
            <a:tailEnd type="triangle" w="med" len="med"/>
          </a:ln>
        </p:spPr>
      </p:cxnSp>
      <p:cxnSp>
        <p:nvCxnSpPr>
          <p:cNvPr id="964628" name="Conector curbat 55"/>
          <p:cNvCxnSpPr>
            <a:cxnSpLocks noChangeShapeType="1"/>
          </p:cNvCxnSpPr>
          <p:nvPr/>
        </p:nvCxnSpPr>
        <p:spPr bwMode="auto">
          <a:xfrm rot="5400000">
            <a:off x="5459412" y="3887788"/>
            <a:ext cx="555625" cy="127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1E4E79"/>
            </a:solidFill>
            <a:miter lim="800000"/>
            <a:headEnd/>
            <a:tailEnd type="triangle" w="med" len="med"/>
          </a:ln>
        </p:spPr>
      </p:cxnSp>
      <p:cxnSp>
        <p:nvCxnSpPr>
          <p:cNvPr id="964629" name="Conector curbat 57"/>
          <p:cNvCxnSpPr>
            <a:cxnSpLocks noChangeShapeType="1"/>
          </p:cNvCxnSpPr>
          <p:nvPr/>
        </p:nvCxnSpPr>
        <p:spPr bwMode="auto">
          <a:xfrm rot="5400000">
            <a:off x="7786687" y="3884613"/>
            <a:ext cx="549275" cy="127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1E4E79"/>
            </a:solidFill>
            <a:miter lim="800000"/>
            <a:headEnd/>
            <a:tailEnd type="triangle" w="med" len="med"/>
          </a:ln>
        </p:spPr>
      </p:cxnSp>
      <p:pic>
        <p:nvPicPr>
          <p:cNvPr id="96463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9350" y="0"/>
            <a:ext cx="37465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reptunghi 1"/>
          <p:cNvSpPr>
            <a:spLocks noChangeArrowheads="1"/>
          </p:cNvSpPr>
          <p:nvPr/>
        </p:nvSpPr>
        <p:spPr bwMode="auto">
          <a:xfrm>
            <a:off x="317500" y="63500"/>
            <a:ext cx="8509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800" b="1" kern="0" dirty="0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Meteorological department is responsible for</a:t>
            </a:r>
            <a:r>
              <a:rPr lang="ru-RU" altLang="en-US" sz="1800" b="1" kern="0" dirty="0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 </a:t>
            </a:r>
            <a:r>
              <a:rPr lang="ru-RU" altLang="en-US" sz="1800" b="1" i="1" u="sng" kern="0" dirty="0" err="1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meteorolog</a:t>
            </a:r>
            <a:r>
              <a:rPr lang="en-US" altLang="en-US" sz="1800" b="1" i="1" u="sng" kern="0" dirty="0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y</a:t>
            </a:r>
            <a:r>
              <a:rPr lang="ru-RU" altLang="en-US" sz="1800" b="1" i="1" u="sng" kern="0" dirty="0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, </a:t>
            </a:r>
            <a:r>
              <a:rPr lang="ru-RU" altLang="en-US" sz="1800" b="1" i="1" u="sng" kern="0" dirty="0" err="1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agrometeorolog</a:t>
            </a:r>
            <a:r>
              <a:rPr lang="en-US" altLang="en-US" sz="1800" b="1" i="1" u="sng" kern="0" dirty="0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y and</a:t>
            </a:r>
            <a:r>
              <a:rPr lang="ru-RU" altLang="en-US" sz="1800" b="1" i="1" u="sng" kern="0" dirty="0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 </a:t>
            </a:r>
            <a:r>
              <a:rPr lang="ru-RU" altLang="en-US" sz="1800" b="1" i="1" u="sng" kern="0" dirty="0" err="1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climatolog</a:t>
            </a:r>
            <a:r>
              <a:rPr lang="en-US" altLang="en-US" sz="1800" b="1" i="1" u="sng" kern="0" dirty="0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y domains</a:t>
            </a:r>
            <a:r>
              <a:rPr lang="en-US" altLang="en-US" sz="1800" b="1" kern="0" dirty="0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.</a:t>
            </a:r>
            <a:r>
              <a:rPr lang="ru-RU" altLang="en-US" sz="1800" b="1" kern="0" dirty="0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 </a:t>
            </a:r>
            <a:endParaRPr lang="en-US" altLang="ru-RU" sz="1800" b="1" kern="0" dirty="0">
              <a:solidFill>
                <a:srgbClr val="1E4E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800" b="1" kern="0" dirty="0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Tasks:</a:t>
            </a:r>
            <a:endParaRPr lang="ru-RU" altLang="en-US" sz="1800" b="1" kern="0" dirty="0">
              <a:solidFill>
                <a:srgbClr val="1E4E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81923" name="Dreptunghi rotunjit 2"/>
          <p:cNvSpPr>
            <a:spLocks noChangeArrowheads="1"/>
          </p:cNvSpPr>
          <p:nvPr/>
        </p:nvSpPr>
        <p:spPr bwMode="auto">
          <a:xfrm>
            <a:off x="288925" y="1068388"/>
            <a:ext cx="8688388" cy="481012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>
            <a:solidFill>
              <a:srgbClr val="1E4E79"/>
            </a:solidFill>
            <a:miter lim="800000"/>
            <a:headEnd/>
            <a:tailEnd/>
          </a:ln>
        </p:spPr>
        <p:txBody>
          <a:bodyPr anchor="ctr"/>
          <a:lstStyle>
            <a:lvl1pPr marL="2857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3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organization, development and methodical guidance of the state system of meteorological and agrometeorological observations</a:t>
            </a:r>
            <a:endParaRPr lang="en-US" altLang="ru-RU" sz="13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965635" name="Dreptunghi rotunjit 3"/>
          <p:cNvSpPr>
            <a:spLocks noChangeArrowheads="1"/>
          </p:cNvSpPr>
          <p:nvPr/>
        </p:nvSpPr>
        <p:spPr bwMode="auto">
          <a:xfrm>
            <a:off x="288925" y="1662113"/>
            <a:ext cx="8688388" cy="1150937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>
            <a:solidFill>
              <a:srgbClr val="1E4E79"/>
            </a:solidFill>
            <a:miter lim="800000"/>
            <a:headEnd/>
            <a:tailEnd/>
          </a:ln>
        </p:spPr>
        <p:txBody>
          <a:bodyPr anchor="ctr"/>
          <a:lstStyle/>
          <a:p>
            <a:pPr marL="285750" indent="-285750" defTabSz="914400">
              <a:buFont typeface="Wingdings" pitchFamily="2" charset="2"/>
              <a:buChar char="ü"/>
            </a:pPr>
            <a:r>
              <a:rPr lang="en-US" sz="1300" b="1">
                <a:solidFill>
                  <a:schemeClr val="bg1"/>
                </a:solidFill>
                <a:latin typeface="Verdana" pitchFamily="34" charset="0"/>
              </a:rPr>
              <a:t>issue of public meteorological forecasts (agrometeorological, climatic) and warnings about dangerous weather phenomena that are regularly disseminated to the central and local public authorities, mass media; provision of economic agents with specific information about unfavorable weather phenomena on a contract basic according to the scheme coordinated by the Ministry of Ecology and Natural Resources</a:t>
            </a:r>
            <a:endParaRPr lang="ru-RU" altLang="en-US" sz="13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81925" name="Dreptunghi rotunjit 4"/>
          <p:cNvSpPr>
            <a:spLocks noChangeArrowheads="1"/>
          </p:cNvSpPr>
          <p:nvPr/>
        </p:nvSpPr>
        <p:spPr bwMode="auto">
          <a:xfrm>
            <a:off x="288925" y="3438525"/>
            <a:ext cx="8688388" cy="434975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>
            <a:solidFill>
              <a:srgbClr val="1E4E79"/>
            </a:solidFill>
            <a:miter lim="800000"/>
            <a:headEnd/>
            <a:tailEnd/>
          </a:ln>
        </p:spPr>
        <p:txBody>
          <a:bodyPr anchor="ctr"/>
          <a:lstStyle>
            <a:lvl1pPr marL="2857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3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 over use of </a:t>
            </a:r>
            <a:r>
              <a:rPr lang="en-US" sz="13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hydrometeorological</a:t>
            </a:r>
            <a:r>
              <a:rPr lang="en-US" sz="13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information by economic agents</a:t>
            </a:r>
            <a:endParaRPr lang="en-US" altLang="ru-RU" sz="13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81926" name="Dreptunghi rotunjit 5"/>
          <p:cNvSpPr>
            <a:spLocks noChangeArrowheads="1"/>
          </p:cNvSpPr>
          <p:nvPr/>
        </p:nvSpPr>
        <p:spPr bwMode="auto">
          <a:xfrm>
            <a:off x="288925" y="3986213"/>
            <a:ext cx="8688388" cy="692150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>
            <a:solidFill>
              <a:srgbClr val="1E4E79"/>
            </a:solidFill>
            <a:miter lim="800000"/>
            <a:headEnd/>
            <a:tailEnd/>
          </a:ln>
        </p:spPr>
        <p:txBody>
          <a:bodyPr anchor="ctr"/>
          <a:lstStyle>
            <a:lvl1pPr marL="2857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3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delivery of specific information about hazard occurrence and intensity to juridical and natural persons as requested</a:t>
            </a:r>
            <a:endParaRPr lang="ru-RU" altLang="en-US" sz="13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65638" name="Dreptunghi rotunjit 6"/>
          <p:cNvSpPr>
            <a:spLocks noChangeArrowheads="1"/>
          </p:cNvSpPr>
          <p:nvPr/>
        </p:nvSpPr>
        <p:spPr bwMode="auto">
          <a:xfrm>
            <a:off x="288925" y="4791075"/>
            <a:ext cx="8688388" cy="847725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>
            <a:solidFill>
              <a:srgbClr val="1E4E79"/>
            </a:solidFill>
            <a:miter lim="800000"/>
            <a:headEnd/>
            <a:tailEnd/>
          </a:ln>
        </p:spPr>
        <p:txBody>
          <a:bodyPr anchor="ctr"/>
          <a:lstStyle/>
          <a:p>
            <a:pPr marL="285750" indent="-285750" defTabSz="914400">
              <a:lnSpc>
                <a:spcPct val="90000"/>
              </a:lnSpc>
              <a:spcBef>
                <a:spcPts val="750"/>
              </a:spcBef>
              <a:buFont typeface="Wingdings" pitchFamily="2" charset="2"/>
              <a:buChar char="ü"/>
            </a:pPr>
            <a:r>
              <a:rPr lang="en-US" sz="1300" b="1">
                <a:solidFill>
                  <a:schemeClr val="bg1"/>
                </a:solidFill>
                <a:latin typeface="Verdana" pitchFamily="34" charset="0"/>
              </a:rPr>
              <a:t>systematic analysis, synthesis of meteorological and agrometeorological conditions; preparation and publication of informative material and systematic delivery of information to the local and central public authorities, economic agents and population</a:t>
            </a:r>
          </a:p>
        </p:txBody>
      </p:sp>
      <p:pic>
        <p:nvPicPr>
          <p:cNvPr id="9656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9350" y="0"/>
            <a:ext cx="37465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reptunghi rotunjit 4"/>
          <p:cNvSpPr>
            <a:spLocks noChangeArrowheads="1"/>
          </p:cNvSpPr>
          <p:nvPr/>
        </p:nvSpPr>
        <p:spPr bwMode="auto">
          <a:xfrm>
            <a:off x="288925" y="2925763"/>
            <a:ext cx="8688388" cy="400050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>
            <a:solidFill>
              <a:srgbClr val="1E4E79"/>
            </a:solidFill>
            <a:miter lim="800000"/>
            <a:headEnd/>
            <a:tailEnd/>
          </a:ln>
        </p:spPr>
        <p:txBody>
          <a:bodyPr anchor="ctr"/>
          <a:lstStyle>
            <a:lvl1pPr marL="2857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3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issue of specific forecasts for economic agents in terms of contract;  </a:t>
            </a:r>
            <a:endParaRPr lang="en-US" altLang="ru-RU" sz="13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657" name="Imagin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8925" y="0"/>
            <a:ext cx="631507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6658" name="Dreptunghi 3"/>
          <p:cNvSpPr>
            <a:spLocks noChangeArrowheads="1"/>
          </p:cNvSpPr>
          <p:nvPr/>
        </p:nvSpPr>
        <p:spPr bwMode="auto">
          <a:xfrm>
            <a:off x="30163" y="2103438"/>
            <a:ext cx="2798762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ro-RO" altLang="ru-RU" sz="2300" b="1">
                <a:solidFill>
                  <a:srgbClr val="1E4E79"/>
                </a:solidFill>
                <a:latin typeface="Verdana" pitchFamily="34" charset="0"/>
                <a:sym typeface="Verdana" pitchFamily="34" charset="0"/>
              </a:rPr>
              <a:t>Meteorological warning</a:t>
            </a:r>
            <a:r>
              <a:rPr lang="en-US" altLang="ru-RU" sz="2300" b="1">
                <a:solidFill>
                  <a:srgbClr val="1E4E79"/>
                </a:solidFill>
                <a:latin typeface="Verdana" pitchFamily="34" charset="0"/>
                <a:sym typeface="Verdana" pitchFamily="34" charset="0"/>
              </a:rPr>
              <a:t>s</a:t>
            </a:r>
            <a:r>
              <a:rPr lang="ro-RO" altLang="ru-RU" sz="2300" b="1">
                <a:solidFill>
                  <a:srgbClr val="1E4E79"/>
                </a:solidFill>
                <a:latin typeface="Verdana" pitchFamily="34" charset="0"/>
                <a:sym typeface="Verdana" pitchFamily="34" charset="0"/>
              </a:rPr>
              <a:t> on</a:t>
            </a:r>
            <a:r>
              <a:rPr lang="en-US" altLang="ru-RU" sz="2300" b="1">
                <a:solidFill>
                  <a:srgbClr val="1E4E79"/>
                </a:solidFill>
                <a:latin typeface="Verdana" pitchFamily="34" charset="0"/>
                <a:sym typeface="Verdana" pitchFamily="34" charset="0"/>
              </a:rPr>
              <a:t> the</a:t>
            </a:r>
            <a:r>
              <a:rPr lang="ro-RO" altLang="ru-RU" sz="2300" b="1">
                <a:solidFill>
                  <a:srgbClr val="1E4E79"/>
                </a:solidFill>
                <a:latin typeface="Verdana" pitchFamily="34" charset="0"/>
                <a:sym typeface="Verdana" pitchFamily="34" charset="0"/>
              </a:rPr>
              <a:t> </a:t>
            </a:r>
            <a:r>
              <a:rPr lang="en-US" altLang="ru-RU" sz="2300" b="1">
                <a:solidFill>
                  <a:srgbClr val="1E4E79"/>
                </a:solidFill>
                <a:latin typeface="Verdana" pitchFamily="34" charset="0"/>
                <a:sym typeface="Verdana" pitchFamily="34" charset="0"/>
              </a:rPr>
              <a:t>web-</a:t>
            </a:r>
            <a:r>
              <a:rPr lang="ro-RO" altLang="ru-RU" sz="2300" b="1">
                <a:solidFill>
                  <a:srgbClr val="1E4E79"/>
                </a:solidFill>
                <a:latin typeface="Verdana" pitchFamily="34" charset="0"/>
                <a:sym typeface="Verdana" pitchFamily="34" charset="0"/>
              </a:rPr>
              <a:t>site</a:t>
            </a:r>
            <a:r>
              <a:rPr lang="en-US" altLang="ru-RU" sz="2300" b="1">
                <a:solidFill>
                  <a:srgbClr val="1E4E79"/>
                </a:solidFill>
                <a:latin typeface="Verdana" pitchFamily="34" charset="0"/>
                <a:sym typeface="Verdana" pitchFamily="34" charset="0"/>
              </a:rPr>
              <a:t> </a:t>
            </a:r>
            <a:r>
              <a:rPr lang="ro-RO" altLang="ru-RU" sz="2300" b="1">
                <a:solidFill>
                  <a:srgbClr val="1E4E79"/>
                </a:solidFill>
                <a:latin typeface="Verdana" pitchFamily="34" charset="0"/>
                <a:sym typeface="Verdana" pitchFamily="34" charset="0"/>
              </a:rPr>
              <a:t>www.meteo.md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Dreptunghi 2"/>
          <p:cNvSpPr>
            <a:spLocks noChangeArrowheads="1"/>
          </p:cNvSpPr>
          <p:nvPr/>
        </p:nvSpPr>
        <p:spPr bwMode="auto">
          <a:xfrm>
            <a:off x="2933700" y="339725"/>
            <a:ext cx="66309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defTabSz="9144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3200" b="1" kern="0" dirty="0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 Meteorological Observation network</a:t>
            </a:r>
            <a:endParaRPr lang="ru-RU" altLang="en-US" sz="3200" b="1" kern="0" dirty="0">
              <a:solidFill>
                <a:srgbClr val="1E4E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3971" name="Dreptunghi 3"/>
          <p:cNvSpPr>
            <a:spLocks noChangeArrowheads="1"/>
          </p:cNvSpPr>
          <p:nvPr/>
        </p:nvSpPr>
        <p:spPr bwMode="auto">
          <a:xfrm>
            <a:off x="3752850" y="1660525"/>
            <a:ext cx="54419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7127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400" b="1" kern="0" dirty="0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At the moment national meteorological network includes: </a:t>
            </a:r>
            <a:endParaRPr lang="ru-RU" altLang="en-US" sz="1400" b="1" kern="0" dirty="0">
              <a:solidFill>
                <a:srgbClr val="1E4E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ru-RU" altLang="en-US" sz="1400" b="1" kern="0" dirty="0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14 </a:t>
            </a:r>
            <a:r>
              <a:rPr lang="en-US" altLang="en-US" sz="1400" b="1" kern="0" dirty="0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meteorological stations</a:t>
            </a:r>
            <a:r>
              <a:rPr lang="en-US" altLang="ru-RU" sz="1400" b="1" kern="0" dirty="0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;</a:t>
            </a:r>
            <a:endParaRPr lang="ru-RU" altLang="en-US" sz="1400" b="1" kern="0" dirty="0">
              <a:solidFill>
                <a:srgbClr val="1E4E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  <a:p>
            <a:pPr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ru-RU" altLang="en-US" sz="1400" b="1" kern="0" dirty="0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32 </a:t>
            </a:r>
            <a:r>
              <a:rPr lang="ru-RU" altLang="en-US" sz="1400" b="1" kern="0" dirty="0" err="1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meteorologic</a:t>
            </a:r>
            <a:r>
              <a:rPr lang="en-US" altLang="en-US" sz="1400" b="1" kern="0" dirty="0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al</a:t>
            </a:r>
            <a:r>
              <a:rPr lang="ru-RU" altLang="en-US" sz="1400" b="1" kern="0" dirty="0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 </a:t>
            </a:r>
            <a:r>
              <a:rPr lang="en-US" altLang="en-US" sz="1400" b="1" kern="0" dirty="0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and </a:t>
            </a:r>
            <a:r>
              <a:rPr lang="ru-RU" altLang="en-US" sz="1400" b="1" kern="0" dirty="0" err="1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agrometeorologi</a:t>
            </a:r>
            <a:r>
              <a:rPr lang="en-US" altLang="en-US" sz="1400" b="1" kern="0" dirty="0" err="1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cal</a:t>
            </a:r>
            <a:r>
              <a:rPr lang="en-US" altLang="en-US" sz="1400" b="1" kern="0" dirty="0">
                <a:solidFill>
                  <a:srgbClr val="1E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 posts.</a:t>
            </a:r>
            <a:endParaRPr lang="ru-RU" altLang="en-US" sz="1400" b="1" kern="0" dirty="0">
              <a:solidFill>
                <a:srgbClr val="1E4E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pic>
        <p:nvPicPr>
          <p:cNvPr id="967683" name="Imagin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1900" y="2865438"/>
            <a:ext cx="3656013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7684" name="Imagin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005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768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9350" y="0"/>
            <a:ext cx="37465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5" name="Dreptunghi 1"/>
          <p:cNvSpPr>
            <a:spLocks noChangeArrowheads="1"/>
          </p:cNvSpPr>
          <p:nvPr/>
        </p:nvSpPr>
        <p:spPr bwMode="auto">
          <a:xfrm>
            <a:off x="1808163" y="265113"/>
            <a:ext cx="55578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en-US" altLang="ru-RU" sz="22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Scheme for transmitting meteorological information</a:t>
            </a:r>
            <a:endParaRPr lang="ro-RO" altLang="ru-RU" sz="2200" b="1" i="1">
              <a:solidFill>
                <a:srgbClr val="1E4E79"/>
              </a:solidFill>
              <a:latin typeface="Arial" charset="0"/>
              <a:ea typeface="华文中宋"/>
              <a:cs typeface="华文中宋"/>
            </a:endParaRPr>
          </a:p>
        </p:txBody>
      </p:sp>
      <p:sp>
        <p:nvSpPr>
          <p:cNvPr id="968706" name="Dreptunghi 7"/>
          <p:cNvSpPr>
            <a:spLocks noChangeArrowheads="1"/>
          </p:cNvSpPr>
          <p:nvPr/>
        </p:nvSpPr>
        <p:spPr bwMode="auto">
          <a:xfrm>
            <a:off x="33338" y="1425575"/>
            <a:ext cx="1679575" cy="1054100"/>
          </a:xfrm>
          <a:prstGeom prst="rect">
            <a:avLst/>
          </a:prstGeom>
          <a:solidFill>
            <a:srgbClr val="DDEAF6"/>
          </a:solidFill>
          <a:ln w="19050">
            <a:solidFill>
              <a:srgbClr val="3385A9"/>
            </a:solidFill>
            <a:bevel/>
            <a:headEnd/>
            <a:tailEnd/>
          </a:ln>
        </p:spPr>
        <p:txBody>
          <a:bodyPr anchor="ctr"/>
          <a:lstStyle/>
          <a:p>
            <a:pPr algn="ctr" eaLnBrk="0" hangingPunct="0">
              <a:buFont typeface="Arial" charset="0"/>
              <a:buNone/>
            </a:pPr>
            <a:endParaRPr lang="ru-RU" altLang="ru-RU" sz="1500" b="1" i="1">
              <a:solidFill>
                <a:srgbClr val="1E4E79"/>
              </a:solidFill>
              <a:ea typeface="华文中宋"/>
              <a:cs typeface="华文中宋"/>
            </a:endParaRPr>
          </a:p>
        </p:txBody>
      </p:sp>
      <p:sp>
        <p:nvSpPr>
          <p:cNvPr id="968707" name="Dreptunghi 8"/>
          <p:cNvSpPr>
            <a:spLocks noChangeArrowheads="1"/>
          </p:cNvSpPr>
          <p:nvPr/>
        </p:nvSpPr>
        <p:spPr bwMode="auto">
          <a:xfrm>
            <a:off x="660400" y="4389438"/>
            <a:ext cx="1330325" cy="600075"/>
          </a:xfrm>
          <a:prstGeom prst="rect">
            <a:avLst/>
          </a:prstGeom>
          <a:solidFill>
            <a:srgbClr val="DDEAF6"/>
          </a:solidFill>
          <a:ln w="19050">
            <a:solidFill>
              <a:srgbClr val="3385A9"/>
            </a:solidFill>
            <a:bevel/>
            <a:headEnd/>
            <a:tailEnd/>
          </a:ln>
        </p:spPr>
        <p:txBody>
          <a:bodyPr anchor="ctr"/>
          <a:lstStyle/>
          <a:p>
            <a:pPr algn="ctr" eaLnBrk="0" hangingPunct="0">
              <a:buFont typeface="Arial" charset="0"/>
              <a:buNone/>
            </a:pPr>
            <a:endParaRPr lang="ru-RU" altLang="ru-RU" sz="1500" b="1" i="1">
              <a:solidFill>
                <a:srgbClr val="1E4E79"/>
              </a:solidFill>
              <a:ea typeface="华文中宋"/>
              <a:cs typeface="华文中宋"/>
            </a:endParaRPr>
          </a:p>
        </p:txBody>
      </p:sp>
      <p:sp>
        <p:nvSpPr>
          <p:cNvPr id="968708" name="Dreptunghi 9"/>
          <p:cNvSpPr>
            <a:spLocks noChangeArrowheads="1"/>
          </p:cNvSpPr>
          <p:nvPr/>
        </p:nvSpPr>
        <p:spPr bwMode="auto">
          <a:xfrm>
            <a:off x="3078163" y="1320800"/>
            <a:ext cx="2947987" cy="1868488"/>
          </a:xfrm>
          <a:prstGeom prst="rect">
            <a:avLst/>
          </a:prstGeom>
          <a:solidFill>
            <a:srgbClr val="DDEAF6"/>
          </a:solidFill>
          <a:ln w="19050">
            <a:solidFill>
              <a:srgbClr val="3385A9"/>
            </a:solidFill>
            <a:bevel/>
            <a:headEnd/>
            <a:tailEnd/>
          </a:ln>
        </p:spPr>
        <p:txBody>
          <a:bodyPr anchor="ctr"/>
          <a:lstStyle/>
          <a:p>
            <a:pPr algn="ctr" eaLnBrk="0" hangingPunct="0">
              <a:buFont typeface="Arial" charset="0"/>
              <a:buNone/>
            </a:pPr>
            <a:endParaRPr lang="ru-RU" altLang="ru-RU" sz="1500" b="1" i="1">
              <a:solidFill>
                <a:srgbClr val="1E4E79"/>
              </a:solidFill>
              <a:ea typeface="华文中宋"/>
              <a:cs typeface="华文中宋"/>
            </a:endParaRPr>
          </a:p>
        </p:txBody>
      </p:sp>
      <p:sp>
        <p:nvSpPr>
          <p:cNvPr id="968709" name="Dreptunghi 10"/>
          <p:cNvSpPr>
            <a:spLocks noChangeArrowheads="1"/>
          </p:cNvSpPr>
          <p:nvPr/>
        </p:nvSpPr>
        <p:spPr bwMode="auto">
          <a:xfrm>
            <a:off x="2849563" y="5100638"/>
            <a:ext cx="3352800" cy="571500"/>
          </a:xfrm>
          <a:prstGeom prst="rect">
            <a:avLst/>
          </a:prstGeom>
          <a:solidFill>
            <a:srgbClr val="DDEAF6"/>
          </a:solidFill>
          <a:ln w="19050">
            <a:solidFill>
              <a:srgbClr val="3385A9"/>
            </a:solidFill>
            <a:bevel/>
            <a:headEnd/>
            <a:tailEnd/>
          </a:ln>
        </p:spPr>
        <p:txBody>
          <a:bodyPr anchor="ctr"/>
          <a:lstStyle/>
          <a:p>
            <a:pPr algn="ctr" eaLnBrk="0" hangingPunct="0">
              <a:buFont typeface="Arial" charset="0"/>
              <a:buNone/>
            </a:pPr>
            <a:endParaRPr lang="ru-RU" altLang="ru-RU" sz="1500" b="1" i="1">
              <a:solidFill>
                <a:srgbClr val="1E4E79"/>
              </a:solidFill>
              <a:ea typeface="华文中宋"/>
              <a:cs typeface="华文中宋"/>
            </a:endParaRPr>
          </a:p>
        </p:txBody>
      </p:sp>
      <p:sp>
        <p:nvSpPr>
          <p:cNvPr id="968710" name="Dreptunghi 11"/>
          <p:cNvSpPr>
            <a:spLocks noChangeArrowheads="1"/>
          </p:cNvSpPr>
          <p:nvPr/>
        </p:nvSpPr>
        <p:spPr bwMode="auto">
          <a:xfrm>
            <a:off x="-57150" y="1706563"/>
            <a:ext cx="18748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en-US" altLang="ru-RU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IC</a:t>
            </a:r>
            <a:r>
              <a:rPr lang="ru-RU" altLang="en-US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ȘIHMR-CMD</a:t>
            </a:r>
          </a:p>
          <a:p>
            <a:pPr algn="ctr" eaLnBrk="0" hangingPunct="0">
              <a:buFont typeface="Arial" charset="0"/>
              <a:buNone/>
            </a:pPr>
            <a:r>
              <a:rPr lang="ru-RU" altLang="en-US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(Obninsc, Rus</a:t>
            </a:r>
            <a:r>
              <a:rPr lang="en-US" altLang="en-US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s</a:t>
            </a:r>
            <a:r>
              <a:rPr lang="ru-RU" altLang="en-US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ia)</a:t>
            </a:r>
            <a:endParaRPr lang="ru-RU" altLang="en-US" sz="1300" b="1" i="1">
              <a:solidFill>
                <a:srgbClr val="1E4E79"/>
              </a:solidFill>
              <a:latin typeface="Arial" charset="0"/>
              <a:ea typeface="华文中宋"/>
              <a:cs typeface="华文中宋"/>
            </a:endParaRPr>
          </a:p>
        </p:txBody>
      </p:sp>
      <p:sp>
        <p:nvSpPr>
          <p:cNvPr id="968711" name="Dreptunghi 12"/>
          <p:cNvSpPr>
            <a:spLocks noChangeArrowheads="1"/>
          </p:cNvSpPr>
          <p:nvPr/>
        </p:nvSpPr>
        <p:spPr bwMode="auto">
          <a:xfrm>
            <a:off x="565150" y="131763"/>
            <a:ext cx="923925" cy="376237"/>
          </a:xfrm>
          <a:prstGeom prst="rect">
            <a:avLst/>
          </a:prstGeom>
          <a:solidFill>
            <a:srgbClr val="DDEAF6"/>
          </a:solidFill>
          <a:ln w="19050">
            <a:solidFill>
              <a:srgbClr val="3385A9"/>
            </a:solidFill>
            <a:bevel/>
            <a:headEnd/>
            <a:tailEnd/>
          </a:ln>
        </p:spPr>
        <p:txBody>
          <a:bodyPr anchor="ctr"/>
          <a:lstStyle/>
          <a:p>
            <a:pPr algn="ctr" eaLnBrk="0" hangingPunct="0">
              <a:buFont typeface="Arial" charset="0"/>
              <a:buNone/>
            </a:pPr>
            <a:endParaRPr lang="ru-RU" altLang="ru-RU" sz="1500" b="1" i="1">
              <a:solidFill>
                <a:srgbClr val="1E4E79"/>
              </a:solidFill>
              <a:ea typeface="华文中宋"/>
              <a:cs typeface="华文中宋"/>
            </a:endParaRPr>
          </a:p>
        </p:txBody>
      </p:sp>
      <p:sp>
        <p:nvSpPr>
          <p:cNvPr id="968712" name="Dreptunghi 13"/>
          <p:cNvSpPr>
            <a:spLocks noChangeArrowheads="1"/>
          </p:cNvSpPr>
          <p:nvPr/>
        </p:nvSpPr>
        <p:spPr bwMode="auto">
          <a:xfrm>
            <a:off x="341313" y="131763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en-US" altLang="ru-RU" sz="18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WMO</a:t>
            </a:r>
            <a:endParaRPr lang="ru-RU" altLang="en-US" sz="1800" b="1" i="1">
              <a:solidFill>
                <a:srgbClr val="1E4E79"/>
              </a:solidFill>
              <a:latin typeface="Arial" charset="0"/>
              <a:ea typeface="华文中宋"/>
              <a:cs typeface="华文中宋"/>
            </a:endParaRPr>
          </a:p>
        </p:txBody>
      </p:sp>
      <p:sp>
        <p:nvSpPr>
          <p:cNvPr id="968713" name="Dreptunghi 14"/>
          <p:cNvSpPr>
            <a:spLocks noChangeArrowheads="1"/>
          </p:cNvSpPr>
          <p:nvPr/>
        </p:nvSpPr>
        <p:spPr bwMode="auto">
          <a:xfrm>
            <a:off x="7062788" y="1477963"/>
            <a:ext cx="1985962" cy="604837"/>
          </a:xfrm>
          <a:prstGeom prst="rect">
            <a:avLst/>
          </a:prstGeom>
          <a:solidFill>
            <a:srgbClr val="DDEAF6"/>
          </a:solidFill>
          <a:ln w="19050">
            <a:solidFill>
              <a:srgbClr val="3385A9"/>
            </a:solidFill>
            <a:bevel/>
            <a:headEnd/>
            <a:tailEnd/>
          </a:ln>
        </p:spPr>
        <p:txBody>
          <a:bodyPr anchor="ctr"/>
          <a:lstStyle/>
          <a:p>
            <a:pPr algn="ctr" eaLnBrk="0" hangingPunct="0">
              <a:buFont typeface="Arial" charset="0"/>
              <a:buNone/>
            </a:pPr>
            <a:endParaRPr lang="ru-RU" altLang="ru-RU" sz="1500" b="1" i="1">
              <a:solidFill>
                <a:srgbClr val="1E4E79"/>
              </a:solidFill>
              <a:ea typeface="华文中宋"/>
              <a:cs typeface="华文中宋"/>
            </a:endParaRPr>
          </a:p>
        </p:txBody>
      </p:sp>
      <p:sp>
        <p:nvSpPr>
          <p:cNvPr id="968714" name="Dreptunghi 15"/>
          <p:cNvSpPr>
            <a:spLocks noChangeArrowheads="1"/>
          </p:cNvSpPr>
          <p:nvPr/>
        </p:nvSpPr>
        <p:spPr bwMode="auto">
          <a:xfrm>
            <a:off x="7131050" y="1533525"/>
            <a:ext cx="18494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en-US" altLang="ru-RU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Regional Center</a:t>
            </a:r>
            <a:endParaRPr lang="ro-RO" altLang="ru-RU" sz="1300" b="1" i="1">
              <a:solidFill>
                <a:srgbClr val="1E4E79"/>
              </a:solidFill>
              <a:latin typeface="Verdana" pitchFamily="34" charset="0"/>
              <a:ea typeface="华文中宋"/>
              <a:cs typeface="华文中宋"/>
              <a:sym typeface="Verdana" pitchFamily="34" charset="0"/>
            </a:endParaRPr>
          </a:p>
          <a:p>
            <a:pPr algn="ctr" eaLnBrk="0" hangingPunct="0">
              <a:buFont typeface="Arial" charset="0"/>
              <a:buNone/>
            </a:pPr>
            <a:r>
              <a:rPr lang="ro-RO" altLang="ru-RU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(Mosco</a:t>
            </a:r>
            <a:r>
              <a:rPr lang="en-US" altLang="ru-RU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w</a:t>
            </a:r>
            <a:r>
              <a:rPr lang="ro-RO" altLang="ru-RU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, Ru</a:t>
            </a:r>
            <a:r>
              <a:rPr lang="en-US" altLang="ru-RU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s</a:t>
            </a:r>
            <a:r>
              <a:rPr lang="ro-RO" altLang="ru-RU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sia)</a:t>
            </a:r>
            <a:endParaRPr lang="ro-RO" altLang="ru-RU" sz="1300" b="1" i="1">
              <a:solidFill>
                <a:srgbClr val="1E4E79"/>
              </a:solidFill>
              <a:latin typeface="Arial" charset="0"/>
              <a:ea typeface="华文中宋"/>
              <a:cs typeface="华文中宋"/>
            </a:endParaRPr>
          </a:p>
        </p:txBody>
      </p:sp>
      <p:sp>
        <p:nvSpPr>
          <p:cNvPr id="968715" name="Dreptunghi 16"/>
          <p:cNvSpPr>
            <a:spLocks noChangeArrowheads="1"/>
          </p:cNvSpPr>
          <p:nvPr/>
        </p:nvSpPr>
        <p:spPr bwMode="auto">
          <a:xfrm>
            <a:off x="2849563" y="5202238"/>
            <a:ext cx="3352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en-US" altLang="ru-RU" sz="15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M</a:t>
            </a:r>
            <a:r>
              <a:rPr lang="ro-RO" altLang="ru-RU" sz="15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eteorologic</a:t>
            </a:r>
            <a:r>
              <a:rPr lang="en-US" altLang="ru-RU" sz="15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al stations</a:t>
            </a:r>
            <a:endParaRPr lang="ro-RO" altLang="ru-RU" sz="1500" b="1" i="1">
              <a:solidFill>
                <a:srgbClr val="1E4E79"/>
              </a:solidFill>
              <a:latin typeface="Arial" charset="0"/>
              <a:ea typeface="华文中宋"/>
              <a:cs typeface="华文中宋"/>
            </a:endParaRPr>
          </a:p>
        </p:txBody>
      </p:sp>
      <p:sp>
        <p:nvSpPr>
          <p:cNvPr id="968716" name="Dreptunghi 17"/>
          <p:cNvSpPr>
            <a:spLocks noChangeArrowheads="1"/>
          </p:cNvSpPr>
          <p:nvPr/>
        </p:nvSpPr>
        <p:spPr bwMode="auto">
          <a:xfrm>
            <a:off x="3849688" y="4100513"/>
            <a:ext cx="1423987" cy="554037"/>
          </a:xfrm>
          <a:prstGeom prst="rect">
            <a:avLst/>
          </a:prstGeom>
          <a:solidFill>
            <a:srgbClr val="DDEAF6"/>
          </a:solidFill>
          <a:ln w="19050">
            <a:solidFill>
              <a:srgbClr val="3385A9"/>
            </a:solidFill>
            <a:bevel/>
            <a:headEnd/>
            <a:tailEnd/>
          </a:ln>
        </p:spPr>
        <p:txBody>
          <a:bodyPr anchor="ctr"/>
          <a:lstStyle/>
          <a:p>
            <a:pPr algn="ctr" eaLnBrk="0" hangingPunct="0">
              <a:buFont typeface="Arial" charset="0"/>
              <a:buNone/>
            </a:pPr>
            <a:endParaRPr lang="ru-RU" altLang="ru-RU" sz="1500" b="1" i="1">
              <a:solidFill>
                <a:srgbClr val="1E4E79"/>
              </a:solidFill>
              <a:ea typeface="华文中宋"/>
              <a:cs typeface="华文中宋"/>
            </a:endParaRPr>
          </a:p>
        </p:txBody>
      </p:sp>
      <p:sp>
        <p:nvSpPr>
          <p:cNvPr id="968717" name="Dreptunghi 18"/>
          <p:cNvSpPr>
            <a:spLocks noChangeArrowheads="1"/>
          </p:cNvSpPr>
          <p:nvPr/>
        </p:nvSpPr>
        <p:spPr bwMode="auto">
          <a:xfrm>
            <a:off x="7061200" y="4389438"/>
            <a:ext cx="1406525" cy="600075"/>
          </a:xfrm>
          <a:prstGeom prst="rect">
            <a:avLst/>
          </a:prstGeom>
          <a:solidFill>
            <a:srgbClr val="DDEAF6"/>
          </a:solidFill>
          <a:ln w="19050">
            <a:solidFill>
              <a:srgbClr val="3385A9"/>
            </a:solidFill>
            <a:bevel/>
            <a:headEnd/>
            <a:tailEnd/>
          </a:ln>
        </p:spPr>
        <p:txBody>
          <a:bodyPr anchor="ctr"/>
          <a:lstStyle/>
          <a:p>
            <a:pPr algn="ctr" eaLnBrk="0" hangingPunct="0">
              <a:buFont typeface="Arial" charset="0"/>
              <a:buNone/>
            </a:pPr>
            <a:endParaRPr lang="ru-RU" altLang="ru-RU" sz="1500" b="1" i="1">
              <a:solidFill>
                <a:srgbClr val="1E4E79"/>
              </a:solidFill>
              <a:ea typeface="华文中宋"/>
              <a:cs typeface="华文中宋"/>
            </a:endParaRPr>
          </a:p>
        </p:txBody>
      </p:sp>
      <p:sp>
        <p:nvSpPr>
          <p:cNvPr id="968718" name="Dreptunghi 19"/>
          <p:cNvSpPr>
            <a:spLocks noChangeArrowheads="1"/>
          </p:cNvSpPr>
          <p:nvPr/>
        </p:nvSpPr>
        <p:spPr bwMode="auto">
          <a:xfrm>
            <a:off x="725488" y="4435475"/>
            <a:ext cx="12001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ru-RU" altLang="en-US" sz="15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Telegram</a:t>
            </a:r>
          </a:p>
          <a:p>
            <a:pPr algn="ctr" eaLnBrk="0" hangingPunct="0">
              <a:buFont typeface="Arial" charset="0"/>
              <a:buNone/>
            </a:pPr>
            <a:r>
              <a:rPr lang="ru-RU" altLang="en-US" sz="1500" b="1" i="1">
                <a:solidFill>
                  <a:srgbClr val="1E4E79"/>
                </a:solidFill>
                <a:ea typeface="华文中宋"/>
                <a:cs typeface="华文中宋"/>
                <a:sym typeface="Verdana" pitchFamily="34" charset="0"/>
              </a:rPr>
              <a:t>«</a:t>
            </a:r>
            <a:r>
              <a:rPr lang="en-US" altLang="ru-RU" sz="15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CLIMA</a:t>
            </a:r>
            <a:r>
              <a:rPr lang="ru-RU" altLang="en-US" sz="1500" b="1" i="1">
                <a:solidFill>
                  <a:srgbClr val="1E4E79"/>
                </a:solidFill>
                <a:ea typeface="华文中宋"/>
                <a:cs typeface="华文中宋"/>
                <a:sym typeface="Verdana" pitchFamily="34" charset="0"/>
              </a:rPr>
              <a:t>»</a:t>
            </a:r>
            <a:endParaRPr lang="ru-RU" altLang="en-US" sz="1500" b="1" i="1">
              <a:solidFill>
                <a:srgbClr val="1E4E79"/>
              </a:solidFill>
              <a:latin typeface="Arial" charset="0"/>
              <a:ea typeface="华文中宋"/>
              <a:cs typeface="华文中宋"/>
            </a:endParaRPr>
          </a:p>
        </p:txBody>
      </p:sp>
      <p:sp>
        <p:nvSpPr>
          <p:cNvPr id="968719" name="Dreptunghi 20"/>
          <p:cNvSpPr>
            <a:spLocks noChangeArrowheads="1"/>
          </p:cNvSpPr>
          <p:nvPr/>
        </p:nvSpPr>
        <p:spPr bwMode="auto">
          <a:xfrm>
            <a:off x="3778250" y="4100513"/>
            <a:ext cx="15875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ru-RU" altLang="en-US" sz="15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Telegram</a:t>
            </a:r>
          </a:p>
          <a:p>
            <a:pPr algn="ctr" eaLnBrk="0" hangingPunct="0">
              <a:buFont typeface="Arial" charset="0"/>
              <a:buNone/>
            </a:pPr>
            <a:r>
              <a:rPr lang="ru-RU" altLang="en-US" sz="1500" b="1" i="1">
                <a:solidFill>
                  <a:srgbClr val="1E4E79"/>
                </a:solidFill>
                <a:ea typeface="华文中宋"/>
                <a:cs typeface="华文中宋"/>
                <a:sym typeface="Verdana" pitchFamily="34" charset="0"/>
              </a:rPr>
              <a:t>«</a:t>
            </a:r>
            <a:r>
              <a:rPr lang="en-US" altLang="ru-RU" sz="15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WAREP</a:t>
            </a:r>
            <a:r>
              <a:rPr lang="ru-RU" altLang="en-US" sz="1500" b="1" i="1">
                <a:solidFill>
                  <a:srgbClr val="1E4E79"/>
                </a:solidFill>
                <a:ea typeface="华文中宋"/>
                <a:cs typeface="华文中宋"/>
                <a:sym typeface="Verdana" pitchFamily="34" charset="0"/>
              </a:rPr>
              <a:t>»</a:t>
            </a:r>
            <a:endParaRPr lang="ru-RU" altLang="en-US" sz="1500" b="1" i="1">
              <a:solidFill>
                <a:srgbClr val="1E4E79"/>
              </a:solidFill>
              <a:latin typeface="Arial" charset="0"/>
              <a:ea typeface="华文中宋"/>
              <a:cs typeface="华文中宋"/>
            </a:endParaRPr>
          </a:p>
        </p:txBody>
      </p:sp>
      <p:sp>
        <p:nvSpPr>
          <p:cNvPr id="968720" name="Dreptunghi 21"/>
          <p:cNvSpPr>
            <a:spLocks noChangeArrowheads="1"/>
          </p:cNvSpPr>
          <p:nvPr/>
        </p:nvSpPr>
        <p:spPr bwMode="auto">
          <a:xfrm>
            <a:off x="6986588" y="4413250"/>
            <a:ext cx="15557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ru-RU" altLang="en-US" sz="15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Telegram</a:t>
            </a:r>
          </a:p>
          <a:p>
            <a:pPr algn="ctr" eaLnBrk="0" hangingPunct="0">
              <a:buFont typeface="Arial" charset="0"/>
              <a:buNone/>
            </a:pPr>
            <a:r>
              <a:rPr lang="ru-RU" altLang="en-US" sz="1500" b="1" i="1">
                <a:solidFill>
                  <a:srgbClr val="1E4E79"/>
                </a:solidFill>
                <a:ea typeface="华文中宋"/>
                <a:cs typeface="华文中宋"/>
                <a:sym typeface="Verdana" pitchFamily="34" charset="0"/>
              </a:rPr>
              <a:t>«</a:t>
            </a:r>
            <a:r>
              <a:rPr lang="en-US" altLang="ru-RU" sz="15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SYNOP</a:t>
            </a:r>
            <a:r>
              <a:rPr lang="ru-RU" altLang="en-US" sz="1500" b="1" i="1">
                <a:solidFill>
                  <a:srgbClr val="1E4E79"/>
                </a:solidFill>
                <a:ea typeface="华文中宋"/>
                <a:cs typeface="华文中宋"/>
                <a:sym typeface="Verdana" pitchFamily="34" charset="0"/>
              </a:rPr>
              <a:t>»</a:t>
            </a:r>
            <a:endParaRPr lang="ru-RU" altLang="en-US" sz="1500" b="1" i="1">
              <a:solidFill>
                <a:srgbClr val="1E4E79"/>
              </a:solidFill>
              <a:latin typeface="Arial" charset="0"/>
              <a:ea typeface="华文中宋"/>
              <a:cs typeface="华文中宋"/>
            </a:endParaRPr>
          </a:p>
        </p:txBody>
      </p:sp>
      <p:sp>
        <p:nvSpPr>
          <p:cNvPr id="968721" name="Dreptunghi 22"/>
          <p:cNvSpPr>
            <a:spLocks noChangeArrowheads="1"/>
          </p:cNvSpPr>
          <p:nvPr/>
        </p:nvSpPr>
        <p:spPr bwMode="auto">
          <a:xfrm>
            <a:off x="30163" y="2632075"/>
            <a:ext cx="1803400" cy="1081088"/>
          </a:xfrm>
          <a:prstGeom prst="rect">
            <a:avLst/>
          </a:prstGeom>
          <a:solidFill>
            <a:srgbClr val="DDEAF6"/>
          </a:solidFill>
          <a:ln w="19050">
            <a:solidFill>
              <a:srgbClr val="3385A9"/>
            </a:solidFill>
            <a:bevel/>
            <a:headEnd/>
            <a:tailEnd/>
          </a:ln>
        </p:spPr>
        <p:txBody>
          <a:bodyPr anchor="ctr"/>
          <a:lstStyle/>
          <a:p>
            <a:pPr algn="ctr" eaLnBrk="0" hangingPunct="0">
              <a:buFont typeface="Arial" charset="0"/>
              <a:buNone/>
            </a:pPr>
            <a:endParaRPr lang="ru-RU" altLang="ru-RU" sz="1500" b="1" i="1">
              <a:solidFill>
                <a:srgbClr val="1E4E79"/>
              </a:solidFill>
              <a:ea typeface="华文中宋"/>
              <a:cs typeface="华文中宋"/>
            </a:endParaRPr>
          </a:p>
        </p:txBody>
      </p:sp>
      <p:sp>
        <p:nvSpPr>
          <p:cNvPr id="968722" name="Dreptunghi 23"/>
          <p:cNvSpPr>
            <a:spLocks noChangeArrowheads="1"/>
          </p:cNvSpPr>
          <p:nvPr/>
        </p:nvSpPr>
        <p:spPr bwMode="auto">
          <a:xfrm>
            <a:off x="30163" y="2727325"/>
            <a:ext cx="17875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en-US" altLang="en-US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Climate data </a:t>
            </a:r>
            <a:r>
              <a:rPr lang="ru-RU" altLang="en-US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Interna</a:t>
            </a:r>
            <a:r>
              <a:rPr lang="en-US" altLang="en-US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t</a:t>
            </a:r>
            <a:r>
              <a:rPr lang="ru-RU" altLang="en-US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ional</a:t>
            </a:r>
            <a:r>
              <a:rPr lang="en-US" altLang="en-US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 </a:t>
            </a:r>
            <a:r>
              <a:rPr lang="en-US" altLang="ru-RU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Center</a:t>
            </a:r>
            <a:endParaRPr lang="ru-RU" altLang="en-US" sz="1300" b="1" i="1">
              <a:solidFill>
                <a:srgbClr val="1E4E79"/>
              </a:solidFill>
              <a:latin typeface="Verdana" pitchFamily="34" charset="0"/>
              <a:ea typeface="华文中宋"/>
              <a:cs typeface="华文中宋"/>
              <a:sym typeface="Verdana" pitchFamily="34" charset="0"/>
            </a:endParaRPr>
          </a:p>
          <a:p>
            <a:pPr algn="ctr" eaLnBrk="0" hangingPunct="0">
              <a:buFont typeface="Arial" charset="0"/>
              <a:buNone/>
            </a:pPr>
            <a:r>
              <a:rPr lang="ru-RU" altLang="en-US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(</a:t>
            </a:r>
            <a:r>
              <a:rPr lang="ro-RO" sz="1300" b="1" i="1">
                <a:solidFill>
                  <a:srgbClr val="1E4E79"/>
                </a:solidFill>
                <a:latin typeface="Verdana" pitchFamily="34" charset="0"/>
              </a:rPr>
              <a:t>Asheville</a:t>
            </a:r>
            <a:r>
              <a:rPr lang="ru-RU" altLang="en-US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, </a:t>
            </a:r>
            <a:r>
              <a:rPr lang="en-US" altLang="en-US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USA</a:t>
            </a:r>
            <a:r>
              <a:rPr lang="ru-RU" altLang="en-US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)</a:t>
            </a:r>
            <a:endParaRPr lang="ru-RU" altLang="en-US" sz="1300" b="1" i="1">
              <a:solidFill>
                <a:srgbClr val="1E4E79"/>
              </a:solidFill>
              <a:latin typeface="Arial" charset="0"/>
              <a:ea typeface="华文中宋"/>
              <a:cs typeface="华文中宋"/>
            </a:endParaRPr>
          </a:p>
        </p:txBody>
      </p:sp>
      <p:sp>
        <p:nvSpPr>
          <p:cNvPr id="968723" name="Dreptunghi 24"/>
          <p:cNvSpPr>
            <a:spLocks noChangeArrowheads="1"/>
          </p:cNvSpPr>
          <p:nvPr/>
        </p:nvSpPr>
        <p:spPr bwMode="auto">
          <a:xfrm>
            <a:off x="7061200" y="2268538"/>
            <a:ext cx="1987550" cy="1141412"/>
          </a:xfrm>
          <a:prstGeom prst="rect">
            <a:avLst/>
          </a:prstGeom>
          <a:solidFill>
            <a:srgbClr val="DDEAF6"/>
          </a:solidFill>
          <a:ln w="19050">
            <a:solidFill>
              <a:srgbClr val="3385A9"/>
            </a:solidFill>
            <a:bevel/>
            <a:headEnd/>
            <a:tailEnd/>
          </a:ln>
        </p:spPr>
        <p:txBody>
          <a:bodyPr anchor="ctr"/>
          <a:lstStyle/>
          <a:p>
            <a:pPr algn="ctr" eaLnBrk="0" hangingPunct="0">
              <a:buFont typeface="Arial" charset="0"/>
              <a:buNone/>
            </a:pPr>
            <a:endParaRPr lang="ru-RU" altLang="ru-RU" sz="1500" b="1" i="1">
              <a:solidFill>
                <a:srgbClr val="1E4E79"/>
              </a:solidFill>
              <a:ea typeface="华文中宋"/>
              <a:cs typeface="华文中宋"/>
            </a:endParaRPr>
          </a:p>
        </p:txBody>
      </p:sp>
      <p:cxnSp>
        <p:nvCxnSpPr>
          <p:cNvPr id="968724" name="Conector curbat 25"/>
          <p:cNvCxnSpPr>
            <a:cxnSpLocks noChangeShapeType="1"/>
            <a:stCxn id="968709" idx="1"/>
            <a:endCxn id="968707" idx="2"/>
          </p:cNvCxnSpPr>
          <p:nvPr/>
        </p:nvCxnSpPr>
        <p:spPr bwMode="auto">
          <a:xfrm rot="10800000">
            <a:off x="1325563" y="4989513"/>
            <a:ext cx="1524000" cy="396875"/>
          </a:xfrm>
          <a:prstGeom prst="curvedConnector2">
            <a:avLst/>
          </a:prstGeom>
          <a:noFill/>
          <a:ln w="25400">
            <a:solidFill>
              <a:srgbClr val="1E4E79"/>
            </a:solidFill>
            <a:bevel/>
            <a:headEnd/>
            <a:tailEnd type="triangle" w="med" len="med"/>
          </a:ln>
        </p:spPr>
      </p:cxnSp>
      <p:cxnSp>
        <p:nvCxnSpPr>
          <p:cNvPr id="968725" name="Conector curbat 26"/>
          <p:cNvCxnSpPr>
            <a:cxnSpLocks noChangeShapeType="1"/>
            <a:stCxn id="968709" idx="3"/>
            <a:endCxn id="968717" idx="2"/>
          </p:cNvCxnSpPr>
          <p:nvPr/>
        </p:nvCxnSpPr>
        <p:spPr bwMode="auto">
          <a:xfrm flipV="1">
            <a:off x="6202363" y="4989513"/>
            <a:ext cx="1562100" cy="396875"/>
          </a:xfrm>
          <a:prstGeom prst="curvedConnector2">
            <a:avLst/>
          </a:prstGeom>
          <a:noFill/>
          <a:ln w="25400">
            <a:solidFill>
              <a:srgbClr val="1E4E79"/>
            </a:solidFill>
            <a:bevel/>
            <a:headEnd/>
            <a:tailEnd type="triangle" w="med" len="med"/>
          </a:ln>
        </p:spPr>
      </p:cxnSp>
      <p:cxnSp>
        <p:nvCxnSpPr>
          <p:cNvPr id="968726" name="Conector curbat 27"/>
          <p:cNvCxnSpPr>
            <a:cxnSpLocks noChangeShapeType="1"/>
            <a:stCxn id="968709" idx="0"/>
            <a:endCxn id="968716" idx="2"/>
          </p:cNvCxnSpPr>
          <p:nvPr/>
        </p:nvCxnSpPr>
        <p:spPr bwMode="auto">
          <a:xfrm rot="5400000" flipH="1" flipV="1">
            <a:off x="4321175" y="4859338"/>
            <a:ext cx="446088" cy="36512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1E4E79"/>
            </a:solidFill>
            <a:bevel/>
            <a:headEnd/>
            <a:tailEnd type="triangle" w="med" len="med"/>
          </a:ln>
        </p:spPr>
      </p:cxnSp>
      <p:sp>
        <p:nvSpPr>
          <p:cNvPr id="968727" name="Dreptunghi 28"/>
          <p:cNvSpPr>
            <a:spLocks noChangeArrowheads="1"/>
          </p:cNvSpPr>
          <p:nvPr/>
        </p:nvSpPr>
        <p:spPr bwMode="auto">
          <a:xfrm>
            <a:off x="3082925" y="1766888"/>
            <a:ext cx="29479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en-US" altLang="ru-RU" sz="18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State Hydrometeorological center</a:t>
            </a:r>
            <a:endParaRPr lang="ro-RO" altLang="ru-RU" sz="1800" b="1" i="1">
              <a:solidFill>
                <a:srgbClr val="1E4E79"/>
              </a:solidFill>
              <a:latin typeface="Arial" charset="0"/>
              <a:ea typeface="华文中宋"/>
              <a:cs typeface="华文中宋"/>
            </a:endParaRPr>
          </a:p>
        </p:txBody>
      </p:sp>
      <p:sp>
        <p:nvSpPr>
          <p:cNvPr id="968728" name="Dreptunghi 29"/>
          <p:cNvSpPr>
            <a:spLocks noChangeArrowheads="1"/>
          </p:cNvSpPr>
          <p:nvPr/>
        </p:nvSpPr>
        <p:spPr bwMode="auto">
          <a:xfrm>
            <a:off x="7540625" y="138113"/>
            <a:ext cx="1371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en-US" altLang="ru-RU" sz="18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OMM</a:t>
            </a:r>
            <a:endParaRPr lang="ru-RU" altLang="en-US" sz="1800" b="1" i="1">
              <a:solidFill>
                <a:srgbClr val="1E4E79"/>
              </a:solidFill>
              <a:latin typeface="Arial" charset="0"/>
              <a:ea typeface="华文中宋"/>
              <a:cs typeface="华文中宋"/>
            </a:endParaRPr>
          </a:p>
        </p:txBody>
      </p:sp>
      <p:cxnSp>
        <p:nvCxnSpPr>
          <p:cNvPr id="968729" name="Conector curbat 30"/>
          <p:cNvCxnSpPr>
            <a:cxnSpLocks noChangeShapeType="1"/>
            <a:stCxn id="968717" idx="0"/>
            <a:endCxn id="968708" idx="2"/>
          </p:cNvCxnSpPr>
          <p:nvPr/>
        </p:nvCxnSpPr>
        <p:spPr bwMode="auto">
          <a:xfrm rot="16200000" flipV="1">
            <a:off x="5557838" y="2182813"/>
            <a:ext cx="1200150" cy="32131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1E4E79"/>
            </a:solidFill>
            <a:bevel/>
            <a:headEnd/>
            <a:tailEnd type="triangle" w="med" len="med"/>
          </a:ln>
        </p:spPr>
      </p:cxnSp>
      <p:cxnSp>
        <p:nvCxnSpPr>
          <p:cNvPr id="968730" name="Conector curbat 31"/>
          <p:cNvCxnSpPr>
            <a:cxnSpLocks noChangeShapeType="1"/>
            <a:stCxn id="968707" idx="0"/>
            <a:endCxn id="968708" idx="2"/>
          </p:cNvCxnSpPr>
          <p:nvPr/>
        </p:nvCxnSpPr>
        <p:spPr bwMode="auto">
          <a:xfrm rot="5400000" flipH="1" flipV="1">
            <a:off x="2338388" y="2176463"/>
            <a:ext cx="1200150" cy="32258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1E4E79"/>
            </a:solidFill>
            <a:bevel/>
            <a:headEnd/>
            <a:tailEnd type="triangle" w="med" len="med"/>
          </a:ln>
        </p:spPr>
      </p:cxnSp>
      <p:cxnSp>
        <p:nvCxnSpPr>
          <p:cNvPr id="968731" name="Conector curbat 32"/>
          <p:cNvCxnSpPr>
            <a:cxnSpLocks noChangeShapeType="1"/>
            <a:stCxn id="968716" idx="0"/>
            <a:endCxn id="968708" idx="2"/>
          </p:cNvCxnSpPr>
          <p:nvPr/>
        </p:nvCxnSpPr>
        <p:spPr bwMode="auto">
          <a:xfrm rot="16200000" flipV="1">
            <a:off x="4101306" y="3637757"/>
            <a:ext cx="911225" cy="11112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1E4E79"/>
            </a:solidFill>
            <a:bevel/>
            <a:headEnd/>
            <a:tailEnd type="triangle" w="med" len="med"/>
          </a:ln>
        </p:spPr>
      </p:cxnSp>
      <p:sp>
        <p:nvSpPr>
          <p:cNvPr id="968732" name="Dreptunghi 33"/>
          <p:cNvSpPr>
            <a:spLocks noChangeArrowheads="1"/>
          </p:cNvSpPr>
          <p:nvPr/>
        </p:nvSpPr>
        <p:spPr bwMode="auto">
          <a:xfrm>
            <a:off x="6897688" y="2339975"/>
            <a:ext cx="23193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en-US" altLang="ru-RU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National Institute of Meteorology and Hydrology</a:t>
            </a:r>
            <a:endParaRPr lang="ro-RO" altLang="ru-RU" sz="1300" b="1" i="1">
              <a:solidFill>
                <a:srgbClr val="1E4E79"/>
              </a:solidFill>
              <a:latin typeface="Verdana" pitchFamily="34" charset="0"/>
              <a:ea typeface="华文中宋"/>
              <a:cs typeface="华文中宋"/>
              <a:sym typeface="Verdana" pitchFamily="34" charset="0"/>
            </a:endParaRPr>
          </a:p>
          <a:p>
            <a:pPr algn="ctr" eaLnBrk="0" hangingPunct="0">
              <a:buFont typeface="Arial" charset="0"/>
              <a:buNone/>
            </a:pPr>
            <a:r>
              <a:rPr lang="ro-RO" altLang="ru-RU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(Bucharest, Rom</a:t>
            </a:r>
            <a:r>
              <a:rPr lang="en-US" altLang="ru-RU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a</a:t>
            </a:r>
            <a:r>
              <a:rPr lang="ro-RO" altLang="ru-RU" sz="13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nia)</a:t>
            </a:r>
            <a:endParaRPr lang="ro-RO" altLang="ru-RU" sz="1300" b="1" i="1">
              <a:solidFill>
                <a:srgbClr val="1E4E79"/>
              </a:solidFill>
              <a:latin typeface="Arial" charset="0"/>
              <a:ea typeface="华文中宋"/>
              <a:cs typeface="华文中宋"/>
            </a:endParaRPr>
          </a:p>
        </p:txBody>
      </p:sp>
      <p:cxnSp>
        <p:nvCxnSpPr>
          <p:cNvPr id="968733" name="Conector drept cu săgeată 34"/>
          <p:cNvCxnSpPr>
            <a:cxnSpLocks noChangeShapeType="1"/>
          </p:cNvCxnSpPr>
          <p:nvPr/>
        </p:nvCxnSpPr>
        <p:spPr bwMode="auto">
          <a:xfrm flipH="1">
            <a:off x="1843088" y="2963863"/>
            <a:ext cx="1225550" cy="1587"/>
          </a:xfrm>
          <a:prstGeom prst="straightConnector1">
            <a:avLst/>
          </a:prstGeom>
          <a:noFill/>
          <a:ln w="19050">
            <a:solidFill>
              <a:srgbClr val="1E4E79"/>
            </a:solidFill>
            <a:miter lim="800000"/>
            <a:headEnd/>
            <a:tailEnd type="triangle" w="med" len="med"/>
          </a:ln>
        </p:spPr>
      </p:cxnSp>
      <p:cxnSp>
        <p:nvCxnSpPr>
          <p:cNvPr id="968734" name="Conector drept cu săgeată 35"/>
          <p:cNvCxnSpPr>
            <a:cxnSpLocks noChangeShapeType="1"/>
          </p:cNvCxnSpPr>
          <p:nvPr/>
        </p:nvCxnSpPr>
        <p:spPr bwMode="auto">
          <a:xfrm>
            <a:off x="6026150" y="2922588"/>
            <a:ext cx="1035050" cy="3175"/>
          </a:xfrm>
          <a:prstGeom prst="straightConnector1">
            <a:avLst/>
          </a:prstGeom>
          <a:noFill/>
          <a:ln w="19050">
            <a:solidFill>
              <a:srgbClr val="1E4E79"/>
            </a:solidFill>
            <a:miter lim="800000"/>
            <a:headEnd/>
            <a:tailEnd type="triangle" w="med" len="med"/>
          </a:ln>
        </p:spPr>
      </p:cxnSp>
      <p:cxnSp>
        <p:nvCxnSpPr>
          <p:cNvPr id="968735" name="Conector drept cu săgeată 36"/>
          <p:cNvCxnSpPr>
            <a:cxnSpLocks noChangeShapeType="1"/>
          </p:cNvCxnSpPr>
          <p:nvPr/>
        </p:nvCxnSpPr>
        <p:spPr bwMode="auto">
          <a:xfrm>
            <a:off x="6026150" y="1855788"/>
            <a:ext cx="1035050" cy="3175"/>
          </a:xfrm>
          <a:prstGeom prst="straightConnector1">
            <a:avLst/>
          </a:prstGeom>
          <a:noFill/>
          <a:ln w="19050">
            <a:solidFill>
              <a:srgbClr val="1E4E79"/>
            </a:solidFill>
            <a:miter lim="800000"/>
            <a:headEnd/>
            <a:tailEnd type="triangle" w="med" len="med"/>
          </a:ln>
        </p:spPr>
      </p:cxnSp>
      <p:sp>
        <p:nvSpPr>
          <p:cNvPr id="968736" name="Dreptunghi 37"/>
          <p:cNvSpPr>
            <a:spLocks noChangeArrowheads="1"/>
          </p:cNvSpPr>
          <p:nvPr/>
        </p:nvSpPr>
        <p:spPr bwMode="auto">
          <a:xfrm>
            <a:off x="6021388" y="1557338"/>
            <a:ext cx="10445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ru-RU" altLang="en-US" sz="1200" b="1" i="1">
                <a:solidFill>
                  <a:srgbClr val="1E4E79"/>
                </a:solidFill>
                <a:ea typeface="华文中宋"/>
                <a:cs typeface="华文中宋"/>
                <a:sym typeface="Verdana" pitchFamily="34" charset="0"/>
              </a:rPr>
              <a:t>«</a:t>
            </a:r>
            <a:r>
              <a:rPr lang="en-US" altLang="ru-RU" sz="12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SYNOP</a:t>
            </a:r>
            <a:r>
              <a:rPr lang="ru-RU" altLang="en-US" sz="1200" b="1" i="1">
                <a:solidFill>
                  <a:srgbClr val="1E4E79"/>
                </a:solidFill>
                <a:ea typeface="华文中宋"/>
                <a:cs typeface="华文中宋"/>
                <a:sym typeface="Verdana" pitchFamily="34" charset="0"/>
              </a:rPr>
              <a:t>»</a:t>
            </a:r>
            <a:endParaRPr lang="ru-RU" altLang="en-US" sz="1200" b="1" i="1">
              <a:solidFill>
                <a:srgbClr val="1E4E79"/>
              </a:solidFill>
              <a:latin typeface="Arial" charset="0"/>
              <a:ea typeface="华文中宋"/>
              <a:cs typeface="华文中宋"/>
            </a:endParaRPr>
          </a:p>
        </p:txBody>
      </p:sp>
      <p:sp>
        <p:nvSpPr>
          <p:cNvPr id="968737" name="Dreptunghi 38"/>
          <p:cNvSpPr>
            <a:spLocks noChangeArrowheads="1"/>
          </p:cNvSpPr>
          <p:nvPr/>
        </p:nvSpPr>
        <p:spPr bwMode="auto">
          <a:xfrm>
            <a:off x="6018213" y="2622550"/>
            <a:ext cx="10429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ru-RU" altLang="en-US" sz="1200" b="1" i="1">
                <a:solidFill>
                  <a:srgbClr val="1E4E79"/>
                </a:solidFill>
                <a:ea typeface="华文中宋"/>
                <a:cs typeface="华文中宋"/>
                <a:sym typeface="Verdana" pitchFamily="34" charset="0"/>
              </a:rPr>
              <a:t>«</a:t>
            </a:r>
            <a:r>
              <a:rPr lang="en-US" altLang="ru-RU" sz="12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SYNOP</a:t>
            </a:r>
            <a:r>
              <a:rPr lang="ru-RU" altLang="en-US" sz="1200" b="1" i="1">
                <a:solidFill>
                  <a:srgbClr val="1E4E79"/>
                </a:solidFill>
                <a:ea typeface="华文中宋"/>
                <a:cs typeface="华文中宋"/>
                <a:sym typeface="Verdana" pitchFamily="34" charset="0"/>
              </a:rPr>
              <a:t>»</a:t>
            </a:r>
            <a:endParaRPr lang="ru-RU" altLang="en-US" sz="1200" b="1" i="1">
              <a:solidFill>
                <a:srgbClr val="1E4E79"/>
              </a:solidFill>
              <a:latin typeface="Arial" charset="0"/>
              <a:ea typeface="华文中宋"/>
              <a:cs typeface="华文中宋"/>
            </a:endParaRPr>
          </a:p>
        </p:txBody>
      </p:sp>
      <p:sp>
        <p:nvSpPr>
          <p:cNvPr id="968738" name="Dreptunghi 39"/>
          <p:cNvSpPr>
            <a:spLocks noChangeArrowheads="1"/>
          </p:cNvSpPr>
          <p:nvPr/>
        </p:nvSpPr>
        <p:spPr bwMode="auto">
          <a:xfrm>
            <a:off x="1952625" y="2511425"/>
            <a:ext cx="1004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ru-RU" altLang="en-US" sz="1200" b="1" i="1">
                <a:solidFill>
                  <a:srgbClr val="1E4E79"/>
                </a:solidFill>
                <a:ea typeface="华文中宋"/>
                <a:cs typeface="华文中宋"/>
                <a:sym typeface="Verdana" pitchFamily="34" charset="0"/>
              </a:rPr>
              <a:t>«</a:t>
            </a:r>
            <a:r>
              <a:rPr lang="en-US" altLang="ru-RU" sz="12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CLIMA</a:t>
            </a:r>
            <a:r>
              <a:rPr lang="ru-RU" altLang="en-US" sz="1200" b="1" i="1">
                <a:solidFill>
                  <a:srgbClr val="1E4E79"/>
                </a:solidFill>
                <a:ea typeface="华文中宋"/>
                <a:cs typeface="华文中宋"/>
                <a:sym typeface="Verdana" pitchFamily="34" charset="0"/>
              </a:rPr>
              <a:t>»</a:t>
            </a:r>
            <a:endParaRPr lang="ru-RU" altLang="en-US" sz="1200" b="1" i="1">
              <a:solidFill>
                <a:srgbClr val="1E4E79"/>
              </a:solidFill>
              <a:latin typeface="Verdana" pitchFamily="34" charset="0"/>
              <a:ea typeface="华文中宋"/>
              <a:cs typeface="华文中宋"/>
              <a:sym typeface="Verdana" pitchFamily="34" charset="0"/>
            </a:endParaRPr>
          </a:p>
          <a:p>
            <a:pPr algn="ctr" eaLnBrk="0" hangingPunct="0">
              <a:buFont typeface="Arial" charset="0"/>
              <a:buNone/>
            </a:pPr>
            <a:r>
              <a:rPr lang="ru-RU" altLang="en-US" sz="12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(tab.)</a:t>
            </a:r>
            <a:endParaRPr lang="ru-RU" altLang="en-US" sz="1200" b="1" i="1">
              <a:solidFill>
                <a:srgbClr val="1E4E79"/>
              </a:solidFill>
              <a:latin typeface="Arial" charset="0"/>
              <a:ea typeface="华文中宋"/>
              <a:cs typeface="华文中宋"/>
            </a:endParaRPr>
          </a:p>
        </p:txBody>
      </p:sp>
      <p:cxnSp>
        <p:nvCxnSpPr>
          <p:cNvPr id="968739" name="Conector drept cu săgeată 40"/>
          <p:cNvCxnSpPr>
            <a:cxnSpLocks noChangeShapeType="1"/>
          </p:cNvCxnSpPr>
          <p:nvPr/>
        </p:nvCxnSpPr>
        <p:spPr bwMode="auto">
          <a:xfrm flipH="1">
            <a:off x="1703388" y="2400300"/>
            <a:ext cx="1370012" cy="0"/>
          </a:xfrm>
          <a:prstGeom prst="straightConnector1">
            <a:avLst/>
          </a:prstGeom>
          <a:noFill/>
          <a:ln w="19050">
            <a:solidFill>
              <a:srgbClr val="1E4E79"/>
            </a:solidFill>
            <a:miter lim="800000"/>
            <a:headEnd/>
            <a:tailEnd type="triangle" w="med" len="med"/>
          </a:ln>
        </p:spPr>
      </p:cxnSp>
      <p:cxnSp>
        <p:nvCxnSpPr>
          <p:cNvPr id="968740" name="Conector drept cu săgeată 41"/>
          <p:cNvCxnSpPr>
            <a:cxnSpLocks noChangeShapeType="1"/>
          </p:cNvCxnSpPr>
          <p:nvPr/>
        </p:nvCxnSpPr>
        <p:spPr bwMode="auto">
          <a:xfrm flipH="1" flipV="1">
            <a:off x="1697038" y="2066925"/>
            <a:ext cx="1371600" cy="1588"/>
          </a:xfrm>
          <a:prstGeom prst="straightConnector1">
            <a:avLst/>
          </a:prstGeom>
          <a:noFill/>
          <a:ln w="19050">
            <a:solidFill>
              <a:srgbClr val="1E4E79"/>
            </a:solidFill>
            <a:miter lim="800000"/>
            <a:headEnd/>
            <a:tailEnd type="triangle" w="med" len="med"/>
          </a:ln>
        </p:spPr>
      </p:cxnSp>
      <p:sp>
        <p:nvSpPr>
          <p:cNvPr id="968741" name="Dreptunghi 42"/>
          <p:cNvSpPr>
            <a:spLocks noChangeArrowheads="1"/>
          </p:cNvSpPr>
          <p:nvPr/>
        </p:nvSpPr>
        <p:spPr bwMode="auto">
          <a:xfrm>
            <a:off x="1925638" y="2082800"/>
            <a:ext cx="1004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ru-RU" altLang="en-US" sz="1200" b="1">
                <a:solidFill>
                  <a:srgbClr val="1E4E79"/>
                </a:solidFill>
                <a:ea typeface="华文中宋"/>
                <a:cs typeface="华文中宋"/>
                <a:sym typeface="Verdana" pitchFamily="34" charset="0"/>
              </a:rPr>
              <a:t>«</a:t>
            </a:r>
            <a:r>
              <a:rPr lang="en-US" altLang="ru-RU" sz="1200" b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CLIMA</a:t>
            </a:r>
            <a:r>
              <a:rPr lang="ru-RU" altLang="en-US" sz="1200" b="1">
                <a:solidFill>
                  <a:srgbClr val="1E4E79"/>
                </a:solidFill>
                <a:ea typeface="华文中宋"/>
                <a:cs typeface="华文中宋"/>
                <a:sym typeface="Verdana" pitchFamily="34" charset="0"/>
              </a:rPr>
              <a:t>»</a:t>
            </a:r>
            <a:endParaRPr lang="ru-RU" altLang="en-US" sz="1200" b="1">
              <a:solidFill>
                <a:srgbClr val="1E4E79"/>
              </a:solidFill>
              <a:latin typeface="Verdana" pitchFamily="34" charset="0"/>
              <a:ea typeface="华文中宋"/>
              <a:cs typeface="华文中宋"/>
              <a:sym typeface="Verdana" pitchFamily="34" charset="0"/>
            </a:endParaRPr>
          </a:p>
        </p:txBody>
      </p:sp>
      <p:cxnSp>
        <p:nvCxnSpPr>
          <p:cNvPr id="968742" name="Conector drept cu săgeată 43"/>
          <p:cNvCxnSpPr>
            <a:cxnSpLocks noChangeShapeType="1"/>
          </p:cNvCxnSpPr>
          <p:nvPr/>
        </p:nvCxnSpPr>
        <p:spPr bwMode="auto">
          <a:xfrm flipH="1" flipV="1">
            <a:off x="1706563" y="1503363"/>
            <a:ext cx="1370012" cy="1587"/>
          </a:xfrm>
          <a:prstGeom prst="straightConnector1">
            <a:avLst/>
          </a:prstGeom>
          <a:noFill/>
          <a:ln w="19050">
            <a:solidFill>
              <a:srgbClr val="1E4E79"/>
            </a:solidFill>
            <a:miter lim="800000"/>
            <a:headEnd/>
            <a:tailEnd type="triangle" w="med" len="med"/>
          </a:ln>
        </p:spPr>
      </p:cxnSp>
      <p:sp>
        <p:nvSpPr>
          <p:cNvPr id="968743" name="Dreptunghi 44"/>
          <p:cNvSpPr>
            <a:spLocks noChangeArrowheads="1"/>
          </p:cNvSpPr>
          <p:nvPr/>
        </p:nvSpPr>
        <p:spPr bwMode="auto">
          <a:xfrm>
            <a:off x="1878013" y="1212850"/>
            <a:ext cx="1060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ro-RO" altLang="ru-RU" sz="1200" b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Lunar, p.1</a:t>
            </a:r>
            <a:endParaRPr lang="ro-RO" altLang="ru-RU"/>
          </a:p>
        </p:txBody>
      </p:sp>
      <p:sp>
        <p:nvSpPr>
          <p:cNvPr id="968744" name="Dreptunghi 45"/>
          <p:cNvSpPr>
            <a:spLocks noChangeArrowheads="1"/>
          </p:cNvSpPr>
          <p:nvPr/>
        </p:nvSpPr>
        <p:spPr bwMode="auto">
          <a:xfrm>
            <a:off x="1668463" y="1558925"/>
            <a:ext cx="1368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ro-RO" altLang="ru-RU" sz="8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synthesis conditions</a:t>
            </a:r>
          </a:p>
          <a:p>
            <a:pPr eaLnBrk="0" hangingPunct="0">
              <a:buFont typeface="Arial" charset="0"/>
              <a:buNone/>
            </a:pPr>
            <a:r>
              <a:rPr lang="ro-RO" altLang="ru-RU" sz="8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Hydromet., p.1</a:t>
            </a:r>
            <a:endParaRPr lang="ro-RO" altLang="ru-RU" sz="800" b="1" i="1">
              <a:solidFill>
                <a:srgbClr val="1E4E79"/>
              </a:solidFill>
              <a:latin typeface="Arial" charset="0"/>
              <a:ea typeface="华文中宋"/>
              <a:cs typeface="华文中宋"/>
            </a:endParaRPr>
          </a:p>
        </p:txBody>
      </p:sp>
      <p:sp>
        <p:nvSpPr>
          <p:cNvPr id="968745" name="Dreptunghi 46"/>
          <p:cNvSpPr>
            <a:spLocks noChangeArrowheads="1"/>
          </p:cNvSpPr>
          <p:nvPr/>
        </p:nvSpPr>
        <p:spPr bwMode="auto">
          <a:xfrm rot="-5400000">
            <a:off x="296863" y="831850"/>
            <a:ext cx="10048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ru-RU" altLang="en-US" sz="1200" b="1">
                <a:solidFill>
                  <a:srgbClr val="1E4E79"/>
                </a:solidFill>
                <a:ea typeface="华文中宋"/>
                <a:cs typeface="华文中宋"/>
                <a:sym typeface="Verdana" pitchFamily="34" charset="0"/>
              </a:rPr>
              <a:t>«</a:t>
            </a:r>
            <a:r>
              <a:rPr lang="en-US" altLang="ru-RU" sz="1200" b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CLIMA</a:t>
            </a:r>
            <a:r>
              <a:rPr lang="ru-RU" altLang="en-US" sz="1200" b="1">
                <a:solidFill>
                  <a:srgbClr val="1E4E79"/>
                </a:solidFill>
                <a:ea typeface="华文中宋"/>
                <a:cs typeface="华文中宋"/>
                <a:sym typeface="Verdana" pitchFamily="34" charset="0"/>
              </a:rPr>
              <a:t>»</a:t>
            </a:r>
            <a:endParaRPr lang="ru-RU" altLang="en-US" sz="1200" b="1">
              <a:solidFill>
                <a:srgbClr val="1E4E79"/>
              </a:solidFill>
              <a:latin typeface="Verdana" pitchFamily="34" charset="0"/>
              <a:ea typeface="华文中宋"/>
              <a:cs typeface="华文中宋"/>
              <a:sym typeface="Verdana" pitchFamily="34" charset="0"/>
            </a:endParaRPr>
          </a:p>
        </p:txBody>
      </p:sp>
      <p:sp>
        <p:nvSpPr>
          <p:cNvPr id="968746" name="Dreptunghi 47"/>
          <p:cNvSpPr>
            <a:spLocks noChangeArrowheads="1"/>
          </p:cNvSpPr>
          <p:nvPr/>
        </p:nvSpPr>
        <p:spPr bwMode="auto">
          <a:xfrm>
            <a:off x="7764463" y="131763"/>
            <a:ext cx="923925" cy="376237"/>
          </a:xfrm>
          <a:prstGeom prst="rect">
            <a:avLst/>
          </a:prstGeom>
          <a:solidFill>
            <a:srgbClr val="DDEAF6"/>
          </a:solidFill>
          <a:ln w="19050">
            <a:solidFill>
              <a:srgbClr val="3385A9"/>
            </a:solidFill>
            <a:bevel/>
            <a:headEnd/>
            <a:tailEnd/>
          </a:ln>
        </p:spPr>
        <p:txBody>
          <a:bodyPr anchor="ctr"/>
          <a:lstStyle/>
          <a:p>
            <a:pPr algn="ctr" eaLnBrk="0" hangingPunct="0">
              <a:buFont typeface="Arial" charset="0"/>
              <a:buNone/>
            </a:pPr>
            <a:r>
              <a:rPr lang="en-US" altLang="ru-RU" sz="1600" b="1" i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WMO</a:t>
            </a:r>
            <a:endParaRPr lang="ru-RU" altLang="ru-RU" sz="1500" b="1" i="1">
              <a:solidFill>
                <a:srgbClr val="1E4E79"/>
              </a:solidFill>
              <a:ea typeface="华文中宋"/>
              <a:cs typeface="华文中宋"/>
            </a:endParaRPr>
          </a:p>
        </p:txBody>
      </p:sp>
      <p:sp>
        <p:nvSpPr>
          <p:cNvPr id="968747" name="Dreptunghi 48"/>
          <p:cNvSpPr>
            <a:spLocks noChangeArrowheads="1"/>
          </p:cNvSpPr>
          <p:nvPr/>
        </p:nvSpPr>
        <p:spPr bwMode="auto">
          <a:xfrm rot="-5400000">
            <a:off x="7533481" y="856457"/>
            <a:ext cx="10445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ro-RO" altLang="ru-RU" sz="1200" b="1">
                <a:solidFill>
                  <a:srgbClr val="1E4E79"/>
                </a:solidFill>
                <a:ea typeface="华文中宋"/>
                <a:cs typeface="华文中宋"/>
                <a:sym typeface="Verdana" pitchFamily="34" charset="0"/>
              </a:rPr>
              <a:t>«</a:t>
            </a:r>
            <a:r>
              <a:rPr lang="ro-RO" altLang="ru-RU" sz="1200" b="1">
                <a:solidFill>
                  <a:srgbClr val="1E4E79"/>
                </a:solidFill>
                <a:latin typeface="Verdana" pitchFamily="34" charset="0"/>
                <a:ea typeface="华文中宋"/>
                <a:cs typeface="华文中宋"/>
                <a:sym typeface="Verdana" pitchFamily="34" charset="0"/>
              </a:rPr>
              <a:t>SYNOP</a:t>
            </a:r>
            <a:r>
              <a:rPr lang="ro-RO" altLang="ru-RU" sz="1200" b="1">
                <a:solidFill>
                  <a:srgbClr val="1E4E79"/>
                </a:solidFill>
                <a:ea typeface="华文中宋"/>
                <a:cs typeface="华文中宋"/>
                <a:sym typeface="Verdana" pitchFamily="34" charset="0"/>
              </a:rPr>
              <a:t>»</a:t>
            </a:r>
            <a:endParaRPr lang="ro-RO" altLang="ru-RU" sz="1200" b="1">
              <a:solidFill>
                <a:srgbClr val="1E4E79"/>
              </a:solidFill>
              <a:latin typeface="Verdana" pitchFamily="34" charset="0"/>
              <a:ea typeface="华文中宋"/>
              <a:cs typeface="华文中宋"/>
              <a:sym typeface="Verdana" pitchFamily="34" charset="0"/>
            </a:endParaRPr>
          </a:p>
        </p:txBody>
      </p:sp>
      <p:cxnSp>
        <p:nvCxnSpPr>
          <p:cNvPr id="968748" name="Conector drept cu săgeată 49"/>
          <p:cNvCxnSpPr>
            <a:cxnSpLocks noChangeShapeType="1"/>
          </p:cNvCxnSpPr>
          <p:nvPr/>
        </p:nvCxnSpPr>
        <p:spPr bwMode="auto">
          <a:xfrm flipV="1">
            <a:off x="984250" y="501650"/>
            <a:ext cx="7938" cy="903288"/>
          </a:xfrm>
          <a:prstGeom prst="straightConnector1">
            <a:avLst/>
          </a:prstGeom>
          <a:noFill/>
          <a:ln w="19050">
            <a:solidFill>
              <a:srgbClr val="1E4E79"/>
            </a:solidFill>
            <a:miter lim="800000"/>
            <a:headEnd/>
            <a:tailEnd type="triangle" w="med" len="med"/>
          </a:ln>
        </p:spPr>
      </p:cxnSp>
      <p:cxnSp>
        <p:nvCxnSpPr>
          <p:cNvPr id="968749" name="Conector drept cu săgeată 50"/>
          <p:cNvCxnSpPr>
            <a:cxnSpLocks noChangeShapeType="1"/>
          </p:cNvCxnSpPr>
          <p:nvPr/>
        </p:nvCxnSpPr>
        <p:spPr bwMode="auto">
          <a:xfrm flipV="1">
            <a:off x="8226425" y="530225"/>
            <a:ext cx="7938" cy="925513"/>
          </a:xfrm>
          <a:prstGeom prst="straightConnector1">
            <a:avLst/>
          </a:prstGeom>
          <a:noFill/>
          <a:ln w="19050">
            <a:solidFill>
              <a:srgbClr val="1E4E79"/>
            </a:solidFill>
            <a:miter lim="800000"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A000120140530A12PPBG">
  <a:themeElements>
    <a:clrScheme name="4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4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4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A000120140530A12PPBG">
  <a:themeElements>
    <a:clrScheme name="5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5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5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A000120140530A12PPBG">
  <a:themeElements>
    <a:clrScheme name="6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6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6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A000120140530A12PPBG">
  <a:themeElements>
    <a:clrScheme name="7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7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7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A000120140530A12PPBG">
  <a:themeElements>
    <a:clrScheme name="8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8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8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9_A000120140530A12PPBG">
  <a:themeElements>
    <a:clrScheme name="9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9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9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0_A000120140530A12PPBG">
  <a:themeElements>
    <a:clrScheme name="10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10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0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1_A000120140530A12PPBG">
  <a:themeElements>
    <a:clrScheme name="11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11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1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2_A000120140530A12PPBG">
  <a:themeElements>
    <a:clrScheme name="12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12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2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3_A000120140530A12PPBG">
  <a:themeElements>
    <a:clrScheme name="13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13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3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000120140530A12PPBG">
  <a:themeElements>
    <a:clrScheme name="1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1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4_A000120140530A12PPBG">
  <a:themeElements>
    <a:clrScheme name="14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14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4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5_A000120140530A12PPBG">
  <a:themeElements>
    <a:clrScheme name="15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15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5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6_A000120140530A12PPBG">
  <a:themeElements>
    <a:clrScheme name="16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16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6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7_A000120140530A12PPBG">
  <a:themeElements>
    <a:clrScheme name="17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17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7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8_A000120140530A12PPBG">
  <a:themeElements>
    <a:clrScheme name="18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18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8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9_A000120140530A12PPBG">
  <a:themeElements>
    <a:clrScheme name="19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19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9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0_A000120140530A12PPBG">
  <a:themeElements>
    <a:clrScheme name="20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20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20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1_A000120140530A12PPBG">
  <a:themeElements>
    <a:clrScheme name="21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21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21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2_A000120140530A12PPBG">
  <a:themeElements>
    <a:clrScheme name="22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22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22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3_A000120140530A12PPBG">
  <a:themeElements>
    <a:clrScheme name="23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23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23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000120140530A12PPBG">
  <a:themeElements>
    <a:clrScheme name="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_A000120140530A16PPBG">
  <a:themeElements>
    <a:clrScheme name="2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2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2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3_A000120140530A16PPBG">
  <a:themeElements>
    <a:clrScheme name="3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3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3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4_A000120140530A16PPBG">
  <a:themeElements>
    <a:clrScheme name="4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4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4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5_A000120140530A16PPBG">
  <a:themeElements>
    <a:clrScheme name="5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5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5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6_A000120140530A16PPBG">
  <a:themeElements>
    <a:clrScheme name="6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6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6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7_A000120140530A16PPBG">
  <a:themeElements>
    <a:clrScheme name="7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7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7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8_A000120140530A16PPBG">
  <a:themeElements>
    <a:clrScheme name="8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8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8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9_A000120140530A16PPBG">
  <a:themeElements>
    <a:clrScheme name="9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9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9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10_A000120140530A16PPBG">
  <a:themeElements>
    <a:clrScheme name="10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10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0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11_A000120140530A16PPBG">
  <a:themeElements>
    <a:clrScheme name="11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11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1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A000120140530A16PPBG">
  <a:themeElements>
    <a:clrScheme name="1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1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12_A000120140530A16PPBG">
  <a:themeElements>
    <a:clrScheme name="12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12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2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13_A000120140530A16PPBG">
  <a:themeElements>
    <a:clrScheme name="13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13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3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14_A000120140530A16PPBG">
  <a:themeElements>
    <a:clrScheme name="14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14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4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15_A000120140530A16PPBG">
  <a:themeElements>
    <a:clrScheme name="15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15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5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16_A000120140530A16PPBG">
  <a:themeElements>
    <a:clrScheme name="16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16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6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17_A000120140530A16PPBG">
  <a:themeElements>
    <a:clrScheme name="17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17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7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18_A000120140530A16PPBG">
  <a:themeElements>
    <a:clrScheme name="18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18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8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19_A000120140530A16PPBG">
  <a:themeElements>
    <a:clrScheme name="19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19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9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20_A000120140530A16PPBG">
  <a:themeElements>
    <a:clrScheme name="20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20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20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21_A000120140530A16PPBG">
  <a:themeElements>
    <a:clrScheme name="21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21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21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000120140530A16PPBG">
  <a:themeElements>
    <a:clrScheme name="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0.xml><?xml version="1.0" encoding="utf-8"?>
<a:theme xmlns:a="http://schemas.openxmlformats.org/drawingml/2006/main" name="22_A000120140530A16PPBG">
  <a:themeElements>
    <a:clrScheme name="22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22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22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23_A000120140530A16PPBG">
  <a:themeElements>
    <a:clrScheme name="23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23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23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24_A000120140530A16PPBG">
  <a:themeElements>
    <a:clrScheme name="24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24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24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2_A000120140530A69PPBG">
  <a:themeElements>
    <a:clrScheme name="2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2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2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4.xml><?xml version="1.0" encoding="utf-8"?>
<a:theme xmlns:a="http://schemas.openxmlformats.org/drawingml/2006/main" name="3_A000120140530A69PPBG">
  <a:themeElements>
    <a:clrScheme name="3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3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3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5.xml><?xml version="1.0" encoding="utf-8"?>
<a:theme xmlns:a="http://schemas.openxmlformats.org/drawingml/2006/main" name="4_A000120140530A69PPBG">
  <a:themeElements>
    <a:clrScheme name="4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4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4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6.xml><?xml version="1.0" encoding="utf-8"?>
<a:theme xmlns:a="http://schemas.openxmlformats.org/drawingml/2006/main" name="5_A000120140530A69PPBG">
  <a:themeElements>
    <a:clrScheme name="5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5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5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7.xml><?xml version="1.0" encoding="utf-8"?>
<a:theme xmlns:a="http://schemas.openxmlformats.org/drawingml/2006/main" name="6_A000120140530A69PPBG">
  <a:themeElements>
    <a:clrScheme name="6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6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6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8.xml><?xml version="1.0" encoding="utf-8"?>
<a:theme xmlns:a="http://schemas.openxmlformats.org/drawingml/2006/main" name="7_A000120140530A69PPBG">
  <a:themeElements>
    <a:clrScheme name="7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7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7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9.xml><?xml version="1.0" encoding="utf-8"?>
<a:theme xmlns:a="http://schemas.openxmlformats.org/drawingml/2006/main" name="8_A000120140530A69PPBG">
  <a:themeElements>
    <a:clrScheme name="8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8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8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A000120140530A69PPBG">
  <a:themeElements>
    <a:clrScheme name="1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1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0.xml><?xml version="1.0" encoding="utf-8"?>
<a:theme xmlns:a="http://schemas.openxmlformats.org/drawingml/2006/main" name="9_A000120140530A69PPBG">
  <a:themeElements>
    <a:clrScheme name="9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9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9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1.xml><?xml version="1.0" encoding="utf-8"?>
<a:theme xmlns:a="http://schemas.openxmlformats.org/drawingml/2006/main" name="10_A000120140530A69PPBG">
  <a:themeElements>
    <a:clrScheme name="10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10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0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2.xml><?xml version="1.0" encoding="utf-8"?>
<a:theme xmlns:a="http://schemas.openxmlformats.org/drawingml/2006/main" name="11_A000120140530A69PPBG">
  <a:themeElements>
    <a:clrScheme name="11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11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1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3.xml><?xml version="1.0" encoding="utf-8"?>
<a:theme xmlns:a="http://schemas.openxmlformats.org/drawingml/2006/main" name="12_A000120140530A69PPBG">
  <a:themeElements>
    <a:clrScheme name="12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12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2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4.xml><?xml version="1.0" encoding="utf-8"?>
<a:theme xmlns:a="http://schemas.openxmlformats.org/drawingml/2006/main" name="13_A000120140530A69PPBG">
  <a:themeElements>
    <a:clrScheme name="13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13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3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5.xml><?xml version="1.0" encoding="utf-8"?>
<a:theme xmlns:a="http://schemas.openxmlformats.org/drawingml/2006/main" name="14_A000120140530A69PPBG">
  <a:themeElements>
    <a:clrScheme name="14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14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4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6.xml><?xml version="1.0" encoding="utf-8"?>
<a:theme xmlns:a="http://schemas.openxmlformats.org/drawingml/2006/main" name="15_A000120140530A69PPBG">
  <a:themeElements>
    <a:clrScheme name="15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15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5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7.xml><?xml version="1.0" encoding="utf-8"?>
<a:theme xmlns:a="http://schemas.openxmlformats.org/drawingml/2006/main" name="16_A000120140530A69PPBG">
  <a:themeElements>
    <a:clrScheme name="16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16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6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8.xml><?xml version="1.0" encoding="utf-8"?>
<a:theme xmlns:a="http://schemas.openxmlformats.org/drawingml/2006/main" name="17_A000120140530A69PPBG">
  <a:themeElements>
    <a:clrScheme name="17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17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7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9.xml><?xml version="1.0" encoding="utf-8"?>
<a:theme xmlns:a="http://schemas.openxmlformats.org/drawingml/2006/main" name="18_A000120140530A69PPBG">
  <a:themeElements>
    <a:clrScheme name="18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18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8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000120140530A69PPBG">
  <a:themeElements>
    <a:clrScheme name="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0.xml><?xml version="1.0" encoding="utf-8"?>
<a:theme xmlns:a="http://schemas.openxmlformats.org/drawingml/2006/main" name="19_A000120140530A69PPBG">
  <a:themeElements>
    <a:clrScheme name="19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19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9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1.xml><?xml version="1.0" encoding="utf-8"?>
<a:theme xmlns:a="http://schemas.openxmlformats.org/drawingml/2006/main" name="20_A000120140530A69PPBG">
  <a:themeElements>
    <a:clrScheme name="20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20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20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2.xml><?xml version="1.0" encoding="utf-8"?>
<a:theme xmlns:a="http://schemas.openxmlformats.org/drawingml/2006/main" name="21_A000120140530A69PPBG">
  <a:themeElements>
    <a:clrScheme name="21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21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21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3.xml><?xml version="1.0" encoding="utf-8"?>
<a:theme xmlns:a="http://schemas.openxmlformats.org/drawingml/2006/main" name="22_A000120140530A69PPBG">
  <a:themeElements>
    <a:clrScheme name="22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22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22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4.xml><?xml version="1.0" encoding="utf-8"?>
<a:theme xmlns:a="http://schemas.openxmlformats.org/drawingml/2006/main" name="23_A000120140530A69PPBG">
  <a:themeElements>
    <a:clrScheme name="23_A000120140530A69PPBG 1">
      <a:dk1>
        <a:srgbClr val="3F3F3F"/>
      </a:dk1>
      <a:lt1>
        <a:srgbClr val="FFFFFF"/>
      </a:lt1>
      <a:dk2>
        <a:srgbClr val="3B7273"/>
      </a:dk2>
      <a:lt2>
        <a:srgbClr val="E7E6E6"/>
      </a:lt2>
      <a:accent1>
        <a:srgbClr val="76AA30"/>
      </a:accent1>
      <a:accent2>
        <a:srgbClr val="BED15D"/>
      </a:accent2>
      <a:accent3>
        <a:srgbClr val="FFFFFF"/>
      </a:accent3>
      <a:accent4>
        <a:srgbClr val="343434"/>
      </a:accent4>
      <a:accent5>
        <a:srgbClr val="BDD2AD"/>
      </a:accent5>
      <a:accent6>
        <a:srgbClr val="ACBD53"/>
      </a:accent6>
      <a:hlink>
        <a:srgbClr val="0070C0"/>
      </a:hlink>
      <a:folHlink>
        <a:srgbClr val="7F7F7F"/>
      </a:folHlink>
    </a:clrScheme>
    <a:fontScheme name="23_A000120140530A69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23_A000120140530A69PPBG 1">
        <a:dk1>
          <a:srgbClr val="3F3F3F"/>
        </a:dk1>
        <a:lt1>
          <a:srgbClr val="FFFFFF"/>
        </a:lt1>
        <a:dk2>
          <a:srgbClr val="3B7273"/>
        </a:dk2>
        <a:lt2>
          <a:srgbClr val="E7E6E6"/>
        </a:lt2>
        <a:accent1>
          <a:srgbClr val="76AA30"/>
        </a:accent1>
        <a:accent2>
          <a:srgbClr val="BED15D"/>
        </a:accent2>
        <a:accent3>
          <a:srgbClr val="FFFFFF"/>
        </a:accent3>
        <a:accent4>
          <a:srgbClr val="343434"/>
        </a:accent4>
        <a:accent5>
          <a:srgbClr val="BDD2AD"/>
        </a:accent5>
        <a:accent6>
          <a:srgbClr val="ACBD53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5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6.xml><?xml version="1.0" encoding="utf-8"?>
<a:theme xmlns:a="http://schemas.openxmlformats.org/drawingml/2006/main" name="25_A000120140530A16PPBG">
  <a:themeElements>
    <a:clrScheme name="14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14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4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7.xml><?xml version="1.0" encoding="utf-8"?>
<a:theme xmlns:a="http://schemas.openxmlformats.org/drawingml/2006/main" name="26_A000120140530A16PPBG">
  <a:themeElements>
    <a:clrScheme name="19_A000120140530A16PPBG 1">
      <a:dk1>
        <a:srgbClr val="3F3F3F"/>
      </a:dk1>
      <a:lt1>
        <a:srgbClr val="FFFFFF"/>
      </a:lt1>
      <a:dk2>
        <a:srgbClr val="3B7273"/>
      </a:dk2>
      <a:lt2>
        <a:srgbClr val="EBF1F0"/>
      </a:lt2>
      <a:accent1>
        <a:srgbClr val="AAD147"/>
      </a:accent1>
      <a:accent2>
        <a:srgbClr val="69BFA2"/>
      </a:accent2>
      <a:accent3>
        <a:srgbClr val="FFFFFF"/>
      </a:accent3>
      <a:accent4>
        <a:srgbClr val="343434"/>
      </a:accent4>
      <a:accent5>
        <a:srgbClr val="D2E5B1"/>
      </a:accent5>
      <a:accent6>
        <a:srgbClr val="5EAD92"/>
      </a:accent6>
      <a:hlink>
        <a:srgbClr val="0070C0"/>
      </a:hlink>
      <a:folHlink>
        <a:srgbClr val="7F7F7F"/>
      </a:folHlink>
    </a:clrScheme>
    <a:fontScheme name="19_A000120140530A16PPBG">
      <a:majorFont>
        <a:latin typeface="SimHei"/>
        <a:ea typeface="SimHei"/>
        <a:cs typeface=""/>
      </a:majorFont>
      <a:minorFont>
        <a:latin typeface="SimHei"/>
        <a:ea typeface="Sim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19_A000120140530A16PPBG 1">
        <a:dk1>
          <a:srgbClr val="3F3F3F"/>
        </a:dk1>
        <a:lt1>
          <a:srgbClr val="FFFFFF"/>
        </a:lt1>
        <a:dk2>
          <a:srgbClr val="3B7273"/>
        </a:dk2>
        <a:lt2>
          <a:srgbClr val="EBF1F0"/>
        </a:lt2>
        <a:accent1>
          <a:srgbClr val="AAD147"/>
        </a:accent1>
        <a:accent2>
          <a:srgbClr val="69BFA2"/>
        </a:accent2>
        <a:accent3>
          <a:srgbClr val="FFFFFF"/>
        </a:accent3>
        <a:accent4>
          <a:srgbClr val="343434"/>
        </a:accent4>
        <a:accent5>
          <a:srgbClr val="D2E5B1"/>
        </a:accent5>
        <a:accent6>
          <a:srgbClr val="5EAD92"/>
        </a:accent6>
        <a:hlink>
          <a:srgbClr val="0070C0"/>
        </a:hlink>
        <a:folHlink>
          <a:srgbClr val="7F7F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8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A000120140530A12PPBG">
  <a:themeElements>
    <a:clrScheme name="2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2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2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A000120140530A12PPBG">
  <a:themeElements>
    <a:clrScheme name="3_A000120140530A12PPBG 1">
      <a:dk1>
        <a:srgbClr val="3D3F41"/>
      </a:dk1>
      <a:lt1>
        <a:srgbClr val="FFFFFF"/>
      </a:lt1>
      <a:dk2>
        <a:srgbClr val="3D3F41"/>
      </a:dk2>
      <a:lt2>
        <a:srgbClr val="EAF5FC"/>
      </a:lt2>
      <a:accent1>
        <a:srgbClr val="47B6E7"/>
      </a:accent1>
      <a:accent2>
        <a:srgbClr val="628EE3"/>
      </a:accent2>
      <a:accent3>
        <a:srgbClr val="FFFFFF"/>
      </a:accent3>
      <a:accent4>
        <a:srgbClr val="333436"/>
      </a:accent4>
      <a:accent5>
        <a:srgbClr val="B1D7F1"/>
      </a:accent5>
      <a:accent6>
        <a:srgbClr val="5880CE"/>
      </a:accent6>
      <a:hlink>
        <a:srgbClr val="00B0F0"/>
      </a:hlink>
      <a:folHlink>
        <a:srgbClr val="AFB2B4"/>
      </a:folHlink>
    </a:clrScheme>
    <a:fontScheme name="3_A000120140530A12PPBG">
      <a:majorFont>
        <a:latin typeface="华文隶书"/>
        <a:ea typeface="华文隶书"/>
        <a:cs typeface="华文隶书"/>
      </a:majorFont>
      <a:minorFont>
        <a:latin typeface="华文中宋"/>
        <a:ea typeface="华文中宋"/>
        <a:cs typeface="华文中宋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2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ro-RO" alt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</a:defRPr>
        </a:defPPr>
      </a:lstStyle>
    </a:lnDef>
  </a:objectDefaults>
  <a:extraClrSchemeLst>
    <a:extraClrScheme>
      <a:clrScheme name="3_A000120140530A12PPBG 1">
        <a:dk1>
          <a:srgbClr val="3D3F41"/>
        </a:dk1>
        <a:lt1>
          <a:srgbClr val="FFFFFF"/>
        </a:lt1>
        <a:dk2>
          <a:srgbClr val="3D3F41"/>
        </a:dk2>
        <a:lt2>
          <a:srgbClr val="EAF5FC"/>
        </a:lt2>
        <a:accent1>
          <a:srgbClr val="47B6E7"/>
        </a:accent1>
        <a:accent2>
          <a:srgbClr val="628EE3"/>
        </a:accent2>
        <a:accent3>
          <a:srgbClr val="FFFFFF"/>
        </a:accent3>
        <a:accent4>
          <a:srgbClr val="333436"/>
        </a:accent4>
        <a:accent5>
          <a:srgbClr val="B1D7F1"/>
        </a:accent5>
        <a:accent6>
          <a:srgbClr val="5880CE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921</Words>
  <Application>Microsoft Office PowerPoint</Application>
  <PresentationFormat>Экран (16:10)</PresentationFormat>
  <Paragraphs>244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Шаблон оформления</vt:lpstr>
      </vt:variant>
      <vt:variant>
        <vt:i4>78</vt:i4>
      </vt:variant>
      <vt:variant>
        <vt:lpstr>Заголовки слайдов</vt:lpstr>
      </vt:variant>
      <vt:variant>
        <vt:i4>30</vt:i4>
      </vt:variant>
    </vt:vector>
  </HeadingPairs>
  <TitlesOfParts>
    <vt:vector size="125" baseType="lpstr">
      <vt:lpstr>Calibri</vt:lpstr>
      <vt:lpstr>Arial</vt:lpstr>
      <vt:lpstr>Calibri Light</vt:lpstr>
      <vt:lpstr>华文隶书</vt:lpstr>
      <vt:lpstr>华文中宋</vt:lpstr>
      <vt:lpstr>SimHei</vt:lpstr>
      <vt:lpstr>Wingdings 2</vt:lpstr>
      <vt:lpstr>SimSun</vt:lpstr>
      <vt:lpstr>Arial Black</vt:lpstr>
      <vt:lpstr>Microsoft YaHei</vt:lpstr>
      <vt:lpstr>幼圆</vt:lpstr>
      <vt:lpstr>Verdana</vt:lpstr>
      <vt:lpstr>Wingdings</vt:lpstr>
      <vt:lpstr>Times New Roman</vt:lpstr>
      <vt:lpstr>Bookman Old Style</vt:lpstr>
      <vt:lpstr>Meiryo</vt:lpstr>
      <vt:lpstr>Trebuchet MS</vt:lpstr>
      <vt:lpstr>Тема Office</vt:lpstr>
      <vt:lpstr>1_A000120140530A12PPBG</vt:lpstr>
      <vt:lpstr>A000120140530A12PPBG</vt:lpstr>
      <vt:lpstr>1_A000120140530A16PPBG</vt:lpstr>
      <vt:lpstr>A000120140530A16PPBG</vt:lpstr>
      <vt:lpstr>1_A000120140530A69PPBG</vt:lpstr>
      <vt:lpstr>A000120140530A69PPBG</vt:lpstr>
      <vt:lpstr>2_A000120140530A12PPBG</vt:lpstr>
      <vt:lpstr>3_A000120140530A12PPBG</vt:lpstr>
      <vt:lpstr>4_A000120140530A12PPBG</vt:lpstr>
      <vt:lpstr>5_A000120140530A12PPBG</vt:lpstr>
      <vt:lpstr>6_A000120140530A12PPBG</vt:lpstr>
      <vt:lpstr>7_A000120140530A12PPBG</vt:lpstr>
      <vt:lpstr>8_A000120140530A12PPBG</vt:lpstr>
      <vt:lpstr>9_A000120140530A12PPBG</vt:lpstr>
      <vt:lpstr>10_A000120140530A12PPBG</vt:lpstr>
      <vt:lpstr>11_A000120140530A12PPBG</vt:lpstr>
      <vt:lpstr>12_A000120140530A12PPBG</vt:lpstr>
      <vt:lpstr>13_A000120140530A12PPBG</vt:lpstr>
      <vt:lpstr>14_A000120140530A12PPBG</vt:lpstr>
      <vt:lpstr>15_A000120140530A12PPBG</vt:lpstr>
      <vt:lpstr>16_A000120140530A12PPBG</vt:lpstr>
      <vt:lpstr>17_A000120140530A12PPBG</vt:lpstr>
      <vt:lpstr>18_A000120140530A12PPBG</vt:lpstr>
      <vt:lpstr>19_A000120140530A12PPBG</vt:lpstr>
      <vt:lpstr>20_A000120140530A12PPBG</vt:lpstr>
      <vt:lpstr>21_A000120140530A12PPBG</vt:lpstr>
      <vt:lpstr>22_A000120140530A12PPBG</vt:lpstr>
      <vt:lpstr>23_A000120140530A12PPBG</vt:lpstr>
      <vt:lpstr>2_A000120140530A16PPBG</vt:lpstr>
      <vt:lpstr>3_A000120140530A16PPBG</vt:lpstr>
      <vt:lpstr>4_A000120140530A16PPBG</vt:lpstr>
      <vt:lpstr>5_A000120140530A16PPBG</vt:lpstr>
      <vt:lpstr>6_A000120140530A16PPBG</vt:lpstr>
      <vt:lpstr>7_A000120140530A16PPBG</vt:lpstr>
      <vt:lpstr>8_A000120140530A16PPBG</vt:lpstr>
      <vt:lpstr>9_A000120140530A16PPBG</vt:lpstr>
      <vt:lpstr>10_A000120140530A16PPBG</vt:lpstr>
      <vt:lpstr>11_A000120140530A16PPBG</vt:lpstr>
      <vt:lpstr>12_A000120140530A16PPBG</vt:lpstr>
      <vt:lpstr>13_A000120140530A16PPBG</vt:lpstr>
      <vt:lpstr>14_A000120140530A16PPBG</vt:lpstr>
      <vt:lpstr>15_A000120140530A16PPBG</vt:lpstr>
      <vt:lpstr>16_A000120140530A16PPBG</vt:lpstr>
      <vt:lpstr>17_A000120140530A16PPBG</vt:lpstr>
      <vt:lpstr>18_A000120140530A16PPBG</vt:lpstr>
      <vt:lpstr>19_A000120140530A16PPBG</vt:lpstr>
      <vt:lpstr>20_A000120140530A16PPBG</vt:lpstr>
      <vt:lpstr>21_A000120140530A16PPBG</vt:lpstr>
      <vt:lpstr>22_A000120140530A16PPBG</vt:lpstr>
      <vt:lpstr>23_A000120140530A16PPBG</vt:lpstr>
      <vt:lpstr>24_A000120140530A16PPBG</vt:lpstr>
      <vt:lpstr>2_A000120140530A69PPBG</vt:lpstr>
      <vt:lpstr>3_A000120140530A69PPBG</vt:lpstr>
      <vt:lpstr>4_A000120140530A69PPBG</vt:lpstr>
      <vt:lpstr>5_A000120140530A69PPBG</vt:lpstr>
      <vt:lpstr>6_A000120140530A69PPBG</vt:lpstr>
      <vt:lpstr>7_A000120140530A69PPBG</vt:lpstr>
      <vt:lpstr>8_A000120140530A69PPBG</vt:lpstr>
      <vt:lpstr>9_A000120140530A69PPBG</vt:lpstr>
      <vt:lpstr>10_A000120140530A69PPBG</vt:lpstr>
      <vt:lpstr>11_A000120140530A69PPBG</vt:lpstr>
      <vt:lpstr>12_A000120140530A69PPBG</vt:lpstr>
      <vt:lpstr>13_A000120140530A69PPBG</vt:lpstr>
      <vt:lpstr>14_A000120140530A69PPBG</vt:lpstr>
      <vt:lpstr>15_A000120140530A69PPBG</vt:lpstr>
      <vt:lpstr>16_A000120140530A69PPBG</vt:lpstr>
      <vt:lpstr>17_A000120140530A69PPBG</vt:lpstr>
      <vt:lpstr>18_A000120140530A69PPBG</vt:lpstr>
      <vt:lpstr>19_A000120140530A69PPBG</vt:lpstr>
      <vt:lpstr>20_A000120140530A69PPBG</vt:lpstr>
      <vt:lpstr>21_A000120140530A69PPBG</vt:lpstr>
      <vt:lpstr>22_A000120140530A69PPBG</vt:lpstr>
      <vt:lpstr>23_A000120140530A69PPBG</vt:lpstr>
      <vt:lpstr>1_Тема Office</vt:lpstr>
      <vt:lpstr>25_A000120140530A16PPBG</vt:lpstr>
      <vt:lpstr>26_A000120140530A16PPBG</vt:lpstr>
      <vt:lpstr>2_Тема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Monitoring of the River Basins  in the Republic of Moldova</vt:lpstr>
      <vt:lpstr>Hydrological Monitoring network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Kpaka39ibpa</dc:creator>
  <cp:lastModifiedBy>dan</cp:lastModifiedBy>
  <cp:revision>44</cp:revision>
  <dcterms:modified xsi:type="dcterms:W3CDTF">2016-10-06T18:51:41Z</dcterms:modified>
</cp:coreProperties>
</file>