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18"/>
  </p:notesMasterIdLst>
  <p:sldIdLst>
    <p:sldId id="336" r:id="rId2"/>
    <p:sldId id="304" r:id="rId3"/>
    <p:sldId id="326" r:id="rId4"/>
    <p:sldId id="327" r:id="rId5"/>
    <p:sldId id="332" r:id="rId6"/>
    <p:sldId id="334" r:id="rId7"/>
    <p:sldId id="340" r:id="rId8"/>
    <p:sldId id="347" r:id="rId9"/>
    <p:sldId id="348" r:id="rId10"/>
    <p:sldId id="349" r:id="rId11"/>
    <p:sldId id="341" r:id="rId12"/>
    <p:sldId id="342" r:id="rId13"/>
    <p:sldId id="346" r:id="rId14"/>
    <p:sldId id="345" r:id="rId15"/>
    <p:sldId id="329" r:id="rId16"/>
    <p:sldId id="301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3" autoAdjust="0"/>
    <p:restoredTop sz="84910" autoAdjust="0"/>
  </p:normalViewPr>
  <p:slideViewPr>
    <p:cSldViewPr>
      <p:cViewPr>
        <p:scale>
          <a:sx n="50" d="100"/>
          <a:sy n="50" d="100"/>
        </p:scale>
        <p:origin x="-1398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2DB0AD-CD3B-41DA-B835-824CB2C671D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s-Latn-BA"/>
        </a:p>
      </dgm:t>
    </dgm:pt>
    <dgm:pt modelId="{E909055D-D023-40E3-8EC4-626291D5023A}">
      <dgm:prSet phldrT="[Text]" custT="1"/>
      <dgm:sp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8100000" scaled="1"/>
          <a:tileRect/>
        </a:gradFill>
      </dgm:spPr>
      <dgm:t>
        <a:bodyPr/>
        <a:lstStyle/>
        <a:p>
          <a:r>
            <a:rPr lang="bs-Latn-BA" sz="1200" b="0">
              <a:solidFill>
                <a:sysClr val="windowText" lastClr="000000"/>
              </a:solidFill>
            </a:rPr>
            <a:t>KOSOVO ENVIRONMENTAL  PROTECTION </a:t>
          </a:r>
          <a:r>
            <a:rPr lang="en-US" sz="1200" b="0">
              <a:solidFill>
                <a:sysClr val="windowText" lastClr="000000"/>
              </a:solidFill>
            </a:rPr>
            <a:t>AGENC</a:t>
          </a:r>
          <a:r>
            <a:rPr lang="bs-Latn-BA" sz="1200" b="0">
              <a:solidFill>
                <a:sysClr val="windowText" lastClr="000000"/>
              </a:solidFill>
            </a:rPr>
            <a:t>Y</a:t>
          </a:r>
          <a:r>
            <a:rPr lang="en-US" sz="1200" b="0">
              <a:solidFill>
                <a:sysClr val="windowText" lastClr="000000"/>
              </a:solidFill>
            </a:rPr>
            <a:t> - </a:t>
          </a:r>
          <a:r>
            <a:rPr lang="bs-Latn-BA" sz="1200" b="0">
              <a:solidFill>
                <a:sysClr val="windowText" lastClr="000000"/>
              </a:solidFill>
            </a:rPr>
            <a:t>KEPA</a:t>
          </a:r>
        </a:p>
      </dgm:t>
    </dgm:pt>
    <dgm:pt modelId="{7183B1EE-48B3-4325-B747-F1F586B22513}" type="parTrans" cxnId="{6E095F90-621F-4CD4-AEA5-8C85516B458E}">
      <dgm:prSet/>
      <dgm:spPr/>
      <dgm:t>
        <a:bodyPr/>
        <a:lstStyle/>
        <a:p>
          <a:endParaRPr lang="bs-Latn-BA"/>
        </a:p>
      </dgm:t>
    </dgm:pt>
    <dgm:pt modelId="{D1548D57-B8B6-47E6-BA23-D17F23731779}" type="sibTrans" cxnId="{6E095F90-621F-4CD4-AEA5-8C85516B458E}">
      <dgm:prSet/>
      <dgm:spPr/>
      <dgm:t>
        <a:bodyPr/>
        <a:lstStyle/>
        <a:p>
          <a:endParaRPr lang="bs-Latn-BA"/>
        </a:p>
      </dgm:t>
    </dgm:pt>
    <dgm:pt modelId="{DE92B4DE-8BD2-447F-8888-EE1DBAFB89CC}">
      <dgm:prSet phldrT="[Text]" custT="1"/>
      <dgm:spPr>
        <a:gradFill flip="none" rotWithShape="1">
          <a:gsLst>
            <a:gs pos="0">
              <a:srgbClr val="FFFFAB"/>
            </a:gs>
            <a:gs pos="64999">
              <a:srgbClr val="F0EBD5"/>
            </a:gs>
            <a:gs pos="100000">
              <a:srgbClr val="D1C39F"/>
            </a:gs>
          </a:gsLst>
          <a:lin ang="5400000" scaled="1"/>
          <a:tileRect/>
        </a:gradFill>
      </dgm:spPr>
      <dgm:t>
        <a:bodyPr/>
        <a:lstStyle/>
        <a:p>
          <a:r>
            <a:rPr lang="bs-Latn-BA" sz="1100" b="0">
              <a:solidFill>
                <a:sysClr val="windowText" lastClr="000000"/>
              </a:solidFill>
            </a:rPr>
            <a:t>INSTITUTE FOR SPATIAL PLANNING</a:t>
          </a:r>
        </a:p>
      </dgm:t>
    </dgm:pt>
    <dgm:pt modelId="{FE649BE9-EE9E-478A-B20A-D2DC7BF02EB9}" type="sibTrans" cxnId="{FA12439C-5F44-4E4B-9E38-8467A57E64E9}">
      <dgm:prSet/>
      <dgm:spPr/>
      <dgm:t>
        <a:bodyPr/>
        <a:lstStyle/>
        <a:p>
          <a:endParaRPr lang="bs-Latn-BA"/>
        </a:p>
      </dgm:t>
    </dgm:pt>
    <dgm:pt modelId="{2CF13FFF-FCFD-4949-9947-E8BF8A3A0F76}" type="parTrans" cxnId="{FA12439C-5F44-4E4B-9E38-8467A57E64E9}">
      <dgm:prSet/>
      <dgm:spPr/>
      <dgm:t>
        <a:bodyPr/>
        <a:lstStyle/>
        <a:p>
          <a:endParaRPr lang="bs-Latn-BA"/>
        </a:p>
      </dgm:t>
    </dgm:pt>
    <dgm:pt modelId="{C0DFA1E4-5F25-4ED0-84C0-321AA7BEA89E}">
      <dgm:prSet custT="1"/>
      <dgm:spPr>
        <a:gradFill rotWithShape="0">
          <a:gsLst>
            <a:gs pos="0">
              <a:srgbClr val="FEFAAC"/>
            </a:gs>
            <a:gs pos="64999">
              <a:srgbClr val="F0EBD5"/>
            </a:gs>
            <a:gs pos="100000">
              <a:srgbClr val="D1C39F"/>
            </a:gs>
          </a:gsLst>
          <a:lin ang="5400000" scaled="1"/>
        </a:gradFill>
      </dgm:spPr>
      <dgm:t>
        <a:bodyPr/>
        <a:lstStyle/>
        <a:p>
          <a:r>
            <a:rPr lang="bs-Latn-BA" sz="1100" b="1">
              <a:solidFill>
                <a:sysClr val="windowText" lastClr="000000"/>
              </a:solidFill>
            </a:rPr>
            <a:t> </a:t>
          </a:r>
          <a:r>
            <a:rPr lang="bs-Latn-BA" sz="1100" b="0">
              <a:solidFill>
                <a:sysClr val="windowText" lastClr="000000"/>
              </a:solidFill>
            </a:rPr>
            <a:t>HYDROMETEOROLOGICAL INSTITUTE</a:t>
          </a:r>
        </a:p>
      </dgm:t>
    </dgm:pt>
    <dgm:pt modelId="{793B768B-2828-4B6C-B519-7403E276F5AD}" type="parTrans" cxnId="{2D92282F-D337-42B9-9FFF-5BDED44DAF2E}">
      <dgm:prSet/>
      <dgm:spPr/>
      <dgm:t>
        <a:bodyPr/>
        <a:lstStyle/>
        <a:p>
          <a:endParaRPr lang="bs-Latn-BA"/>
        </a:p>
      </dgm:t>
    </dgm:pt>
    <dgm:pt modelId="{4DA28D14-3645-4B75-BB80-F30E1F385127}" type="sibTrans" cxnId="{2D92282F-D337-42B9-9FFF-5BDED44DAF2E}">
      <dgm:prSet/>
      <dgm:spPr/>
      <dgm:t>
        <a:bodyPr/>
        <a:lstStyle/>
        <a:p>
          <a:endParaRPr lang="bs-Latn-BA"/>
        </a:p>
      </dgm:t>
    </dgm:pt>
    <dgm:pt modelId="{5897F835-A5F3-43E0-B03B-5EC56C6D4117}">
      <dgm:prSet custT="1"/>
      <dgm:spPr>
        <a:gradFill rotWithShape="0">
          <a:gsLst>
            <a:gs pos="0">
              <a:srgbClr val="FDFFAB"/>
            </a:gs>
            <a:gs pos="64999">
              <a:srgbClr val="F0EBD5"/>
            </a:gs>
            <a:gs pos="100000">
              <a:srgbClr val="D1C39F"/>
            </a:gs>
          </a:gsLst>
          <a:lin ang="5400000" scaled="1"/>
        </a:gradFill>
      </dgm:spPr>
      <dgm:t>
        <a:bodyPr/>
        <a:lstStyle/>
        <a:p>
          <a:r>
            <a:rPr lang="bs-Latn-BA" sz="1100" b="0">
              <a:solidFill>
                <a:sysClr val="windowText" lastClr="000000"/>
              </a:solidFill>
            </a:rPr>
            <a:t>INSTITUTE FOR NATURE PROTECTION</a:t>
          </a:r>
        </a:p>
      </dgm:t>
    </dgm:pt>
    <dgm:pt modelId="{5F5330AC-3EC4-4961-BE39-026C7BA5BD8F}" type="parTrans" cxnId="{09EA5471-4D39-4477-835A-2B4AE45A9F3E}">
      <dgm:prSet/>
      <dgm:spPr/>
      <dgm:t>
        <a:bodyPr/>
        <a:lstStyle/>
        <a:p>
          <a:endParaRPr lang="bs-Latn-BA"/>
        </a:p>
      </dgm:t>
    </dgm:pt>
    <dgm:pt modelId="{E8994F3F-3C35-4B3D-BE9A-EB1D180AC9FB}" type="sibTrans" cxnId="{09EA5471-4D39-4477-835A-2B4AE45A9F3E}">
      <dgm:prSet/>
      <dgm:spPr/>
      <dgm:t>
        <a:bodyPr/>
        <a:lstStyle/>
        <a:p>
          <a:endParaRPr lang="bs-Latn-BA"/>
        </a:p>
      </dgm:t>
    </dgm:pt>
    <dgm:pt modelId="{8B19B49B-B60E-4C5F-80A7-C4E6F5C9FF1D}" type="asst">
      <dgm:prSet custT="1"/>
      <dgm:spPr>
        <a:gradFill rotWithShape="0">
          <a:gsLst>
            <a:gs pos="0">
              <a:srgbClr val="FEFAAC"/>
            </a:gs>
            <a:gs pos="64999">
              <a:srgbClr val="F0EBD5"/>
            </a:gs>
            <a:gs pos="100000">
              <a:srgbClr val="D1C39F"/>
            </a:gs>
          </a:gsLst>
          <a:lin ang="5400000" scaled="1"/>
        </a:gradFill>
      </dgm:spPr>
      <dgm:t>
        <a:bodyPr/>
        <a:lstStyle/>
        <a:p>
          <a:r>
            <a:rPr lang="bs-Latn-BA" sz="1100" b="0">
              <a:solidFill>
                <a:sysClr val="windowText" lastClr="000000"/>
              </a:solidFill>
            </a:rPr>
            <a:t>TWO DIRECTORATES OF NATIONAL PARKS</a:t>
          </a:r>
        </a:p>
      </dgm:t>
    </dgm:pt>
    <dgm:pt modelId="{F38C512A-225F-4E68-A743-4B199E796D00}" type="parTrans" cxnId="{E1BFFB91-D05F-4AA1-A4ED-F0D96864A854}">
      <dgm:prSet/>
      <dgm:spPr/>
      <dgm:t>
        <a:bodyPr/>
        <a:lstStyle/>
        <a:p>
          <a:endParaRPr lang="bs-Latn-BA"/>
        </a:p>
      </dgm:t>
    </dgm:pt>
    <dgm:pt modelId="{A7458773-88B8-4A50-8AFC-E2B2F17AE021}" type="sibTrans" cxnId="{E1BFFB91-D05F-4AA1-A4ED-F0D96864A854}">
      <dgm:prSet/>
      <dgm:spPr/>
      <dgm:t>
        <a:bodyPr/>
        <a:lstStyle/>
        <a:p>
          <a:endParaRPr lang="bs-Latn-BA"/>
        </a:p>
      </dgm:t>
    </dgm:pt>
    <dgm:pt modelId="{AD9895BD-52F6-43F0-8B75-20F29E86BCD0}" type="asst">
      <dgm:prSet custT="1"/>
      <dgm:spPr>
        <a:gradFill rotWithShape="0">
          <a:gsLst>
            <a:gs pos="0">
              <a:srgbClr val="D3E5C1"/>
            </a:gs>
            <a:gs pos="50000">
              <a:srgbClr val="9CB86E"/>
            </a:gs>
            <a:gs pos="100000">
              <a:srgbClr val="156B13"/>
            </a:gs>
          </a:gsLst>
          <a:lin ang="18900000" scaled="0"/>
        </a:gradFill>
      </dgm:spPr>
      <dgm:t>
        <a:bodyPr/>
        <a:lstStyle/>
        <a:p>
          <a:r>
            <a:rPr lang="bs-Latn-BA" sz="1200" b="0">
              <a:solidFill>
                <a:sysClr val="windowText" lastClr="000000"/>
              </a:solidFill>
            </a:rPr>
            <a:t>administrative office</a:t>
          </a:r>
        </a:p>
        <a:p>
          <a:r>
            <a:rPr lang="bs-Latn-BA" sz="1200" b="0">
              <a:solidFill>
                <a:sysClr val="windowText" lastClr="000000"/>
              </a:solidFill>
            </a:rPr>
            <a:t>Assistant/translater</a:t>
          </a:r>
        </a:p>
        <a:p>
          <a:r>
            <a:rPr lang="bs-Latn-BA" sz="1200" b="0">
              <a:solidFill>
                <a:sysClr val="windowText" lastClr="000000"/>
              </a:solidFill>
            </a:rPr>
            <a:t>driver/technical assistant </a:t>
          </a:r>
          <a:endParaRPr lang="bs-Latn-BA" sz="1200" b="0"/>
        </a:p>
      </dgm:t>
    </dgm:pt>
    <dgm:pt modelId="{45D73EAA-34A6-4451-8702-62744BD8A121}" type="parTrans" cxnId="{FBFA94BA-4774-4CF4-8685-5439A62C4FD2}">
      <dgm:prSet/>
      <dgm:spPr/>
      <dgm:t>
        <a:bodyPr/>
        <a:lstStyle/>
        <a:p>
          <a:endParaRPr lang="bs-Latn-BA"/>
        </a:p>
      </dgm:t>
    </dgm:pt>
    <dgm:pt modelId="{154A21DE-F4F1-4440-A335-627D5431FA1B}" type="sibTrans" cxnId="{FBFA94BA-4774-4CF4-8685-5439A62C4FD2}">
      <dgm:prSet/>
      <dgm:spPr/>
      <dgm:t>
        <a:bodyPr/>
        <a:lstStyle/>
        <a:p>
          <a:endParaRPr lang="bs-Latn-BA"/>
        </a:p>
      </dgm:t>
    </dgm:pt>
    <dgm:pt modelId="{D181AF37-1B20-4EDD-931A-2B1FE19642B3}" type="asst">
      <dgm:prSet custT="1"/>
      <dgm:spPr>
        <a:gradFill flip="none" rotWithShape="1">
          <a:gsLst>
            <a:gs pos="0">
              <a:srgbClr val="FEF8AC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</dgm:spPr>
      <dgm:t>
        <a:bodyPr/>
        <a:lstStyle/>
        <a:p>
          <a:r>
            <a:rPr lang="bs-Latn-BA" sz="1100" b="0">
              <a:solidFill>
                <a:sysClr val="windowText" lastClr="000000"/>
              </a:solidFill>
            </a:rPr>
            <a:t>DIRECTORAT FOR MONITORING, REORTING AND ASSESMENT OF ENVIRONMENT</a:t>
          </a:r>
        </a:p>
      </dgm:t>
    </dgm:pt>
    <dgm:pt modelId="{4AFED44D-538D-43B1-98F7-76B2C9DABA4B}" type="parTrans" cxnId="{EFCDF8D5-8B85-4204-A4D4-C06F8B03AD1C}">
      <dgm:prSet/>
      <dgm:spPr/>
      <dgm:t>
        <a:bodyPr/>
        <a:lstStyle/>
        <a:p>
          <a:endParaRPr lang="bs-Latn-BA"/>
        </a:p>
      </dgm:t>
    </dgm:pt>
    <dgm:pt modelId="{17385228-E967-443D-96BF-A50D8EE81A5B}" type="sibTrans" cxnId="{EFCDF8D5-8B85-4204-A4D4-C06F8B03AD1C}">
      <dgm:prSet/>
      <dgm:spPr/>
      <dgm:t>
        <a:bodyPr/>
        <a:lstStyle/>
        <a:p>
          <a:endParaRPr lang="bs-Latn-BA"/>
        </a:p>
      </dgm:t>
    </dgm:pt>
    <dgm:pt modelId="{CFBD06A1-67AA-47F8-ABAE-2D62724B0A1B}" type="pres">
      <dgm:prSet presAssocID="{222DB0AD-CD3B-41DA-B835-824CB2C671D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bs-Latn-BA"/>
        </a:p>
      </dgm:t>
    </dgm:pt>
    <dgm:pt modelId="{6FDB56BC-694F-42A2-9FD2-2AE860D2C1A3}" type="pres">
      <dgm:prSet presAssocID="{E909055D-D023-40E3-8EC4-626291D5023A}" presName="hierRoot1" presStyleCnt="0">
        <dgm:presLayoutVars>
          <dgm:hierBranch val="init"/>
        </dgm:presLayoutVars>
      </dgm:prSet>
      <dgm:spPr/>
    </dgm:pt>
    <dgm:pt modelId="{DC2626E1-B1B0-47B6-B17B-8ABB3803802B}" type="pres">
      <dgm:prSet presAssocID="{E909055D-D023-40E3-8EC4-626291D5023A}" presName="rootComposite1" presStyleCnt="0"/>
      <dgm:spPr/>
    </dgm:pt>
    <dgm:pt modelId="{BBAFB5F4-2C4A-41FD-999E-7651FFD9E546}" type="pres">
      <dgm:prSet presAssocID="{E909055D-D023-40E3-8EC4-626291D5023A}" presName="rootText1" presStyleLbl="node0" presStyleIdx="0" presStyleCnt="1" custScaleX="167184">
        <dgm:presLayoutVars>
          <dgm:chPref val="3"/>
        </dgm:presLayoutVars>
      </dgm:prSet>
      <dgm:spPr/>
      <dgm:t>
        <a:bodyPr/>
        <a:lstStyle/>
        <a:p>
          <a:endParaRPr lang="bs-Latn-BA"/>
        </a:p>
      </dgm:t>
    </dgm:pt>
    <dgm:pt modelId="{07EA7688-146D-4067-A082-6C41995430B0}" type="pres">
      <dgm:prSet presAssocID="{E909055D-D023-40E3-8EC4-626291D5023A}" presName="rootConnector1" presStyleLbl="node1" presStyleIdx="0" presStyleCnt="0"/>
      <dgm:spPr/>
      <dgm:t>
        <a:bodyPr/>
        <a:lstStyle/>
        <a:p>
          <a:endParaRPr lang="bs-Latn-BA"/>
        </a:p>
      </dgm:t>
    </dgm:pt>
    <dgm:pt modelId="{06823051-67EF-4A69-B341-325516DE8D88}" type="pres">
      <dgm:prSet presAssocID="{E909055D-D023-40E3-8EC4-626291D5023A}" presName="hierChild2" presStyleCnt="0"/>
      <dgm:spPr/>
    </dgm:pt>
    <dgm:pt modelId="{A173925C-99E3-4410-B27E-7818F0134680}" type="pres">
      <dgm:prSet presAssocID="{5F5330AC-3EC4-4961-BE39-026C7BA5BD8F}" presName="Name37" presStyleLbl="parChTrans1D2" presStyleIdx="0" presStyleCnt="6"/>
      <dgm:spPr/>
      <dgm:t>
        <a:bodyPr/>
        <a:lstStyle/>
        <a:p>
          <a:endParaRPr lang="bs-Latn-BA"/>
        </a:p>
      </dgm:t>
    </dgm:pt>
    <dgm:pt modelId="{82178AB1-2A17-43DE-9039-2B13226E95AF}" type="pres">
      <dgm:prSet presAssocID="{5897F835-A5F3-43E0-B03B-5EC56C6D4117}" presName="hierRoot2" presStyleCnt="0">
        <dgm:presLayoutVars>
          <dgm:hierBranch val="init"/>
        </dgm:presLayoutVars>
      </dgm:prSet>
      <dgm:spPr/>
    </dgm:pt>
    <dgm:pt modelId="{8A4CA5B8-B9EE-482A-832C-5141F11126EE}" type="pres">
      <dgm:prSet presAssocID="{5897F835-A5F3-43E0-B03B-5EC56C6D4117}" presName="rootComposite" presStyleCnt="0"/>
      <dgm:spPr/>
    </dgm:pt>
    <dgm:pt modelId="{53A7736F-81DB-4F6D-8A41-DEAD40007D54}" type="pres">
      <dgm:prSet presAssocID="{5897F835-A5F3-43E0-B03B-5EC56C6D4117}" presName="rootText" presStyleLbl="node2" presStyleIdx="0" presStyleCnt="3" custScaleX="147085" custScaleY="67652" custLinFactY="-11840" custLinFactNeighborX="-41599" custLinFactNeighborY="-100000">
        <dgm:presLayoutVars>
          <dgm:chPref val="3"/>
        </dgm:presLayoutVars>
      </dgm:prSet>
      <dgm:spPr/>
      <dgm:t>
        <a:bodyPr/>
        <a:lstStyle/>
        <a:p>
          <a:endParaRPr lang="bs-Latn-BA"/>
        </a:p>
      </dgm:t>
    </dgm:pt>
    <dgm:pt modelId="{DD460A0B-C2D3-4F74-98C2-04FADD150C4C}" type="pres">
      <dgm:prSet presAssocID="{5897F835-A5F3-43E0-B03B-5EC56C6D4117}" presName="rootConnector" presStyleLbl="node2" presStyleIdx="0" presStyleCnt="3"/>
      <dgm:spPr/>
      <dgm:t>
        <a:bodyPr/>
        <a:lstStyle/>
        <a:p>
          <a:endParaRPr lang="bs-Latn-BA"/>
        </a:p>
      </dgm:t>
    </dgm:pt>
    <dgm:pt modelId="{6FA4EB48-AA43-44E7-BEF7-DBA5505B943E}" type="pres">
      <dgm:prSet presAssocID="{5897F835-A5F3-43E0-B03B-5EC56C6D4117}" presName="hierChild4" presStyleCnt="0"/>
      <dgm:spPr/>
    </dgm:pt>
    <dgm:pt modelId="{08B36012-611B-4AD1-9E78-B0116DAFFDEC}" type="pres">
      <dgm:prSet presAssocID="{5897F835-A5F3-43E0-B03B-5EC56C6D4117}" presName="hierChild5" presStyleCnt="0"/>
      <dgm:spPr/>
    </dgm:pt>
    <dgm:pt modelId="{B6D201F8-38F9-4615-9333-E00520CBEFEE}" type="pres">
      <dgm:prSet presAssocID="{793B768B-2828-4B6C-B519-7403E276F5AD}" presName="Name37" presStyleLbl="parChTrans1D2" presStyleIdx="1" presStyleCnt="6"/>
      <dgm:spPr/>
      <dgm:t>
        <a:bodyPr/>
        <a:lstStyle/>
        <a:p>
          <a:endParaRPr lang="bs-Latn-BA"/>
        </a:p>
      </dgm:t>
    </dgm:pt>
    <dgm:pt modelId="{BB79D761-B6D8-4711-ADE8-4A78F5470D00}" type="pres">
      <dgm:prSet presAssocID="{C0DFA1E4-5F25-4ED0-84C0-321AA7BEA89E}" presName="hierRoot2" presStyleCnt="0">
        <dgm:presLayoutVars>
          <dgm:hierBranch val="init"/>
        </dgm:presLayoutVars>
      </dgm:prSet>
      <dgm:spPr/>
    </dgm:pt>
    <dgm:pt modelId="{318A3872-019A-487E-83C2-DC9CF98D031D}" type="pres">
      <dgm:prSet presAssocID="{C0DFA1E4-5F25-4ED0-84C0-321AA7BEA89E}" presName="rootComposite" presStyleCnt="0"/>
      <dgm:spPr/>
    </dgm:pt>
    <dgm:pt modelId="{FB5D1204-BB34-468C-8ED5-2D00434C6CAB}" type="pres">
      <dgm:prSet presAssocID="{C0DFA1E4-5F25-4ED0-84C0-321AA7BEA89E}" presName="rootText" presStyleLbl="node2" presStyleIdx="1" presStyleCnt="3" custAng="0" custScaleX="188565" custScaleY="75786" custLinFactY="-9465" custLinFactNeighborX="-5434" custLinFactNeighborY="-100000">
        <dgm:presLayoutVars>
          <dgm:chPref val="3"/>
        </dgm:presLayoutVars>
      </dgm:prSet>
      <dgm:spPr/>
      <dgm:t>
        <a:bodyPr/>
        <a:lstStyle/>
        <a:p>
          <a:endParaRPr lang="bs-Latn-BA"/>
        </a:p>
      </dgm:t>
    </dgm:pt>
    <dgm:pt modelId="{A1DE4D1D-36CB-4723-B2B1-03CCFC7157C3}" type="pres">
      <dgm:prSet presAssocID="{C0DFA1E4-5F25-4ED0-84C0-321AA7BEA89E}" presName="rootConnector" presStyleLbl="node2" presStyleIdx="1" presStyleCnt="3"/>
      <dgm:spPr/>
      <dgm:t>
        <a:bodyPr/>
        <a:lstStyle/>
        <a:p>
          <a:endParaRPr lang="bs-Latn-BA"/>
        </a:p>
      </dgm:t>
    </dgm:pt>
    <dgm:pt modelId="{9B51475C-2520-4925-8C3A-AF97971C41CD}" type="pres">
      <dgm:prSet presAssocID="{C0DFA1E4-5F25-4ED0-84C0-321AA7BEA89E}" presName="hierChild4" presStyleCnt="0"/>
      <dgm:spPr/>
    </dgm:pt>
    <dgm:pt modelId="{7C95B20D-A84F-4BEC-AE11-AFC07D2ED88F}" type="pres">
      <dgm:prSet presAssocID="{C0DFA1E4-5F25-4ED0-84C0-321AA7BEA89E}" presName="hierChild5" presStyleCnt="0"/>
      <dgm:spPr/>
    </dgm:pt>
    <dgm:pt modelId="{F1CF2E58-F27C-4EEA-BC15-51471B97035E}" type="pres">
      <dgm:prSet presAssocID="{2CF13FFF-FCFD-4949-9947-E8BF8A3A0F76}" presName="Name37" presStyleLbl="parChTrans1D2" presStyleIdx="2" presStyleCnt="6"/>
      <dgm:spPr/>
      <dgm:t>
        <a:bodyPr/>
        <a:lstStyle/>
        <a:p>
          <a:endParaRPr lang="bs-Latn-BA"/>
        </a:p>
      </dgm:t>
    </dgm:pt>
    <dgm:pt modelId="{7DAF4B77-8E07-4D3C-BDCA-68CA0128C528}" type="pres">
      <dgm:prSet presAssocID="{DE92B4DE-8BD2-447F-8888-EE1DBAFB89CC}" presName="hierRoot2" presStyleCnt="0">
        <dgm:presLayoutVars>
          <dgm:hierBranch val="init"/>
        </dgm:presLayoutVars>
      </dgm:prSet>
      <dgm:spPr/>
    </dgm:pt>
    <dgm:pt modelId="{C33FE5EF-C16B-4BF7-8B5F-F00297A55893}" type="pres">
      <dgm:prSet presAssocID="{DE92B4DE-8BD2-447F-8888-EE1DBAFB89CC}" presName="rootComposite" presStyleCnt="0"/>
      <dgm:spPr/>
    </dgm:pt>
    <dgm:pt modelId="{0F15A13C-D13D-4B57-BDEF-DBDD6AEAF732}" type="pres">
      <dgm:prSet presAssocID="{DE92B4DE-8BD2-447F-8888-EE1DBAFB89CC}" presName="rootText" presStyleLbl="node2" presStyleIdx="2" presStyleCnt="3" custScaleX="136332" custScaleY="74484" custLinFactY="-14214" custLinFactNeighborX="57352" custLinFactNeighborY="-100000">
        <dgm:presLayoutVars>
          <dgm:chPref val="3"/>
        </dgm:presLayoutVars>
      </dgm:prSet>
      <dgm:spPr/>
      <dgm:t>
        <a:bodyPr/>
        <a:lstStyle/>
        <a:p>
          <a:endParaRPr lang="bs-Latn-BA"/>
        </a:p>
      </dgm:t>
    </dgm:pt>
    <dgm:pt modelId="{7EF09D90-D3CF-4568-982E-5584BEDF170E}" type="pres">
      <dgm:prSet presAssocID="{DE92B4DE-8BD2-447F-8888-EE1DBAFB89CC}" presName="rootConnector" presStyleLbl="node2" presStyleIdx="2" presStyleCnt="3"/>
      <dgm:spPr/>
      <dgm:t>
        <a:bodyPr/>
        <a:lstStyle/>
        <a:p>
          <a:endParaRPr lang="bs-Latn-BA"/>
        </a:p>
      </dgm:t>
    </dgm:pt>
    <dgm:pt modelId="{4318193B-AEAC-4ABF-A59F-667FF0BD808F}" type="pres">
      <dgm:prSet presAssocID="{DE92B4DE-8BD2-447F-8888-EE1DBAFB89CC}" presName="hierChild4" presStyleCnt="0"/>
      <dgm:spPr/>
    </dgm:pt>
    <dgm:pt modelId="{5E70CB33-F5D5-4721-8BC5-C1059CC757C0}" type="pres">
      <dgm:prSet presAssocID="{DE92B4DE-8BD2-447F-8888-EE1DBAFB89CC}" presName="hierChild5" presStyleCnt="0"/>
      <dgm:spPr/>
    </dgm:pt>
    <dgm:pt modelId="{5B7E4D51-2294-4A36-ACE3-318395BC4A82}" type="pres">
      <dgm:prSet presAssocID="{E909055D-D023-40E3-8EC4-626291D5023A}" presName="hierChild3" presStyleCnt="0"/>
      <dgm:spPr/>
    </dgm:pt>
    <dgm:pt modelId="{93D164A2-0242-4F54-BEA2-4B631B5A291B}" type="pres">
      <dgm:prSet presAssocID="{45D73EAA-34A6-4451-8702-62744BD8A121}" presName="Name111" presStyleLbl="parChTrans1D2" presStyleIdx="3" presStyleCnt="6"/>
      <dgm:spPr/>
      <dgm:t>
        <a:bodyPr/>
        <a:lstStyle/>
        <a:p>
          <a:endParaRPr lang="bs-Latn-BA"/>
        </a:p>
      </dgm:t>
    </dgm:pt>
    <dgm:pt modelId="{F82FB633-B6D0-4298-9922-0DEFA7314A64}" type="pres">
      <dgm:prSet presAssocID="{AD9895BD-52F6-43F0-8B75-20F29E86BCD0}" presName="hierRoot3" presStyleCnt="0">
        <dgm:presLayoutVars>
          <dgm:hierBranch val="init"/>
        </dgm:presLayoutVars>
      </dgm:prSet>
      <dgm:spPr/>
    </dgm:pt>
    <dgm:pt modelId="{A39D6128-1B70-44CD-848E-D1161C6948C1}" type="pres">
      <dgm:prSet presAssocID="{AD9895BD-52F6-43F0-8B75-20F29E86BCD0}" presName="rootComposite3" presStyleCnt="0"/>
      <dgm:spPr/>
    </dgm:pt>
    <dgm:pt modelId="{2093197F-A398-4401-B6F9-7D86BD291818}" type="pres">
      <dgm:prSet presAssocID="{AD9895BD-52F6-43F0-8B75-20F29E86BCD0}" presName="rootText3" presStyleLbl="asst1" presStyleIdx="0" presStyleCnt="3" custScaleX="123116" custScaleY="90462" custLinFactX="118994" custLinFactY="-36231" custLinFactNeighborX="200000" custLinFactNeighborY="-100000">
        <dgm:presLayoutVars>
          <dgm:chPref val="3"/>
        </dgm:presLayoutVars>
      </dgm:prSet>
      <dgm:spPr/>
      <dgm:t>
        <a:bodyPr/>
        <a:lstStyle/>
        <a:p>
          <a:endParaRPr lang="bs-Latn-BA"/>
        </a:p>
      </dgm:t>
    </dgm:pt>
    <dgm:pt modelId="{EA5A8365-70D6-4B9E-981B-3B0A807A15B8}" type="pres">
      <dgm:prSet presAssocID="{AD9895BD-52F6-43F0-8B75-20F29E86BCD0}" presName="rootConnector3" presStyleLbl="asst1" presStyleIdx="0" presStyleCnt="3"/>
      <dgm:spPr/>
      <dgm:t>
        <a:bodyPr/>
        <a:lstStyle/>
        <a:p>
          <a:endParaRPr lang="bs-Latn-BA"/>
        </a:p>
      </dgm:t>
    </dgm:pt>
    <dgm:pt modelId="{4F40DD58-F925-425A-8A93-1B052875356D}" type="pres">
      <dgm:prSet presAssocID="{AD9895BD-52F6-43F0-8B75-20F29E86BCD0}" presName="hierChild6" presStyleCnt="0"/>
      <dgm:spPr/>
    </dgm:pt>
    <dgm:pt modelId="{ECC8A906-9B08-4502-919C-D476C1D85A5D}" type="pres">
      <dgm:prSet presAssocID="{AD9895BD-52F6-43F0-8B75-20F29E86BCD0}" presName="hierChild7" presStyleCnt="0"/>
      <dgm:spPr/>
    </dgm:pt>
    <dgm:pt modelId="{ABC4A224-DA05-4F96-A10C-CFF22174D4F8}" type="pres">
      <dgm:prSet presAssocID="{F38C512A-225F-4E68-A743-4B199E796D00}" presName="Name111" presStyleLbl="parChTrans1D2" presStyleIdx="4" presStyleCnt="6"/>
      <dgm:spPr/>
      <dgm:t>
        <a:bodyPr/>
        <a:lstStyle/>
        <a:p>
          <a:endParaRPr lang="bs-Latn-BA"/>
        </a:p>
      </dgm:t>
    </dgm:pt>
    <dgm:pt modelId="{B635D671-16FD-4D0F-B7E9-3C14105D1C49}" type="pres">
      <dgm:prSet presAssocID="{8B19B49B-B60E-4C5F-80A7-C4E6F5C9FF1D}" presName="hierRoot3" presStyleCnt="0">
        <dgm:presLayoutVars>
          <dgm:hierBranch val="init"/>
        </dgm:presLayoutVars>
      </dgm:prSet>
      <dgm:spPr/>
    </dgm:pt>
    <dgm:pt modelId="{A6CC3AFA-4391-4494-9CCC-13637ED4BC25}" type="pres">
      <dgm:prSet presAssocID="{8B19B49B-B60E-4C5F-80A7-C4E6F5C9FF1D}" presName="rootComposite3" presStyleCnt="0"/>
      <dgm:spPr/>
    </dgm:pt>
    <dgm:pt modelId="{9AD33441-69CF-472F-9C36-6ED1471FE3F0}" type="pres">
      <dgm:prSet presAssocID="{8B19B49B-B60E-4C5F-80A7-C4E6F5C9FF1D}" presName="rootText3" presStyleLbl="asst1" presStyleIdx="1" presStyleCnt="3" custScaleX="153083" custScaleY="75931" custLinFactNeighborX="28215" custLinFactNeighborY="-6176">
        <dgm:presLayoutVars>
          <dgm:chPref val="3"/>
        </dgm:presLayoutVars>
      </dgm:prSet>
      <dgm:spPr/>
      <dgm:t>
        <a:bodyPr/>
        <a:lstStyle/>
        <a:p>
          <a:endParaRPr lang="bs-Latn-BA"/>
        </a:p>
      </dgm:t>
    </dgm:pt>
    <dgm:pt modelId="{FFD1560E-74BE-47CB-8967-1417064F57E0}" type="pres">
      <dgm:prSet presAssocID="{8B19B49B-B60E-4C5F-80A7-C4E6F5C9FF1D}" presName="rootConnector3" presStyleLbl="asst1" presStyleIdx="1" presStyleCnt="3"/>
      <dgm:spPr/>
      <dgm:t>
        <a:bodyPr/>
        <a:lstStyle/>
        <a:p>
          <a:endParaRPr lang="bs-Latn-BA"/>
        </a:p>
      </dgm:t>
    </dgm:pt>
    <dgm:pt modelId="{F9EC3F1B-DB23-4B1B-9416-AC74CAE779D3}" type="pres">
      <dgm:prSet presAssocID="{8B19B49B-B60E-4C5F-80A7-C4E6F5C9FF1D}" presName="hierChild6" presStyleCnt="0"/>
      <dgm:spPr/>
    </dgm:pt>
    <dgm:pt modelId="{063FA072-538F-4C3F-A8B1-709B32CCD10E}" type="pres">
      <dgm:prSet presAssocID="{8B19B49B-B60E-4C5F-80A7-C4E6F5C9FF1D}" presName="hierChild7" presStyleCnt="0"/>
      <dgm:spPr/>
    </dgm:pt>
    <dgm:pt modelId="{89081711-B42C-4E14-9E8F-48F26D77EE9F}" type="pres">
      <dgm:prSet presAssocID="{4AFED44D-538D-43B1-98F7-76B2C9DABA4B}" presName="Name111" presStyleLbl="parChTrans1D2" presStyleIdx="5" presStyleCnt="6"/>
      <dgm:spPr/>
      <dgm:t>
        <a:bodyPr/>
        <a:lstStyle/>
        <a:p>
          <a:endParaRPr lang="bs-Latn-BA"/>
        </a:p>
      </dgm:t>
    </dgm:pt>
    <dgm:pt modelId="{01A3A788-1274-465F-B96C-F5F04294C7F2}" type="pres">
      <dgm:prSet presAssocID="{D181AF37-1B20-4EDD-931A-2B1FE19642B3}" presName="hierRoot3" presStyleCnt="0">
        <dgm:presLayoutVars>
          <dgm:hierBranch val="init"/>
        </dgm:presLayoutVars>
      </dgm:prSet>
      <dgm:spPr/>
    </dgm:pt>
    <dgm:pt modelId="{F9498D34-25B9-4485-A02E-D532A69C210D}" type="pres">
      <dgm:prSet presAssocID="{D181AF37-1B20-4EDD-931A-2B1FE19642B3}" presName="rootComposite3" presStyleCnt="0"/>
      <dgm:spPr/>
    </dgm:pt>
    <dgm:pt modelId="{7ECE15BC-F600-4237-BAAE-2247383CD2EC}" type="pres">
      <dgm:prSet presAssocID="{D181AF37-1B20-4EDD-931A-2B1FE19642B3}" presName="rootText3" presStyleLbl="asst1" presStyleIdx="2" presStyleCnt="3" custScaleX="162095" custScaleY="71728" custLinFactY="-48198" custLinFactNeighborX="-12938" custLinFactNeighborY="-100000">
        <dgm:presLayoutVars>
          <dgm:chPref val="3"/>
        </dgm:presLayoutVars>
      </dgm:prSet>
      <dgm:spPr/>
      <dgm:t>
        <a:bodyPr/>
        <a:lstStyle/>
        <a:p>
          <a:endParaRPr lang="bs-Latn-BA"/>
        </a:p>
      </dgm:t>
    </dgm:pt>
    <dgm:pt modelId="{F52C390B-CB3E-4FC4-9FB9-A75B415111EE}" type="pres">
      <dgm:prSet presAssocID="{D181AF37-1B20-4EDD-931A-2B1FE19642B3}" presName="rootConnector3" presStyleLbl="asst1" presStyleIdx="2" presStyleCnt="3"/>
      <dgm:spPr/>
      <dgm:t>
        <a:bodyPr/>
        <a:lstStyle/>
        <a:p>
          <a:endParaRPr lang="bs-Latn-BA"/>
        </a:p>
      </dgm:t>
    </dgm:pt>
    <dgm:pt modelId="{8D70F125-B3CD-48F3-8AB6-535542F3427B}" type="pres">
      <dgm:prSet presAssocID="{D181AF37-1B20-4EDD-931A-2B1FE19642B3}" presName="hierChild6" presStyleCnt="0"/>
      <dgm:spPr/>
    </dgm:pt>
    <dgm:pt modelId="{EBF72B68-D867-4465-876A-84F8EA562926}" type="pres">
      <dgm:prSet presAssocID="{D181AF37-1B20-4EDD-931A-2B1FE19642B3}" presName="hierChild7" presStyleCnt="0"/>
      <dgm:spPr/>
    </dgm:pt>
  </dgm:ptLst>
  <dgm:cxnLst>
    <dgm:cxn modelId="{D89B402F-0100-4642-A5F5-18D73AD9F03A}" type="presOf" srcId="{DE92B4DE-8BD2-447F-8888-EE1DBAFB89CC}" destId="{0F15A13C-D13D-4B57-BDEF-DBDD6AEAF732}" srcOrd="0" destOrd="0" presId="urn:microsoft.com/office/officeart/2005/8/layout/orgChart1"/>
    <dgm:cxn modelId="{93A9DE71-A92B-455A-BFA5-DCCD628940EB}" type="presOf" srcId="{5897F835-A5F3-43E0-B03B-5EC56C6D4117}" destId="{53A7736F-81DB-4F6D-8A41-DEAD40007D54}" srcOrd="0" destOrd="0" presId="urn:microsoft.com/office/officeart/2005/8/layout/orgChart1"/>
    <dgm:cxn modelId="{FA12439C-5F44-4E4B-9E38-8467A57E64E9}" srcId="{E909055D-D023-40E3-8EC4-626291D5023A}" destId="{DE92B4DE-8BD2-447F-8888-EE1DBAFB89CC}" srcOrd="3" destOrd="0" parTransId="{2CF13FFF-FCFD-4949-9947-E8BF8A3A0F76}" sibTransId="{FE649BE9-EE9E-478A-B20A-D2DC7BF02EB9}"/>
    <dgm:cxn modelId="{5FE1AD0B-DADC-4A04-AA68-1344FA906B51}" type="presOf" srcId="{E909055D-D023-40E3-8EC4-626291D5023A}" destId="{07EA7688-146D-4067-A082-6C41995430B0}" srcOrd="1" destOrd="0" presId="urn:microsoft.com/office/officeart/2005/8/layout/orgChart1"/>
    <dgm:cxn modelId="{BA6352E9-16F4-4C88-A236-AE43688F7B5A}" type="presOf" srcId="{5F5330AC-3EC4-4961-BE39-026C7BA5BD8F}" destId="{A173925C-99E3-4410-B27E-7818F0134680}" srcOrd="0" destOrd="0" presId="urn:microsoft.com/office/officeart/2005/8/layout/orgChart1"/>
    <dgm:cxn modelId="{BD5C723F-94B7-4743-B470-EA6D00192290}" type="presOf" srcId="{C0DFA1E4-5F25-4ED0-84C0-321AA7BEA89E}" destId="{FB5D1204-BB34-468C-8ED5-2D00434C6CAB}" srcOrd="0" destOrd="0" presId="urn:microsoft.com/office/officeart/2005/8/layout/orgChart1"/>
    <dgm:cxn modelId="{E1BFFB91-D05F-4AA1-A4ED-F0D96864A854}" srcId="{E909055D-D023-40E3-8EC4-626291D5023A}" destId="{8B19B49B-B60E-4C5F-80A7-C4E6F5C9FF1D}" srcOrd="4" destOrd="0" parTransId="{F38C512A-225F-4E68-A743-4B199E796D00}" sibTransId="{A7458773-88B8-4A50-8AFC-E2B2F17AE021}"/>
    <dgm:cxn modelId="{3BCE1826-8B26-492B-9375-3738118BE669}" type="presOf" srcId="{DE92B4DE-8BD2-447F-8888-EE1DBAFB89CC}" destId="{7EF09D90-D3CF-4568-982E-5584BEDF170E}" srcOrd="1" destOrd="0" presId="urn:microsoft.com/office/officeart/2005/8/layout/orgChart1"/>
    <dgm:cxn modelId="{8EFEDBE9-76D7-43D5-A8C2-82F6019D7ECB}" type="presOf" srcId="{45D73EAA-34A6-4451-8702-62744BD8A121}" destId="{93D164A2-0242-4F54-BEA2-4B631B5A291B}" srcOrd="0" destOrd="0" presId="urn:microsoft.com/office/officeart/2005/8/layout/orgChart1"/>
    <dgm:cxn modelId="{60442357-2711-403D-918D-89B518D36F1D}" type="presOf" srcId="{E909055D-D023-40E3-8EC4-626291D5023A}" destId="{BBAFB5F4-2C4A-41FD-999E-7651FFD9E546}" srcOrd="0" destOrd="0" presId="urn:microsoft.com/office/officeart/2005/8/layout/orgChart1"/>
    <dgm:cxn modelId="{E2513924-82E1-4FA2-89EC-C699978F1567}" type="presOf" srcId="{4AFED44D-538D-43B1-98F7-76B2C9DABA4B}" destId="{89081711-B42C-4E14-9E8F-48F26D77EE9F}" srcOrd="0" destOrd="0" presId="urn:microsoft.com/office/officeart/2005/8/layout/orgChart1"/>
    <dgm:cxn modelId="{6E095F90-621F-4CD4-AEA5-8C85516B458E}" srcId="{222DB0AD-CD3B-41DA-B835-824CB2C671DB}" destId="{E909055D-D023-40E3-8EC4-626291D5023A}" srcOrd="0" destOrd="0" parTransId="{7183B1EE-48B3-4325-B747-F1F586B22513}" sibTransId="{D1548D57-B8B6-47E6-BA23-D17F23731779}"/>
    <dgm:cxn modelId="{3B7ECBAC-D64A-4B25-A5F2-A0360BA414AF}" type="presOf" srcId="{F38C512A-225F-4E68-A743-4B199E796D00}" destId="{ABC4A224-DA05-4F96-A10C-CFF22174D4F8}" srcOrd="0" destOrd="0" presId="urn:microsoft.com/office/officeart/2005/8/layout/orgChart1"/>
    <dgm:cxn modelId="{EA70D678-3260-489E-B614-DC3CE3F68A50}" type="presOf" srcId="{AD9895BD-52F6-43F0-8B75-20F29E86BCD0}" destId="{2093197F-A398-4401-B6F9-7D86BD291818}" srcOrd="0" destOrd="0" presId="urn:microsoft.com/office/officeart/2005/8/layout/orgChart1"/>
    <dgm:cxn modelId="{09EA5471-4D39-4477-835A-2B4AE45A9F3E}" srcId="{E909055D-D023-40E3-8EC4-626291D5023A}" destId="{5897F835-A5F3-43E0-B03B-5EC56C6D4117}" srcOrd="1" destOrd="0" parTransId="{5F5330AC-3EC4-4961-BE39-026C7BA5BD8F}" sibTransId="{E8994F3F-3C35-4B3D-BE9A-EB1D180AC9FB}"/>
    <dgm:cxn modelId="{2D92282F-D337-42B9-9FFF-5BDED44DAF2E}" srcId="{E909055D-D023-40E3-8EC4-626291D5023A}" destId="{C0DFA1E4-5F25-4ED0-84C0-321AA7BEA89E}" srcOrd="2" destOrd="0" parTransId="{793B768B-2828-4B6C-B519-7403E276F5AD}" sibTransId="{4DA28D14-3645-4B75-BB80-F30E1F385127}"/>
    <dgm:cxn modelId="{4C6D8001-B6F4-4A43-82DE-4CE1C0FFB16F}" type="presOf" srcId="{5897F835-A5F3-43E0-B03B-5EC56C6D4117}" destId="{DD460A0B-C2D3-4F74-98C2-04FADD150C4C}" srcOrd="1" destOrd="0" presId="urn:microsoft.com/office/officeart/2005/8/layout/orgChart1"/>
    <dgm:cxn modelId="{FE605E0C-BA56-4843-8FEE-5624CD3EFB6F}" type="presOf" srcId="{793B768B-2828-4B6C-B519-7403E276F5AD}" destId="{B6D201F8-38F9-4615-9333-E00520CBEFEE}" srcOrd="0" destOrd="0" presId="urn:microsoft.com/office/officeart/2005/8/layout/orgChart1"/>
    <dgm:cxn modelId="{1CE570A5-53A4-45DC-AA5C-385434F14489}" type="presOf" srcId="{C0DFA1E4-5F25-4ED0-84C0-321AA7BEA89E}" destId="{A1DE4D1D-36CB-4723-B2B1-03CCFC7157C3}" srcOrd="1" destOrd="0" presId="urn:microsoft.com/office/officeart/2005/8/layout/orgChart1"/>
    <dgm:cxn modelId="{780EFD9A-DA4F-4001-AB65-952B9C7BCD35}" type="presOf" srcId="{D181AF37-1B20-4EDD-931A-2B1FE19642B3}" destId="{7ECE15BC-F600-4237-BAAE-2247383CD2EC}" srcOrd="0" destOrd="0" presId="urn:microsoft.com/office/officeart/2005/8/layout/orgChart1"/>
    <dgm:cxn modelId="{4D77F43A-55D9-45E6-886C-4325BD5E8C06}" type="presOf" srcId="{D181AF37-1B20-4EDD-931A-2B1FE19642B3}" destId="{F52C390B-CB3E-4FC4-9FB9-A75B415111EE}" srcOrd="1" destOrd="0" presId="urn:microsoft.com/office/officeart/2005/8/layout/orgChart1"/>
    <dgm:cxn modelId="{A58D6075-70B1-47AA-937E-A129C4E91876}" type="presOf" srcId="{2CF13FFF-FCFD-4949-9947-E8BF8A3A0F76}" destId="{F1CF2E58-F27C-4EEA-BC15-51471B97035E}" srcOrd="0" destOrd="0" presId="urn:microsoft.com/office/officeart/2005/8/layout/orgChart1"/>
    <dgm:cxn modelId="{E678F785-5E4D-4ECC-A348-BC761BA9C04E}" type="presOf" srcId="{8B19B49B-B60E-4C5F-80A7-C4E6F5C9FF1D}" destId="{FFD1560E-74BE-47CB-8967-1417064F57E0}" srcOrd="1" destOrd="0" presId="urn:microsoft.com/office/officeart/2005/8/layout/orgChart1"/>
    <dgm:cxn modelId="{C8D651DA-4279-4D37-971F-E12C60288879}" type="presOf" srcId="{8B19B49B-B60E-4C5F-80A7-C4E6F5C9FF1D}" destId="{9AD33441-69CF-472F-9C36-6ED1471FE3F0}" srcOrd="0" destOrd="0" presId="urn:microsoft.com/office/officeart/2005/8/layout/orgChart1"/>
    <dgm:cxn modelId="{EFCDF8D5-8B85-4204-A4D4-C06F8B03AD1C}" srcId="{E909055D-D023-40E3-8EC4-626291D5023A}" destId="{D181AF37-1B20-4EDD-931A-2B1FE19642B3}" srcOrd="5" destOrd="0" parTransId="{4AFED44D-538D-43B1-98F7-76B2C9DABA4B}" sibTransId="{17385228-E967-443D-96BF-A50D8EE81A5B}"/>
    <dgm:cxn modelId="{FBFA94BA-4774-4CF4-8685-5439A62C4FD2}" srcId="{E909055D-D023-40E3-8EC4-626291D5023A}" destId="{AD9895BD-52F6-43F0-8B75-20F29E86BCD0}" srcOrd="0" destOrd="0" parTransId="{45D73EAA-34A6-4451-8702-62744BD8A121}" sibTransId="{154A21DE-F4F1-4440-A335-627D5431FA1B}"/>
    <dgm:cxn modelId="{545031BF-3889-4F03-9790-67C764414B55}" type="presOf" srcId="{222DB0AD-CD3B-41DA-B835-824CB2C671DB}" destId="{CFBD06A1-67AA-47F8-ABAE-2D62724B0A1B}" srcOrd="0" destOrd="0" presId="urn:microsoft.com/office/officeart/2005/8/layout/orgChart1"/>
    <dgm:cxn modelId="{F9C1C5D7-DEFF-4D03-8207-8B02BE3ED2EB}" type="presOf" srcId="{AD9895BD-52F6-43F0-8B75-20F29E86BCD0}" destId="{EA5A8365-70D6-4B9E-981B-3B0A807A15B8}" srcOrd="1" destOrd="0" presId="urn:microsoft.com/office/officeart/2005/8/layout/orgChart1"/>
    <dgm:cxn modelId="{18919121-A97A-468B-B90F-F68559518751}" type="presParOf" srcId="{CFBD06A1-67AA-47F8-ABAE-2D62724B0A1B}" destId="{6FDB56BC-694F-42A2-9FD2-2AE860D2C1A3}" srcOrd="0" destOrd="0" presId="urn:microsoft.com/office/officeart/2005/8/layout/orgChart1"/>
    <dgm:cxn modelId="{4A1E59D1-56BE-454B-BF5B-8E26A9998EBA}" type="presParOf" srcId="{6FDB56BC-694F-42A2-9FD2-2AE860D2C1A3}" destId="{DC2626E1-B1B0-47B6-B17B-8ABB3803802B}" srcOrd="0" destOrd="0" presId="urn:microsoft.com/office/officeart/2005/8/layout/orgChart1"/>
    <dgm:cxn modelId="{DF2F9512-C6F2-4CEA-9BDD-55CE723FE901}" type="presParOf" srcId="{DC2626E1-B1B0-47B6-B17B-8ABB3803802B}" destId="{BBAFB5F4-2C4A-41FD-999E-7651FFD9E546}" srcOrd="0" destOrd="0" presId="urn:microsoft.com/office/officeart/2005/8/layout/orgChart1"/>
    <dgm:cxn modelId="{9D8536F9-5C25-47D9-98D7-BC048B6E1EE1}" type="presParOf" srcId="{DC2626E1-B1B0-47B6-B17B-8ABB3803802B}" destId="{07EA7688-146D-4067-A082-6C41995430B0}" srcOrd="1" destOrd="0" presId="urn:microsoft.com/office/officeart/2005/8/layout/orgChart1"/>
    <dgm:cxn modelId="{97FA5F2D-86A6-4840-BA68-11A6DB7056FE}" type="presParOf" srcId="{6FDB56BC-694F-42A2-9FD2-2AE860D2C1A3}" destId="{06823051-67EF-4A69-B341-325516DE8D88}" srcOrd="1" destOrd="0" presId="urn:microsoft.com/office/officeart/2005/8/layout/orgChart1"/>
    <dgm:cxn modelId="{5EBAAEFB-13C9-42F5-9793-E459BD502587}" type="presParOf" srcId="{06823051-67EF-4A69-B341-325516DE8D88}" destId="{A173925C-99E3-4410-B27E-7818F0134680}" srcOrd="0" destOrd="0" presId="urn:microsoft.com/office/officeart/2005/8/layout/orgChart1"/>
    <dgm:cxn modelId="{E7481F5A-085D-4D02-81C6-12976AE9F4BB}" type="presParOf" srcId="{06823051-67EF-4A69-B341-325516DE8D88}" destId="{82178AB1-2A17-43DE-9039-2B13226E95AF}" srcOrd="1" destOrd="0" presId="urn:microsoft.com/office/officeart/2005/8/layout/orgChart1"/>
    <dgm:cxn modelId="{50A1DF8A-2E96-489B-B8EC-842342DD156B}" type="presParOf" srcId="{82178AB1-2A17-43DE-9039-2B13226E95AF}" destId="{8A4CA5B8-B9EE-482A-832C-5141F11126EE}" srcOrd="0" destOrd="0" presId="urn:microsoft.com/office/officeart/2005/8/layout/orgChart1"/>
    <dgm:cxn modelId="{AB46E176-15D7-4F48-9376-849B8322EE9C}" type="presParOf" srcId="{8A4CA5B8-B9EE-482A-832C-5141F11126EE}" destId="{53A7736F-81DB-4F6D-8A41-DEAD40007D54}" srcOrd="0" destOrd="0" presId="urn:microsoft.com/office/officeart/2005/8/layout/orgChart1"/>
    <dgm:cxn modelId="{848208D9-9ECB-4263-97F0-28E665484099}" type="presParOf" srcId="{8A4CA5B8-B9EE-482A-832C-5141F11126EE}" destId="{DD460A0B-C2D3-4F74-98C2-04FADD150C4C}" srcOrd="1" destOrd="0" presId="urn:microsoft.com/office/officeart/2005/8/layout/orgChart1"/>
    <dgm:cxn modelId="{190BC002-8D4D-4E8B-870A-F85277D35A0B}" type="presParOf" srcId="{82178AB1-2A17-43DE-9039-2B13226E95AF}" destId="{6FA4EB48-AA43-44E7-BEF7-DBA5505B943E}" srcOrd="1" destOrd="0" presId="urn:microsoft.com/office/officeart/2005/8/layout/orgChart1"/>
    <dgm:cxn modelId="{4C530A22-7C14-46EE-820F-3231F46845CF}" type="presParOf" srcId="{82178AB1-2A17-43DE-9039-2B13226E95AF}" destId="{08B36012-611B-4AD1-9E78-B0116DAFFDEC}" srcOrd="2" destOrd="0" presId="urn:microsoft.com/office/officeart/2005/8/layout/orgChart1"/>
    <dgm:cxn modelId="{94F1B74C-B3D1-40D0-BA85-86D53C226A11}" type="presParOf" srcId="{06823051-67EF-4A69-B341-325516DE8D88}" destId="{B6D201F8-38F9-4615-9333-E00520CBEFEE}" srcOrd="2" destOrd="0" presId="urn:microsoft.com/office/officeart/2005/8/layout/orgChart1"/>
    <dgm:cxn modelId="{22CBD40E-9845-4FA1-A27C-962AF5C6935E}" type="presParOf" srcId="{06823051-67EF-4A69-B341-325516DE8D88}" destId="{BB79D761-B6D8-4711-ADE8-4A78F5470D00}" srcOrd="3" destOrd="0" presId="urn:microsoft.com/office/officeart/2005/8/layout/orgChart1"/>
    <dgm:cxn modelId="{EFC846CC-BAD7-490B-BE99-0B712EC1564B}" type="presParOf" srcId="{BB79D761-B6D8-4711-ADE8-4A78F5470D00}" destId="{318A3872-019A-487E-83C2-DC9CF98D031D}" srcOrd="0" destOrd="0" presId="urn:microsoft.com/office/officeart/2005/8/layout/orgChart1"/>
    <dgm:cxn modelId="{0AA82BD1-ED8E-43B3-B94D-BE64FC7A1C41}" type="presParOf" srcId="{318A3872-019A-487E-83C2-DC9CF98D031D}" destId="{FB5D1204-BB34-468C-8ED5-2D00434C6CAB}" srcOrd="0" destOrd="0" presId="urn:microsoft.com/office/officeart/2005/8/layout/orgChart1"/>
    <dgm:cxn modelId="{769786CF-669C-4D5D-AB84-2E200A246C41}" type="presParOf" srcId="{318A3872-019A-487E-83C2-DC9CF98D031D}" destId="{A1DE4D1D-36CB-4723-B2B1-03CCFC7157C3}" srcOrd="1" destOrd="0" presId="urn:microsoft.com/office/officeart/2005/8/layout/orgChart1"/>
    <dgm:cxn modelId="{D2267EF6-7D63-46B4-B497-F729B1016161}" type="presParOf" srcId="{BB79D761-B6D8-4711-ADE8-4A78F5470D00}" destId="{9B51475C-2520-4925-8C3A-AF97971C41CD}" srcOrd="1" destOrd="0" presId="urn:microsoft.com/office/officeart/2005/8/layout/orgChart1"/>
    <dgm:cxn modelId="{C5CB6B87-EF53-4611-877D-B6CD6CBC6637}" type="presParOf" srcId="{BB79D761-B6D8-4711-ADE8-4A78F5470D00}" destId="{7C95B20D-A84F-4BEC-AE11-AFC07D2ED88F}" srcOrd="2" destOrd="0" presId="urn:microsoft.com/office/officeart/2005/8/layout/orgChart1"/>
    <dgm:cxn modelId="{3BD69670-52D3-4E9F-9FEE-5CFE015CDA7B}" type="presParOf" srcId="{06823051-67EF-4A69-B341-325516DE8D88}" destId="{F1CF2E58-F27C-4EEA-BC15-51471B97035E}" srcOrd="4" destOrd="0" presId="urn:microsoft.com/office/officeart/2005/8/layout/orgChart1"/>
    <dgm:cxn modelId="{6A63DCB0-58DD-4EBB-AC26-1EF3430FD074}" type="presParOf" srcId="{06823051-67EF-4A69-B341-325516DE8D88}" destId="{7DAF4B77-8E07-4D3C-BDCA-68CA0128C528}" srcOrd="5" destOrd="0" presId="urn:microsoft.com/office/officeart/2005/8/layout/orgChart1"/>
    <dgm:cxn modelId="{0470857B-16F5-4838-82D8-AF8B916AFAF6}" type="presParOf" srcId="{7DAF4B77-8E07-4D3C-BDCA-68CA0128C528}" destId="{C33FE5EF-C16B-4BF7-8B5F-F00297A55893}" srcOrd="0" destOrd="0" presId="urn:microsoft.com/office/officeart/2005/8/layout/orgChart1"/>
    <dgm:cxn modelId="{D5F4CAB0-5ED0-4559-957D-2C98B5FC8E9F}" type="presParOf" srcId="{C33FE5EF-C16B-4BF7-8B5F-F00297A55893}" destId="{0F15A13C-D13D-4B57-BDEF-DBDD6AEAF732}" srcOrd="0" destOrd="0" presId="urn:microsoft.com/office/officeart/2005/8/layout/orgChart1"/>
    <dgm:cxn modelId="{B32767DB-6C3C-4CEC-9CD5-8F742600C8B0}" type="presParOf" srcId="{C33FE5EF-C16B-4BF7-8B5F-F00297A55893}" destId="{7EF09D90-D3CF-4568-982E-5584BEDF170E}" srcOrd="1" destOrd="0" presId="urn:microsoft.com/office/officeart/2005/8/layout/orgChart1"/>
    <dgm:cxn modelId="{60CCBAF3-4CFE-49E5-BC4C-8ACC59CFE57D}" type="presParOf" srcId="{7DAF4B77-8E07-4D3C-BDCA-68CA0128C528}" destId="{4318193B-AEAC-4ABF-A59F-667FF0BD808F}" srcOrd="1" destOrd="0" presId="urn:microsoft.com/office/officeart/2005/8/layout/orgChart1"/>
    <dgm:cxn modelId="{60826761-354E-4D2F-89E3-BF4DE1DB713D}" type="presParOf" srcId="{7DAF4B77-8E07-4D3C-BDCA-68CA0128C528}" destId="{5E70CB33-F5D5-4721-8BC5-C1059CC757C0}" srcOrd="2" destOrd="0" presId="urn:microsoft.com/office/officeart/2005/8/layout/orgChart1"/>
    <dgm:cxn modelId="{9901359C-9FFE-4AFA-8FB4-A8E74558B1B7}" type="presParOf" srcId="{6FDB56BC-694F-42A2-9FD2-2AE860D2C1A3}" destId="{5B7E4D51-2294-4A36-ACE3-318395BC4A82}" srcOrd="2" destOrd="0" presId="urn:microsoft.com/office/officeart/2005/8/layout/orgChart1"/>
    <dgm:cxn modelId="{7431CF3B-5671-4AFA-8D20-6A357DB27210}" type="presParOf" srcId="{5B7E4D51-2294-4A36-ACE3-318395BC4A82}" destId="{93D164A2-0242-4F54-BEA2-4B631B5A291B}" srcOrd="0" destOrd="0" presId="urn:microsoft.com/office/officeart/2005/8/layout/orgChart1"/>
    <dgm:cxn modelId="{B46D0C6F-F4C2-466A-8B1A-9C8D5620B862}" type="presParOf" srcId="{5B7E4D51-2294-4A36-ACE3-318395BC4A82}" destId="{F82FB633-B6D0-4298-9922-0DEFA7314A64}" srcOrd="1" destOrd="0" presId="urn:microsoft.com/office/officeart/2005/8/layout/orgChart1"/>
    <dgm:cxn modelId="{C56814B7-6D3C-43FC-87C4-58458F7F9DD8}" type="presParOf" srcId="{F82FB633-B6D0-4298-9922-0DEFA7314A64}" destId="{A39D6128-1B70-44CD-848E-D1161C6948C1}" srcOrd="0" destOrd="0" presId="urn:microsoft.com/office/officeart/2005/8/layout/orgChart1"/>
    <dgm:cxn modelId="{B418BE52-8FC2-45C0-B04D-B40CE8BE31FF}" type="presParOf" srcId="{A39D6128-1B70-44CD-848E-D1161C6948C1}" destId="{2093197F-A398-4401-B6F9-7D86BD291818}" srcOrd="0" destOrd="0" presId="urn:microsoft.com/office/officeart/2005/8/layout/orgChart1"/>
    <dgm:cxn modelId="{3BC0298B-BE82-4FB7-82F7-46ACF69376BE}" type="presParOf" srcId="{A39D6128-1B70-44CD-848E-D1161C6948C1}" destId="{EA5A8365-70D6-4B9E-981B-3B0A807A15B8}" srcOrd="1" destOrd="0" presId="urn:microsoft.com/office/officeart/2005/8/layout/orgChart1"/>
    <dgm:cxn modelId="{40542475-FCA1-4587-B655-875678B58902}" type="presParOf" srcId="{F82FB633-B6D0-4298-9922-0DEFA7314A64}" destId="{4F40DD58-F925-425A-8A93-1B052875356D}" srcOrd="1" destOrd="0" presId="urn:microsoft.com/office/officeart/2005/8/layout/orgChart1"/>
    <dgm:cxn modelId="{1C25CBF0-E406-44CB-AA11-DB97965CFF8C}" type="presParOf" srcId="{F82FB633-B6D0-4298-9922-0DEFA7314A64}" destId="{ECC8A906-9B08-4502-919C-D476C1D85A5D}" srcOrd="2" destOrd="0" presId="urn:microsoft.com/office/officeart/2005/8/layout/orgChart1"/>
    <dgm:cxn modelId="{1F7155EA-B96D-45CB-8F56-29D8B68C3B57}" type="presParOf" srcId="{5B7E4D51-2294-4A36-ACE3-318395BC4A82}" destId="{ABC4A224-DA05-4F96-A10C-CFF22174D4F8}" srcOrd="2" destOrd="0" presId="urn:microsoft.com/office/officeart/2005/8/layout/orgChart1"/>
    <dgm:cxn modelId="{BA330FAC-3305-429D-A6A0-07139B5C6DB7}" type="presParOf" srcId="{5B7E4D51-2294-4A36-ACE3-318395BC4A82}" destId="{B635D671-16FD-4D0F-B7E9-3C14105D1C49}" srcOrd="3" destOrd="0" presId="urn:microsoft.com/office/officeart/2005/8/layout/orgChart1"/>
    <dgm:cxn modelId="{968EC347-D371-4E9A-B581-8249BC482488}" type="presParOf" srcId="{B635D671-16FD-4D0F-B7E9-3C14105D1C49}" destId="{A6CC3AFA-4391-4494-9CCC-13637ED4BC25}" srcOrd="0" destOrd="0" presId="urn:microsoft.com/office/officeart/2005/8/layout/orgChart1"/>
    <dgm:cxn modelId="{31E63B05-3340-40C2-94D6-0B1B862C349C}" type="presParOf" srcId="{A6CC3AFA-4391-4494-9CCC-13637ED4BC25}" destId="{9AD33441-69CF-472F-9C36-6ED1471FE3F0}" srcOrd="0" destOrd="0" presId="urn:microsoft.com/office/officeart/2005/8/layout/orgChart1"/>
    <dgm:cxn modelId="{493D43F5-B491-4816-A17D-713DF109632B}" type="presParOf" srcId="{A6CC3AFA-4391-4494-9CCC-13637ED4BC25}" destId="{FFD1560E-74BE-47CB-8967-1417064F57E0}" srcOrd="1" destOrd="0" presId="urn:microsoft.com/office/officeart/2005/8/layout/orgChart1"/>
    <dgm:cxn modelId="{1C2125D5-907F-4A3E-909C-68171118445A}" type="presParOf" srcId="{B635D671-16FD-4D0F-B7E9-3C14105D1C49}" destId="{F9EC3F1B-DB23-4B1B-9416-AC74CAE779D3}" srcOrd="1" destOrd="0" presId="urn:microsoft.com/office/officeart/2005/8/layout/orgChart1"/>
    <dgm:cxn modelId="{6DBE9615-5DE9-439C-96C8-41F523FFA735}" type="presParOf" srcId="{B635D671-16FD-4D0F-B7E9-3C14105D1C49}" destId="{063FA072-538F-4C3F-A8B1-709B32CCD10E}" srcOrd="2" destOrd="0" presId="urn:microsoft.com/office/officeart/2005/8/layout/orgChart1"/>
    <dgm:cxn modelId="{4236DCF0-3467-45B3-B7B9-D403AD54F03F}" type="presParOf" srcId="{5B7E4D51-2294-4A36-ACE3-318395BC4A82}" destId="{89081711-B42C-4E14-9E8F-48F26D77EE9F}" srcOrd="4" destOrd="0" presId="urn:microsoft.com/office/officeart/2005/8/layout/orgChart1"/>
    <dgm:cxn modelId="{131365C3-2FDF-4534-8369-4523B93E2D86}" type="presParOf" srcId="{5B7E4D51-2294-4A36-ACE3-318395BC4A82}" destId="{01A3A788-1274-465F-B96C-F5F04294C7F2}" srcOrd="5" destOrd="0" presId="urn:microsoft.com/office/officeart/2005/8/layout/orgChart1"/>
    <dgm:cxn modelId="{43A8DAD7-B186-4F5C-82D3-62E4BBDDFD81}" type="presParOf" srcId="{01A3A788-1274-465F-B96C-F5F04294C7F2}" destId="{F9498D34-25B9-4485-A02E-D532A69C210D}" srcOrd="0" destOrd="0" presId="urn:microsoft.com/office/officeart/2005/8/layout/orgChart1"/>
    <dgm:cxn modelId="{02124CB6-AD3D-416A-B575-15F0042B37C1}" type="presParOf" srcId="{F9498D34-25B9-4485-A02E-D532A69C210D}" destId="{7ECE15BC-F600-4237-BAAE-2247383CD2EC}" srcOrd="0" destOrd="0" presId="urn:microsoft.com/office/officeart/2005/8/layout/orgChart1"/>
    <dgm:cxn modelId="{304FA8BE-516E-47FC-887C-1513903F7A14}" type="presParOf" srcId="{F9498D34-25B9-4485-A02E-D532A69C210D}" destId="{F52C390B-CB3E-4FC4-9FB9-A75B415111EE}" srcOrd="1" destOrd="0" presId="urn:microsoft.com/office/officeart/2005/8/layout/orgChart1"/>
    <dgm:cxn modelId="{1AD42058-450B-45E4-88F2-B739BC9767F8}" type="presParOf" srcId="{01A3A788-1274-465F-B96C-F5F04294C7F2}" destId="{8D70F125-B3CD-48F3-8AB6-535542F3427B}" srcOrd="1" destOrd="0" presId="urn:microsoft.com/office/officeart/2005/8/layout/orgChart1"/>
    <dgm:cxn modelId="{070AFA9B-DF4E-4115-B015-01761E02E204}" type="presParOf" srcId="{01A3A788-1274-465F-B96C-F5F04294C7F2}" destId="{EBF72B68-D867-4465-876A-84F8EA562926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2DB0AD-CD3B-41DA-B835-824CB2C671D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s-Latn-BA"/>
        </a:p>
      </dgm:t>
    </dgm:pt>
    <dgm:pt modelId="{E909055D-D023-40E3-8EC4-626291D5023A}">
      <dgm:prSet phldrT="[Text]" custT="1"/>
      <dgm:sp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8100000" scaled="1"/>
          <a:tileRect/>
        </a:gradFill>
      </dgm:spPr>
      <dgm:t>
        <a:bodyPr/>
        <a:lstStyle/>
        <a:p>
          <a:r>
            <a:rPr lang="en-US" sz="1400" b="0">
              <a:solidFill>
                <a:sysClr val="windowText" lastClr="000000"/>
              </a:solidFill>
            </a:rPr>
            <a:t>D</a:t>
          </a:r>
          <a:r>
            <a:rPr lang="bs-Latn-BA" sz="1400" b="0">
              <a:solidFill>
                <a:sysClr val="windowText" lastClr="000000"/>
              </a:solidFill>
            </a:rPr>
            <a:t>I</a:t>
          </a:r>
          <a:r>
            <a:rPr lang="en-US" sz="1400" b="0">
              <a:solidFill>
                <a:sysClr val="windowText" lastClr="000000"/>
              </a:solidFill>
            </a:rPr>
            <a:t>RE</a:t>
          </a:r>
          <a:r>
            <a:rPr lang="bs-Latn-BA" sz="1400" b="0">
              <a:solidFill>
                <a:sysClr val="windowText" lastClr="000000"/>
              </a:solidFill>
            </a:rPr>
            <a:t>CTORAT OF HMIK</a:t>
          </a:r>
        </a:p>
      </dgm:t>
    </dgm:pt>
    <dgm:pt modelId="{7183B1EE-48B3-4325-B747-F1F586B22513}" type="parTrans" cxnId="{6E095F90-621F-4CD4-AEA5-8C85516B458E}">
      <dgm:prSet/>
      <dgm:spPr/>
      <dgm:t>
        <a:bodyPr/>
        <a:lstStyle/>
        <a:p>
          <a:endParaRPr lang="bs-Latn-BA"/>
        </a:p>
      </dgm:t>
    </dgm:pt>
    <dgm:pt modelId="{D1548D57-B8B6-47E6-BA23-D17F23731779}" type="sibTrans" cxnId="{6E095F90-621F-4CD4-AEA5-8C85516B458E}">
      <dgm:prSet/>
      <dgm:spPr/>
      <dgm:t>
        <a:bodyPr/>
        <a:lstStyle/>
        <a:p>
          <a:endParaRPr lang="bs-Latn-BA"/>
        </a:p>
      </dgm:t>
    </dgm:pt>
    <dgm:pt modelId="{DE92B4DE-8BD2-447F-8888-EE1DBAFB89CC}">
      <dgm:prSet phldrT="[Text]" custT="1"/>
      <dgm:spPr>
        <a:gradFill flip="none" rotWithShape="1">
          <a:gsLst>
            <a:gs pos="0">
              <a:srgbClr val="FFFFAB"/>
            </a:gs>
            <a:gs pos="64999">
              <a:srgbClr val="F0EBD5"/>
            </a:gs>
            <a:gs pos="100000">
              <a:srgbClr val="D1C39F"/>
            </a:gs>
          </a:gsLst>
          <a:lin ang="5400000" scaled="1"/>
          <a:tileRect/>
        </a:gradFill>
      </dgm:spPr>
      <dgm:t>
        <a:bodyPr/>
        <a:lstStyle/>
        <a:p>
          <a:r>
            <a:rPr lang="bs-Latn-BA" sz="1200" b="0">
              <a:solidFill>
                <a:sysClr val="windowText" lastClr="000000"/>
              </a:solidFill>
            </a:rPr>
            <a:t>DIVISION OF HYDROLOGY</a:t>
          </a:r>
        </a:p>
      </dgm:t>
    </dgm:pt>
    <dgm:pt modelId="{FE649BE9-EE9E-478A-B20A-D2DC7BF02EB9}" type="sibTrans" cxnId="{FA12439C-5F44-4E4B-9E38-8467A57E64E9}">
      <dgm:prSet/>
      <dgm:spPr/>
      <dgm:t>
        <a:bodyPr/>
        <a:lstStyle/>
        <a:p>
          <a:endParaRPr lang="bs-Latn-BA"/>
        </a:p>
      </dgm:t>
    </dgm:pt>
    <dgm:pt modelId="{2CF13FFF-FCFD-4949-9947-E8BF8A3A0F76}" type="parTrans" cxnId="{FA12439C-5F44-4E4B-9E38-8467A57E64E9}">
      <dgm:prSet/>
      <dgm:spPr/>
      <dgm:t>
        <a:bodyPr/>
        <a:lstStyle/>
        <a:p>
          <a:endParaRPr lang="bs-Latn-BA"/>
        </a:p>
      </dgm:t>
    </dgm:pt>
    <dgm:pt modelId="{C0DFA1E4-5F25-4ED0-84C0-321AA7BEA89E}">
      <dgm:prSet custT="1"/>
      <dgm:spPr>
        <a:gradFill rotWithShape="0">
          <a:gsLst>
            <a:gs pos="0">
              <a:srgbClr val="FEFAAC"/>
            </a:gs>
            <a:gs pos="64999">
              <a:srgbClr val="F0EBD5"/>
            </a:gs>
            <a:gs pos="100000">
              <a:srgbClr val="D1C39F"/>
            </a:gs>
          </a:gsLst>
          <a:lin ang="5400000" scaled="1"/>
        </a:gradFill>
      </dgm:spPr>
      <dgm:t>
        <a:bodyPr/>
        <a:lstStyle/>
        <a:p>
          <a:r>
            <a:rPr lang="bs-Latn-BA" sz="1200" b="0">
              <a:solidFill>
                <a:sysClr val="windowText" lastClr="000000"/>
              </a:solidFill>
            </a:rPr>
            <a:t>DIVISION OF </a:t>
          </a:r>
        </a:p>
        <a:p>
          <a:r>
            <a:rPr lang="bs-Latn-BA" sz="1200" b="0">
              <a:solidFill>
                <a:sysClr val="windowText" lastClr="000000"/>
              </a:solidFill>
            </a:rPr>
            <a:t>LABORATORY FOR AIR,WATER AND SOIL ANALYSES</a:t>
          </a:r>
        </a:p>
      </dgm:t>
    </dgm:pt>
    <dgm:pt modelId="{793B768B-2828-4B6C-B519-7403E276F5AD}" type="parTrans" cxnId="{2D92282F-D337-42B9-9FFF-5BDED44DAF2E}">
      <dgm:prSet/>
      <dgm:spPr/>
      <dgm:t>
        <a:bodyPr/>
        <a:lstStyle/>
        <a:p>
          <a:endParaRPr lang="bs-Latn-BA"/>
        </a:p>
      </dgm:t>
    </dgm:pt>
    <dgm:pt modelId="{4DA28D14-3645-4B75-BB80-F30E1F385127}" type="sibTrans" cxnId="{2D92282F-D337-42B9-9FFF-5BDED44DAF2E}">
      <dgm:prSet/>
      <dgm:spPr/>
      <dgm:t>
        <a:bodyPr/>
        <a:lstStyle/>
        <a:p>
          <a:endParaRPr lang="bs-Latn-BA"/>
        </a:p>
      </dgm:t>
    </dgm:pt>
    <dgm:pt modelId="{5897F835-A5F3-43E0-B03B-5EC56C6D4117}">
      <dgm:prSet custT="1"/>
      <dgm:spPr>
        <a:gradFill rotWithShape="0">
          <a:gsLst>
            <a:gs pos="0">
              <a:srgbClr val="FDFFAB"/>
            </a:gs>
            <a:gs pos="64999">
              <a:srgbClr val="F0EBD5"/>
            </a:gs>
            <a:gs pos="100000">
              <a:srgbClr val="D1C39F"/>
            </a:gs>
          </a:gsLst>
          <a:lin ang="5400000" scaled="1"/>
        </a:gradFill>
      </dgm:spPr>
      <dgm:t>
        <a:bodyPr/>
        <a:lstStyle/>
        <a:p>
          <a:r>
            <a:rPr lang="bs-Latn-BA" sz="1200" b="0">
              <a:solidFill>
                <a:sysClr val="windowText" lastClr="000000"/>
              </a:solidFill>
            </a:rPr>
            <a:t>DIVISION OF METEOROLOGY</a:t>
          </a:r>
        </a:p>
      </dgm:t>
    </dgm:pt>
    <dgm:pt modelId="{5F5330AC-3EC4-4961-BE39-026C7BA5BD8F}" type="parTrans" cxnId="{09EA5471-4D39-4477-835A-2B4AE45A9F3E}">
      <dgm:prSet/>
      <dgm:spPr/>
      <dgm:t>
        <a:bodyPr/>
        <a:lstStyle/>
        <a:p>
          <a:endParaRPr lang="bs-Latn-BA"/>
        </a:p>
      </dgm:t>
    </dgm:pt>
    <dgm:pt modelId="{E8994F3F-3C35-4B3D-BE9A-EB1D180AC9FB}" type="sibTrans" cxnId="{09EA5471-4D39-4477-835A-2B4AE45A9F3E}">
      <dgm:prSet/>
      <dgm:spPr/>
      <dgm:t>
        <a:bodyPr/>
        <a:lstStyle/>
        <a:p>
          <a:endParaRPr lang="bs-Latn-BA"/>
        </a:p>
      </dgm:t>
    </dgm:pt>
    <dgm:pt modelId="{CFBD06A1-67AA-47F8-ABAE-2D62724B0A1B}" type="pres">
      <dgm:prSet presAssocID="{222DB0AD-CD3B-41DA-B835-824CB2C671D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bs-Latn-BA"/>
        </a:p>
      </dgm:t>
    </dgm:pt>
    <dgm:pt modelId="{6FDB56BC-694F-42A2-9FD2-2AE860D2C1A3}" type="pres">
      <dgm:prSet presAssocID="{E909055D-D023-40E3-8EC4-626291D5023A}" presName="hierRoot1" presStyleCnt="0">
        <dgm:presLayoutVars>
          <dgm:hierBranch val="init"/>
        </dgm:presLayoutVars>
      </dgm:prSet>
      <dgm:spPr/>
    </dgm:pt>
    <dgm:pt modelId="{DC2626E1-B1B0-47B6-B17B-8ABB3803802B}" type="pres">
      <dgm:prSet presAssocID="{E909055D-D023-40E3-8EC4-626291D5023A}" presName="rootComposite1" presStyleCnt="0"/>
      <dgm:spPr/>
    </dgm:pt>
    <dgm:pt modelId="{BBAFB5F4-2C4A-41FD-999E-7651FFD9E546}" type="pres">
      <dgm:prSet presAssocID="{E909055D-D023-40E3-8EC4-626291D5023A}" presName="rootText1" presStyleLbl="node0" presStyleIdx="0" presStyleCnt="1" custScaleX="167184" custScaleY="84271" custLinFactY="-27775" custLinFactNeighborX="2061" custLinFactNeighborY="-100000">
        <dgm:presLayoutVars>
          <dgm:chPref val="3"/>
        </dgm:presLayoutVars>
      </dgm:prSet>
      <dgm:spPr/>
      <dgm:t>
        <a:bodyPr/>
        <a:lstStyle/>
        <a:p>
          <a:endParaRPr lang="bs-Latn-BA"/>
        </a:p>
      </dgm:t>
    </dgm:pt>
    <dgm:pt modelId="{07EA7688-146D-4067-A082-6C41995430B0}" type="pres">
      <dgm:prSet presAssocID="{E909055D-D023-40E3-8EC4-626291D5023A}" presName="rootConnector1" presStyleLbl="node1" presStyleIdx="0" presStyleCnt="0"/>
      <dgm:spPr/>
      <dgm:t>
        <a:bodyPr/>
        <a:lstStyle/>
        <a:p>
          <a:endParaRPr lang="bs-Latn-BA"/>
        </a:p>
      </dgm:t>
    </dgm:pt>
    <dgm:pt modelId="{06823051-67EF-4A69-B341-325516DE8D88}" type="pres">
      <dgm:prSet presAssocID="{E909055D-D023-40E3-8EC4-626291D5023A}" presName="hierChild2" presStyleCnt="0"/>
      <dgm:spPr/>
    </dgm:pt>
    <dgm:pt modelId="{A173925C-99E3-4410-B27E-7818F0134680}" type="pres">
      <dgm:prSet presAssocID="{5F5330AC-3EC4-4961-BE39-026C7BA5BD8F}" presName="Name37" presStyleLbl="parChTrans1D2" presStyleIdx="0" presStyleCnt="3"/>
      <dgm:spPr/>
      <dgm:t>
        <a:bodyPr/>
        <a:lstStyle/>
        <a:p>
          <a:endParaRPr lang="bs-Latn-BA"/>
        </a:p>
      </dgm:t>
    </dgm:pt>
    <dgm:pt modelId="{82178AB1-2A17-43DE-9039-2B13226E95AF}" type="pres">
      <dgm:prSet presAssocID="{5897F835-A5F3-43E0-B03B-5EC56C6D4117}" presName="hierRoot2" presStyleCnt="0">
        <dgm:presLayoutVars>
          <dgm:hierBranch val="init"/>
        </dgm:presLayoutVars>
      </dgm:prSet>
      <dgm:spPr/>
    </dgm:pt>
    <dgm:pt modelId="{8A4CA5B8-B9EE-482A-832C-5141F11126EE}" type="pres">
      <dgm:prSet presAssocID="{5897F835-A5F3-43E0-B03B-5EC56C6D4117}" presName="rootComposite" presStyleCnt="0"/>
      <dgm:spPr/>
    </dgm:pt>
    <dgm:pt modelId="{53A7736F-81DB-4F6D-8A41-DEAD40007D54}" type="pres">
      <dgm:prSet presAssocID="{5897F835-A5F3-43E0-B03B-5EC56C6D4117}" presName="rootText" presStyleLbl="node2" presStyleIdx="0" presStyleCnt="3" custScaleX="147085" custScaleY="67652" custLinFactNeighborX="-215" custLinFactNeighborY="-54136">
        <dgm:presLayoutVars>
          <dgm:chPref val="3"/>
        </dgm:presLayoutVars>
      </dgm:prSet>
      <dgm:spPr/>
      <dgm:t>
        <a:bodyPr/>
        <a:lstStyle/>
        <a:p>
          <a:endParaRPr lang="bs-Latn-BA"/>
        </a:p>
      </dgm:t>
    </dgm:pt>
    <dgm:pt modelId="{DD460A0B-C2D3-4F74-98C2-04FADD150C4C}" type="pres">
      <dgm:prSet presAssocID="{5897F835-A5F3-43E0-B03B-5EC56C6D4117}" presName="rootConnector" presStyleLbl="node2" presStyleIdx="0" presStyleCnt="3"/>
      <dgm:spPr/>
      <dgm:t>
        <a:bodyPr/>
        <a:lstStyle/>
        <a:p>
          <a:endParaRPr lang="bs-Latn-BA"/>
        </a:p>
      </dgm:t>
    </dgm:pt>
    <dgm:pt modelId="{6FA4EB48-AA43-44E7-BEF7-DBA5505B943E}" type="pres">
      <dgm:prSet presAssocID="{5897F835-A5F3-43E0-B03B-5EC56C6D4117}" presName="hierChild4" presStyleCnt="0"/>
      <dgm:spPr/>
    </dgm:pt>
    <dgm:pt modelId="{08B36012-611B-4AD1-9E78-B0116DAFFDEC}" type="pres">
      <dgm:prSet presAssocID="{5897F835-A5F3-43E0-B03B-5EC56C6D4117}" presName="hierChild5" presStyleCnt="0"/>
      <dgm:spPr/>
    </dgm:pt>
    <dgm:pt modelId="{B6D201F8-38F9-4615-9333-E00520CBEFEE}" type="pres">
      <dgm:prSet presAssocID="{793B768B-2828-4B6C-B519-7403E276F5AD}" presName="Name37" presStyleLbl="parChTrans1D2" presStyleIdx="1" presStyleCnt="3"/>
      <dgm:spPr/>
      <dgm:t>
        <a:bodyPr/>
        <a:lstStyle/>
        <a:p>
          <a:endParaRPr lang="bs-Latn-BA"/>
        </a:p>
      </dgm:t>
    </dgm:pt>
    <dgm:pt modelId="{BB79D761-B6D8-4711-ADE8-4A78F5470D00}" type="pres">
      <dgm:prSet presAssocID="{C0DFA1E4-5F25-4ED0-84C0-321AA7BEA89E}" presName="hierRoot2" presStyleCnt="0">
        <dgm:presLayoutVars>
          <dgm:hierBranch val="init"/>
        </dgm:presLayoutVars>
      </dgm:prSet>
      <dgm:spPr/>
    </dgm:pt>
    <dgm:pt modelId="{318A3872-019A-487E-83C2-DC9CF98D031D}" type="pres">
      <dgm:prSet presAssocID="{C0DFA1E4-5F25-4ED0-84C0-321AA7BEA89E}" presName="rootComposite" presStyleCnt="0"/>
      <dgm:spPr/>
    </dgm:pt>
    <dgm:pt modelId="{FB5D1204-BB34-468C-8ED5-2D00434C6CAB}" type="pres">
      <dgm:prSet presAssocID="{C0DFA1E4-5F25-4ED0-84C0-321AA7BEA89E}" presName="rootText" presStyleLbl="node2" presStyleIdx="1" presStyleCnt="3" custAng="0" custScaleX="188565" custScaleY="75786" custLinFactNeighborX="-3373" custLinFactNeighborY="-61378">
        <dgm:presLayoutVars>
          <dgm:chPref val="3"/>
        </dgm:presLayoutVars>
      </dgm:prSet>
      <dgm:spPr/>
      <dgm:t>
        <a:bodyPr/>
        <a:lstStyle/>
        <a:p>
          <a:endParaRPr lang="bs-Latn-BA"/>
        </a:p>
      </dgm:t>
    </dgm:pt>
    <dgm:pt modelId="{A1DE4D1D-36CB-4723-B2B1-03CCFC7157C3}" type="pres">
      <dgm:prSet presAssocID="{C0DFA1E4-5F25-4ED0-84C0-321AA7BEA89E}" presName="rootConnector" presStyleLbl="node2" presStyleIdx="1" presStyleCnt="3"/>
      <dgm:spPr/>
      <dgm:t>
        <a:bodyPr/>
        <a:lstStyle/>
        <a:p>
          <a:endParaRPr lang="bs-Latn-BA"/>
        </a:p>
      </dgm:t>
    </dgm:pt>
    <dgm:pt modelId="{9B51475C-2520-4925-8C3A-AF97971C41CD}" type="pres">
      <dgm:prSet presAssocID="{C0DFA1E4-5F25-4ED0-84C0-321AA7BEA89E}" presName="hierChild4" presStyleCnt="0"/>
      <dgm:spPr/>
    </dgm:pt>
    <dgm:pt modelId="{7C95B20D-A84F-4BEC-AE11-AFC07D2ED88F}" type="pres">
      <dgm:prSet presAssocID="{C0DFA1E4-5F25-4ED0-84C0-321AA7BEA89E}" presName="hierChild5" presStyleCnt="0"/>
      <dgm:spPr/>
    </dgm:pt>
    <dgm:pt modelId="{F1CF2E58-F27C-4EEA-BC15-51471B97035E}" type="pres">
      <dgm:prSet presAssocID="{2CF13FFF-FCFD-4949-9947-E8BF8A3A0F76}" presName="Name37" presStyleLbl="parChTrans1D2" presStyleIdx="2" presStyleCnt="3"/>
      <dgm:spPr/>
      <dgm:t>
        <a:bodyPr/>
        <a:lstStyle/>
        <a:p>
          <a:endParaRPr lang="bs-Latn-BA"/>
        </a:p>
      </dgm:t>
    </dgm:pt>
    <dgm:pt modelId="{7DAF4B77-8E07-4D3C-BDCA-68CA0128C528}" type="pres">
      <dgm:prSet presAssocID="{DE92B4DE-8BD2-447F-8888-EE1DBAFB89CC}" presName="hierRoot2" presStyleCnt="0">
        <dgm:presLayoutVars>
          <dgm:hierBranch val="init"/>
        </dgm:presLayoutVars>
      </dgm:prSet>
      <dgm:spPr/>
    </dgm:pt>
    <dgm:pt modelId="{C33FE5EF-C16B-4BF7-8B5F-F00297A55893}" type="pres">
      <dgm:prSet presAssocID="{DE92B4DE-8BD2-447F-8888-EE1DBAFB89CC}" presName="rootComposite" presStyleCnt="0"/>
      <dgm:spPr/>
    </dgm:pt>
    <dgm:pt modelId="{0F15A13C-D13D-4B57-BDEF-DBDD6AEAF732}" type="pres">
      <dgm:prSet presAssocID="{DE92B4DE-8BD2-447F-8888-EE1DBAFB89CC}" presName="rootText" presStyleLbl="node2" presStyleIdx="2" presStyleCnt="3" custScaleX="136332" custScaleY="74484" custLinFactNeighborX="215" custLinFactNeighborY="-59257">
        <dgm:presLayoutVars>
          <dgm:chPref val="3"/>
        </dgm:presLayoutVars>
      </dgm:prSet>
      <dgm:spPr/>
      <dgm:t>
        <a:bodyPr/>
        <a:lstStyle/>
        <a:p>
          <a:endParaRPr lang="bs-Latn-BA"/>
        </a:p>
      </dgm:t>
    </dgm:pt>
    <dgm:pt modelId="{7EF09D90-D3CF-4568-982E-5584BEDF170E}" type="pres">
      <dgm:prSet presAssocID="{DE92B4DE-8BD2-447F-8888-EE1DBAFB89CC}" presName="rootConnector" presStyleLbl="node2" presStyleIdx="2" presStyleCnt="3"/>
      <dgm:spPr/>
      <dgm:t>
        <a:bodyPr/>
        <a:lstStyle/>
        <a:p>
          <a:endParaRPr lang="bs-Latn-BA"/>
        </a:p>
      </dgm:t>
    </dgm:pt>
    <dgm:pt modelId="{4318193B-AEAC-4ABF-A59F-667FF0BD808F}" type="pres">
      <dgm:prSet presAssocID="{DE92B4DE-8BD2-447F-8888-EE1DBAFB89CC}" presName="hierChild4" presStyleCnt="0"/>
      <dgm:spPr/>
    </dgm:pt>
    <dgm:pt modelId="{5E70CB33-F5D5-4721-8BC5-C1059CC757C0}" type="pres">
      <dgm:prSet presAssocID="{DE92B4DE-8BD2-447F-8888-EE1DBAFB89CC}" presName="hierChild5" presStyleCnt="0"/>
      <dgm:spPr/>
    </dgm:pt>
    <dgm:pt modelId="{5B7E4D51-2294-4A36-ACE3-318395BC4A82}" type="pres">
      <dgm:prSet presAssocID="{E909055D-D023-40E3-8EC4-626291D5023A}" presName="hierChild3" presStyleCnt="0"/>
      <dgm:spPr/>
    </dgm:pt>
  </dgm:ptLst>
  <dgm:cxnLst>
    <dgm:cxn modelId="{62107CE2-F0B3-4C4A-B775-F6CF5C1458DE}" type="presOf" srcId="{5897F835-A5F3-43E0-B03B-5EC56C6D4117}" destId="{53A7736F-81DB-4F6D-8A41-DEAD40007D54}" srcOrd="0" destOrd="0" presId="urn:microsoft.com/office/officeart/2005/8/layout/orgChart1"/>
    <dgm:cxn modelId="{D98AF649-CC07-4C60-AF8C-810D5F5D8B5E}" type="presOf" srcId="{2CF13FFF-FCFD-4949-9947-E8BF8A3A0F76}" destId="{F1CF2E58-F27C-4EEA-BC15-51471B97035E}" srcOrd="0" destOrd="0" presId="urn:microsoft.com/office/officeart/2005/8/layout/orgChart1"/>
    <dgm:cxn modelId="{EAC8B5F1-E1C3-482C-A564-F32C3D4D5A32}" type="presOf" srcId="{222DB0AD-CD3B-41DA-B835-824CB2C671DB}" destId="{CFBD06A1-67AA-47F8-ABAE-2D62724B0A1B}" srcOrd="0" destOrd="0" presId="urn:microsoft.com/office/officeart/2005/8/layout/orgChart1"/>
    <dgm:cxn modelId="{4CD41280-071F-4B8D-868E-8625C32EE2F1}" type="presOf" srcId="{C0DFA1E4-5F25-4ED0-84C0-321AA7BEA89E}" destId="{A1DE4D1D-36CB-4723-B2B1-03CCFC7157C3}" srcOrd="1" destOrd="0" presId="urn:microsoft.com/office/officeart/2005/8/layout/orgChart1"/>
    <dgm:cxn modelId="{69BFFFDA-8061-4A17-82F7-8740F9B017BD}" type="presOf" srcId="{E909055D-D023-40E3-8EC4-626291D5023A}" destId="{BBAFB5F4-2C4A-41FD-999E-7651FFD9E546}" srcOrd="0" destOrd="0" presId="urn:microsoft.com/office/officeart/2005/8/layout/orgChart1"/>
    <dgm:cxn modelId="{32F4F57A-4A4B-4485-BC94-176A01AB0749}" type="presOf" srcId="{DE92B4DE-8BD2-447F-8888-EE1DBAFB89CC}" destId="{0F15A13C-D13D-4B57-BDEF-DBDD6AEAF732}" srcOrd="0" destOrd="0" presId="urn:microsoft.com/office/officeart/2005/8/layout/orgChart1"/>
    <dgm:cxn modelId="{37A71F02-F631-4EFC-BF9B-02C4DD29A244}" type="presOf" srcId="{793B768B-2828-4B6C-B519-7403E276F5AD}" destId="{B6D201F8-38F9-4615-9333-E00520CBEFEE}" srcOrd="0" destOrd="0" presId="urn:microsoft.com/office/officeart/2005/8/layout/orgChart1"/>
    <dgm:cxn modelId="{86B80ACA-B153-4E49-9D0E-A0CC5FE26674}" type="presOf" srcId="{DE92B4DE-8BD2-447F-8888-EE1DBAFB89CC}" destId="{7EF09D90-D3CF-4568-982E-5584BEDF170E}" srcOrd="1" destOrd="0" presId="urn:microsoft.com/office/officeart/2005/8/layout/orgChart1"/>
    <dgm:cxn modelId="{A83D9052-EEC4-4DDF-83FF-5357E0C7716F}" type="presOf" srcId="{C0DFA1E4-5F25-4ED0-84C0-321AA7BEA89E}" destId="{FB5D1204-BB34-468C-8ED5-2D00434C6CAB}" srcOrd="0" destOrd="0" presId="urn:microsoft.com/office/officeart/2005/8/layout/orgChart1"/>
    <dgm:cxn modelId="{09EA5471-4D39-4477-835A-2B4AE45A9F3E}" srcId="{E909055D-D023-40E3-8EC4-626291D5023A}" destId="{5897F835-A5F3-43E0-B03B-5EC56C6D4117}" srcOrd="0" destOrd="0" parTransId="{5F5330AC-3EC4-4961-BE39-026C7BA5BD8F}" sibTransId="{E8994F3F-3C35-4B3D-BE9A-EB1D180AC9FB}"/>
    <dgm:cxn modelId="{6C258D1D-123F-4640-85EF-D2B0C915059B}" type="presOf" srcId="{E909055D-D023-40E3-8EC4-626291D5023A}" destId="{07EA7688-146D-4067-A082-6C41995430B0}" srcOrd="1" destOrd="0" presId="urn:microsoft.com/office/officeart/2005/8/layout/orgChart1"/>
    <dgm:cxn modelId="{2D92282F-D337-42B9-9FFF-5BDED44DAF2E}" srcId="{E909055D-D023-40E3-8EC4-626291D5023A}" destId="{C0DFA1E4-5F25-4ED0-84C0-321AA7BEA89E}" srcOrd="1" destOrd="0" parTransId="{793B768B-2828-4B6C-B519-7403E276F5AD}" sibTransId="{4DA28D14-3645-4B75-BB80-F30E1F385127}"/>
    <dgm:cxn modelId="{6E095F90-621F-4CD4-AEA5-8C85516B458E}" srcId="{222DB0AD-CD3B-41DA-B835-824CB2C671DB}" destId="{E909055D-D023-40E3-8EC4-626291D5023A}" srcOrd="0" destOrd="0" parTransId="{7183B1EE-48B3-4325-B747-F1F586B22513}" sibTransId="{D1548D57-B8B6-47E6-BA23-D17F23731779}"/>
    <dgm:cxn modelId="{FA12439C-5F44-4E4B-9E38-8467A57E64E9}" srcId="{E909055D-D023-40E3-8EC4-626291D5023A}" destId="{DE92B4DE-8BD2-447F-8888-EE1DBAFB89CC}" srcOrd="2" destOrd="0" parTransId="{2CF13FFF-FCFD-4949-9947-E8BF8A3A0F76}" sibTransId="{FE649BE9-EE9E-478A-B20A-D2DC7BF02EB9}"/>
    <dgm:cxn modelId="{491C59D5-6727-481E-82E6-4AF3095F4AED}" type="presOf" srcId="{5F5330AC-3EC4-4961-BE39-026C7BA5BD8F}" destId="{A173925C-99E3-4410-B27E-7818F0134680}" srcOrd="0" destOrd="0" presId="urn:microsoft.com/office/officeart/2005/8/layout/orgChart1"/>
    <dgm:cxn modelId="{19E68167-FFDF-4181-A9D4-D6200C38885C}" type="presOf" srcId="{5897F835-A5F3-43E0-B03B-5EC56C6D4117}" destId="{DD460A0B-C2D3-4F74-98C2-04FADD150C4C}" srcOrd="1" destOrd="0" presId="urn:microsoft.com/office/officeart/2005/8/layout/orgChart1"/>
    <dgm:cxn modelId="{FE3617E6-3BF9-41AC-8C15-1B204956B26A}" type="presParOf" srcId="{CFBD06A1-67AA-47F8-ABAE-2D62724B0A1B}" destId="{6FDB56BC-694F-42A2-9FD2-2AE860D2C1A3}" srcOrd="0" destOrd="0" presId="urn:microsoft.com/office/officeart/2005/8/layout/orgChart1"/>
    <dgm:cxn modelId="{B52E6A8A-433E-4D13-B925-BA023A2B5103}" type="presParOf" srcId="{6FDB56BC-694F-42A2-9FD2-2AE860D2C1A3}" destId="{DC2626E1-B1B0-47B6-B17B-8ABB3803802B}" srcOrd="0" destOrd="0" presId="urn:microsoft.com/office/officeart/2005/8/layout/orgChart1"/>
    <dgm:cxn modelId="{2D5CC2BD-453B-455E-B92E-6E4EB6CD93BE}" type="presParOf" srcId="{DC2626E1-B1B0-47B6-B17B-8ABB3803802B}" destId="{BBAFB5F4-2C4A-41FD-999E-7651FFD9E546}" srcOrd="0" destOrd="0" presId="urn:microsoft.com/office/officeart/2005/8/layout/orgChart1"/>
    <dgm:cxn modelId="{E3DFF243-CB3B-4D3F-B5E1-344104DE63D0}" type="presParOf" srcId="{DC2626E1-B1B0-47B6-B17B-8ABB3803802B}" destId="{07EA7688-146D-4067-A082-6C41995430B0}" srcOrd="1" destOrd="0" presId="urn:microsoft.com/office/officeart/2005/8/layout/orgChart1"/>
    <dgm:cxn modelId="{4739E9EA-8493-4569-9400-46DD3B76547A}" type="presParOf" srcId="{6FDB56BC-694F-42A2-9FD2-2AE860D2C1A3}" destId="{06823051-67EF-4A69-B341-325516DE8D88}" srcOrd="1" destOrd="0" presId="urn:microsoft.com/office/officeart/2005/8/layout/orgChart1"/>
    <dgm:cxn modelId="{1099E8DC-D391-4E8F-918E-C1E7AF22E555}" type="presParOf" srcId="{06823051-67EF-4A69-B341-325516DE8D88}" destId="{A173925C-99E3-4410-B27E-7818F0134680}" srcOrd="0" destOrd="0" presId="urn:microsoft.com/office/officeart/2005/8/layout/orgChart1"/>
    <dgm:cxn modelId="{D391DA39-C1D9-4F1D-B08B-31314E82D87F}" type="presParOf" srcId="{06823051-67EF-4A69-B341-325516DE8D88}" destId="{82178AB1-2A17-43DE-9039-2B13226E95AF}" srcOrd="1" destOrd="0" presId="urn:microsoft.com/office/officeart/2005/8/layout/orgChart1"/>
    <dgm:cxn modelId="{219DF963-D6AA-422D-BBBA-C5114221E9A3}" type="presParOf" srcId="{82178AB1-2A17-43DE-9039-2B13226E95AF}" destId="{8A4CA5B8-B9EE-482A-832C-5141F11126EE}" srcOrd="0" destOrd="0" presId="urn:microsoft.com/office/officeart/2005/8/layout/orgChart1"/>
    <dgm:cxn modelId="{47BBC29D-72B3-43D3-B0AF-F177A1950D78}" type="presParOf" srcId="{8A4CA5B8-B9EE-482A-832C-5141F11126EE}" destId="{53A7736F-81DB-4F6D-8A41-DEAD40007D54}" srcOrd="0" destOrd="0" presId="urn:microsoft.com/office/officeart/2005/8/layout/orgChart1"/>
    <dgm:cxn modelId="{79FEBE6B-4538-4F2C-B614-92E274B8B2F4}" type="presParOf" srcId="{8A4CA5B8-B9EE-482A-832C-5141F11126EE}" destId="{DD460A0B-C2D3-4F74-98C2-04FADD150C4C}" srcOrd="1" destOrd="0" presId="urn:microsoft.com/office/officeart/2005/8/layout/orgChart1"/>
    <dgm:cxn modelId="{9BE6C4E9-10AC-49C5-886D-F2079B6C5C9A}" type="presParOf" srcId="{82178AB1-2A17-43DE-9039-2B13226E95AF}" destId="{6FA4EB48-AA43-44E7-BEF7-DBA5505B943E}" srcOrd="1" destOrd="0" presId="urn:microsoft.com/office/officeart/2005/8/layout/orgChart1"/>
    <dgm:cxn modelId="{5D5EED6C-00AF-40F6-9040-9DDBD3F0114F}" type="presParOf" srcId="{82178AB1-2A17-43DE-9039-2B13226E95AF}" destId="{08B36012-611B-4AD1-9E78-B0116DAFFDEC}" srcOrd="2" destOrd="0" presId="urn:microsoft.com/office/officeart/2005/8/layout/orgChart1"/>
    <dgm:cxn modelId="{BE1E18E8-E768-447C-AE67-BE4C7D4DEFCC}" type="presParOf" srcId="{06823051-67EF-4A69-B341-325516DE8D88}" destId="{B6D201F8-38F9-4615-9333-E00520CBEFEE}" srcOrd="2" destOrd="0" presId="urn:microsoft.com/office/officeart/2005/8/layout/orgChart1"/>
    <dgm:cxn modelId="{3F2E6427-C820-449A-A639-5A3BE1883835}" type="presParOf" srcId="{06823051-67EF-4A69-B341-325516DE8D88}" destId="{BB79D761-B6D8-4711-ADE8-4A78F5470D00}" srcOrd="3" destOrd="0" presId="urn:microsoft.com/office/officeart/2005/8/layout/orgChart1"/>
    <dgm:cxn modelId="{8434AFC4-3BEA-47B1-8830-9568BEFB4514}" type="presParOf" srcId="{BB79D761-B6D8-4711-ADE8-4A78F5470D00}" destId="{318A3872-019A-487E-83C2-DC9CF98D031D}" srcOrd="0" destOrd="0" presId="urn:microsoft.com/office/officeart/2005/8/layout/orgChart1"/>
    <dgm:cxn modelId="{157BE979-1521-487A-95EB-55A7E99A8A32}" type="presParOf" srcId="{318A3872-019A-487E-83C2-DC9CF98D031D}" destId="{FB5D1204-BB34-468C-8ED5-2D00434C6CAB}" srcOrd="0" destOrd="0" presId="urn:microsoft.com/office/officeart/2005/8/layout/orgChart1"/>
    <dgm:cxn modelId="{93C472CB-157D-4ED7-BA89-0AD0266BA770}" type="presParOf" srcId="{318A3872-019A-487E-83C2-DC9CF98D031D}" destId="{A1DE4D1D-36CB-4723-B2B1-03CCFC7157C3}" srcOrd="1" destOrd="0" presId="urn:microsoft.com/office/officeart/2005/8/layout/orgChart1"/>
    <dgm:cxn modelId="{39E17A71-32F9-4125-B080-47909071AD43}" type="presParOf" srcId="{BB79D761-B6D8-4711-ADE8-4A78F5470D00}" destId="{9B51475C-2520-4925-8C3A-AF97971C41CD}" srcOrd="1" destOrd="0" presId="urn:microsoft.com/office/officeart/2005/8/layout/orgChart1"/>
    <dgm:cxn modelId="{51393B84-927C-486B-973F-B97F650FAB41}" type="presParOf" srcId="{BB79D761-B6D8-4711-ADE8-4A78F5470D00}" destId="{7C95B20D-A84F-4BEC-AE11-AFC07D2ED88F}" srcOrd="2" destOrd="0" presId="urn:microsoft.com/office/officeart/2005/8/layout/orgChart1"/>
    <dgm:cxn modelId="{AB793FA7-CB57-4C7F-85B3-890A0606B5F2}" type="presParOf" srcId="{06823051-67EF-4A69-B341-325516DE8D88}" destId="{F1CF2E58-F27C-4EEA-BC15-51471B97035E}" srcOrd="4" destOrd="0" presId="urn:microsoft.com/office/officeart/2005/8/layout/orgChart1"/>
    <dgm:cxn modelId="{7DF471E9-F8E1-4814-96C0-9BAC9C368E99}" type="presParOf" srcId="{06823051-67EF-4A69-B341-325516DE8D88}" destId="{7DAF4B77-8E07-4D3C-BDCA-68CA0128C528}" srcOrd="5" destOrd="0" presId="urn:microsoft.com/office/officeart/2005/8/layout/orgChart1"/>
    <dgm:cxn modelId="{3A676DD0-15CF-421A-B3B0-AAFF33C35D95}" type="presParOf" srcId="{7DAF4B77-8E07-4D3C-BDCA-68CA0128C528}" destId="{C33FE5EF-C16B-4BF7-8B5F-F00297A55893}" srcOrd="0" destOrd="0" presId="urn:microsoft.com/office/officeart/2005/8/layout/orgChart1"/>
    <dgm:cxn modelId="{CEB78C6B-4417-4BA7-B464-641F824AF1FA}" type="presParOf" srcId="{C33FE5EF-C16B-4BF7-8B5F-F00297A55893}" destId="{0F15A13C-D13D-4B57-BDEF-DBDD6AEAF732}" srcOrd="0" destOrd="0" presId="urn:microsoft.com/office/officeart/2005/8/layout/orgChart1"/>
    <dgm:cxn modelId="{C6CF7DC1-39FC-4680-9837-721C8CAB691A}" type="presParOf" srcId="{C33FE5EF-C16B-4BF7-8B5F-F00297A55893}" destId="{7EF09D90-D3CF-4568-982E-5584BEDF170E}" srcOrd="1" destOrd="0" presId="urn:microsoft.com/office/officeart/2005/8/layout/orgChart1"/>
    <dgm:cxn modelId="{75687457-70FC-4191-8299-0ECF825FB848}" type="presParOf" srcId="{7DAF4B77-8E07-4D3C-BDCA-68CA0128C528}" destId="{4318193B-AEAC-4ABF-A59F-667FF0BD808F}" srcOrd="1" destOrd="0" presId="urn:microsoft.com/office/officeart/2005/8/layout/orgChart1"/>
    <dgm:cxn modelId="{1A2C71A7-71BA-45D3-8531-94E610D922EB}" type="presParOf" srcId="{7DAF4B77-8E07-4D3C-BDCA-68CA0128C528}" destId="{5E70CB33-F5D5-4721-8BC5-C1059CC757C0}" srcOrd="2" destOrd="0" presId="urn:microsoft.com/office/officeart/2005/8/layout/orgChart1"/>
    <dgm:cxn modelId="{ACC78A0A-6351-42B0-BF70-5D31C1B98F5E}" type="presParOf" srcId="{6FDB56BC-694F-42A2-9FD2-2AE860D2C1A3}" destId="{5B7E4D51-2294-4A36-ACE3-318395BC4A82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C7234E-AFC2-4A73-9F4F-1CA76C23322B}" type="doc">
      <dgm:prSet loTypeId="urn:microsoft.com/office/officeart/2005/8/layout/radial3" loCatId="relationship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sq-AL"/>
        </a:p>
      </dgm:t>
    </dgm:pt>
    <dgm:pt modelId="{5EDACF05-44D4-4937-B269-7E06C6E0ED32}">
      <dgm:prSet phldrT="[Text]" custT="1"/>
      <dgm:spPr>
        <a:solidFill>
          <a:schemeClr val="accent3">
            <a:hueOff val="0"/>
            <a:satOff val="0"/>
            <a:lumOff val="0"/>
          </a:schemeClr>
        </a:solidFill>
        <a:ln>
          <a:solidFill>
            <a:srgbClr val="FF0000">
              <a:alpha val="97000"/>
            </a:srgbClr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en-US" sz="3200" noProof="0" dirty="0" smtClean="0">
              <a:latin typeface="Garamond" pitchFamily="18" charset="0"/>
            </a:rPr>
            <a:t>database</a:t>
          </a:r>
        </a:p>
        <a:p>
          <a:pPr>
            <a:spcAft>
              <a:spcPts val="0"/>
            </a:spcAft>
          </a:pPr>
          <a:r>
            <a:rPr lang="sq-AL" sz="3200" noProof="0" dirty="0" smtClean="0">
              <a:latin typeface="Garamond" pitchFamily="18" charset="0"/>
            </a:rPr>
            <a:t>MCH</a:t>
          </a:r>
          <a:r>
            <a:rPr lang="en-US" sz="3200" noProof="0" dirty="0" smtClean="0">
              <a:latin typeface="Garamond" pitchFamily="18" charset="0"/>
            </a:rPr>
            <a:t> software &amp;</a:t>
          </a:r>
          <a:endParaRPr lang="sq-AL" sz="3200" noProof="0" dirty="0" smtClean="0">
            <a:latin typeface="Garamond" pitchFamily="18" charset="0"/>
          </a:endParaRPr>
        </a:p>
        <a:p>
          <a:pPr>
            <a:spcAft>
              <a:spcPts val="0"/>
            </a:spcAft>
          </a:pPr>
          <a:r>
            <a:rPr lang="en-US" sz="3200" noProof="0" dirty="0" smtClean="0">
              <a:latin typeface="Garamond" pitchFamily="18" charset="0"/>
            </a:rPr>
            <a:t> </a:t>
          </a:r>
          <a:r>
            <a:rPr lang="sq-AL" sz="3200" noProof="0" dirty="0" smtClean="0">
              <a:latin typeface="Garamond" pitchFamily="18" charset="0"/>
            </a:rPr>
            <a:t>Server</a:t>
          </a:r>
          <a:endParaRPr lang="sq-AL" sz="3200" noProof="0" dirty="0">
            <a:latin typeface="Garamond" pitchFamily="18" charset="0"/>
          </a:endParaRPr>
        </a:p>
      </dgm:t>
    </dgm:pt>
    <dgm:pt modelId="{C6B67505-B346-4152-ABFC-81717B7BCFD3}" type="parTrans" cxnId="{6368668C-A862-4871-B0CE-FA79D587461C}">
      <dgm:prSet/>
      <dgm:spPr/>
      <dgm:t>
        <a:bodyPr/>
        <a:lstStyle/>
        <a:p>
          <a:endParaRPr lang="sq-AL"/>
        </a:p>
      </dgm:t>
    </dgm:pt>
    <dgm:pt modelId="{639F7763-18CB-41FE-AA10-2EDDFA1C9746}" type="sibTrans" cxnId="{6368668C-A862-4871-B0CE-FA79D587461C}">
      <dgm:prSet/>
      <dgm:spPr/>
      <dgm:t>
        <a:bodyPr/>
        <a:lstStyle/>
        <a:p>
          <a:endParaRPr lang="sq-AL"/>
        </a:p>
      </dgm:t>
    </dgm:pt>
    <dgm:pt modelId="{1D5DF9C1-B4FB-492E-9BAE-093748874656}">
      <dgm:prSet phldrT="[Text]" custT="1"/>
      <dgm:spPr/>
      <dgm:t>
        <a:bodyPr/>
        <a:lstStyle/>
        <a:p>
          <a:r>
            <a:rPr lang="sq-AL" sz="2400" noProof="0" dirty="0" smtClean="0">
              <a:latin typeface="Garamond" pitchFamily="18" charset="0"/>
            </a:rPr>
            <a:t>Hidrolog</a:t>
          </a:r>
          <a:r>
            <a:rPr lang="en-US" sz="2400" noProof="0" dirty="0" err="1" smtClean="0">
              <a:latin typeface="Garamond" pitchFamily="18" charset="0"/>
            </a:rPr>
            <a:t>ical</a:t>
          </a:r>
          <a:endParaRPr lang="sq-AL" sz="2400" noProof="0" dirty="0">
            <a:latin typeface="Garamond" pitchFamily="18" charset="0"/>
          </a:endParaRPr>
        </a:p>
      </dgm:t>
    </dgm:pt>
    <dgm:pt modelId="{5EF9F2E4-9F6B-4EBA-B292-64678383DE1E}" type="parTrans" cxnId="{DFE22B8A-BB99-4EFC-AAE1-522BCB325D96}">
      <dgm:prSet/>
      <dgm:spPr/>
      <dgm:t>
        <a:bodyPr/>
        <a:lstStyle/>
        <a:p>
          <a:endParaRPr lang="sq-AL"/>
        </a:p>
      </dgm:t>
    </dgm:pt>
    <dgm:pt modelId="{A5EA1DA8-BD26-47BE-9307-67EC39B5DA4E}" type="sibTrans" cxnId="{DFE22B8A-BB99-4EFC-AAE1-522BCB325D96}">
      <dgm:prSet/>
      <dgm:spPr/>
      <dgm:t>
        <a:bodyPr/>
        <a:lstStyle/>
        <a:p>
          <a:endParaRPr lang="sq-AL"/>
        </a:p>
      </dgm:t>
    </dgm:pt>
    <dgm:pt modelId="{487D3E1B-466B-40DC-8C45-6C9BD8025ED6}">
      <dgm:prSet phldrT="[Text]" custT="1"/>
      <dgm:spPr/>
      <dgm:t>
        <a:bodyPr/>
        <a:lstStyle/>
        <a:p>
          <a:r>
            <a:rPr lang="en-US" sz="2400" noProof="0" dirty="0" smtClean="0">
              <a:latin typeface="Garamond" pitchFamily="18" charset="0"/>
            </a:rPr>
            <a:t>C</a:t>
          </a:r>
          <a:r>
            <a:rPr lang="sq-AL" sz="2400" noProof="0" dirty="0" smtClean="0">
              <a:latin typeface="Garamond" pitchFamily="18" charset="0"/>
            </a:rPr>
            <a:t>limatolog</a:t>
          </a:r>
          <a:r>
            <a:rPr lang="en-US" sz="2400" noProof="0" dirty="0" err="1" smtClean="0">
              <a:latin typeface="Garamond" pitchFamily="18" charset="0"/>
            </a:rPr>
            <a:t>ical</a:t>
          </a:r>
          <a:endParaRPr lang="sq-AL" sz="2400" noProof="0" dirty="0">
            <a:latin typeface="Garamond" pitchFamily="18" charset="0"/>
          </a:endParaRPr>
        </a:p>
      </dgm:t>
    </dgm:pt>
    <dgm:pt modelId="{E5187324-03D1-40CA-A274-7D1A52B478D0}" type="parTrans" cxnId="{8001D179-78CC-4D28-8457-8460A8F9417B}">
      <dgm:prSet/>
      <dgm:spPr/>
      <dgm:t>
        <a:bodyPr/>
        <a:lstStyle/>
        <a:p>
          <a:endParaRPr lang="sq-AL"/>
        </a:p>
      </dgm:t>
    </dgm:pt>
    <dgm:pt modelId="{1F0E80F5-ADC8-4A94-96CB-4F8D0183C30F}" type="sibTrans" cxnId="{8001D179-78CC-4D28-8457-8460A8F9417B}">
      <dgm:prSet/>
      <dgm:spPr/>
      <dgm:t>
        <a:bodyPr/>
        <a:lstStyle/>
        <a:p>
          <a:endParaRPr lang="sq-AL"/>
        </a:p>
      </dgm:t>
    </dgm:pt>
    <dgm:pt modelId="{9A071A49-F134-4375-8143-1E3336FFB851}">
      <dgm:prSet phldrT="[Text]" custT="1"/>
      <dgm:spPr/>
      <dgm:t>
        <a:bodyPr/>
        <a:lstStyle/>
        <a:p>
          <a:r>
            <a:rPr lang="en-US" sz="2400" noProof="0" dirty="0" smtClean="0">
              <a:latin typeface="Garamond" pitchFamily="18" charset="0"/>
            </a:rPr>
            <a:t>Environmental data</a:t>
          </a:r>
          <a:endParaRPr lang="en-US" sz="2400" dirty="0" smtClean="0">
            <a:latin typeface="Garamond" pitchFamily="18" charset="0"/>
          </a:endParaRPr>
        </a:p>
        <a:p>
          <a:r>
            <a:rPr lang="en-US" sz="2400" dirty="0" smtClean="0">
              <a:latin typeface="Garamond" pitchFamily="18" charset="0"/>
            </a:rPr>
            <a:t>(air , water and soil quality)</a:t>
          </a:r>
          <a:endParaRPr lang="sq-AL" sz="2400" noProof="0" dirty="0">
            <a:latin typeface="Garamond" pitchFamily="18" charset="0"/>
          </a:endParaRPr>
        </a:p>
      </dgm:t>
    </dgm:pt>
    <dgm:pt modelId="{D573226C-42D8-4281-AEA9-71DE7577A6C7}" type="parTrans" cxnId="{AA64F563-49B2-4117-87F2-677FF223E747}">
      <dgm:prSet/>
      <dgm:spPr/>
      <dgm:t>
        <a:bodyPr/>
        <a:lstStyle/>
        <a:p>
          <a:endParaRPr lang="sq-AL"/>
        </a:p>
      </dgm:t>
    </dgm:pt>
    <dgm:pt modelId="{9BB37AAC-262B-498E-B725-C85050469AD4}" type="sibTrans" cxnId="{AA64F563-49B2-4117-87F2-677FF223E747}">
      <dgm:prSet/>
      <dgm:spPr/>
      <dgm:t>
        <a:bodyPr/>
        <a:lstStyle/>
        <a:p>
          <a:endParaRPr lang="sq-AL"/>
        </a:p>
      </dgm:t>
    </dgm:pt>
    <dgm:pt modelId="{514C0E9A-3525-4845-9669-236064A184B4}">
      <dgm:prSet phldrT="[Text]" custT="1"/>
      <dgm:spPr/>
      <dgm:t>
        <a:bodyPr/>
        <a:lstStyle/>
        <a:p>
          <a:r>
            <a:rPr lang="sq-AL" sz="2400" noProof="0" dirty="0" smtClean="0">
              <a:latin typeface="Garamond" pitchFamily="18" charset="0"/>
            </a:rPr>
            <a:t>Meteorolog</a:t>
          </a:r>
          <a:r>
            <a:rPr lang="en-US" sz="2400" noProof="0" dirty="0" err="1" smtClean="0">
              <a:latin typeface="Garamond" pitchFamily="18" charset="0"/>
            </a:rPr>
            <a:t>ical</a:t>
          </a:r>
          <a:endParaRPr lang="sq-AL" sz="2400" noProof="0" dirty="0">
            <a:latin typeface="Garamond" pitchFamily="18" charset="0"/>
          </a:endParaRPr>
        </a:p>
      </dgm:t>
    </dgm:pt>
    <dgm:pt modelId="{B0F83F2F-2E95-4664-B161-B3C4FBD8FF71}" type="parTrans" cxnId="{9F464E63-9264-46D9-B342-26DE2CC14537}">
      <dgm:prSet/>
      <dgm:spPr/>
      <dgm:t>
        <a:bodyPr/>
        <a:lstStyle/>
        <a:p>
          <a:endParaRPr lang="sq-AL"/>
        </a:p>
      </dgm:t>
    </dgm:pt>
    <dgm:pt modelId="{1A4A03DF-4C3F-4B57-9900-1FAA63F59EF2}" type="sibTrans" cxnId="{9F464E63-9264-46D9-B342-26DE2CC14537}">
      <dgm:prSet/>
      <dgm:spPr/>
      <dgm:t>
        <a:bodyPr/>
        <a:lstStyle/>
        <a:p>
          <a:endParaRPr lang="sq-AL"/>
        </a:p>
      </dgm:t>
    </dgm:pt>
    <dgm:pt modelId="{B54E57CE-5986-4C0E-ADF5-1647397973BD}" type="pres">
      <dgm:prSet presAssocID="{ADC7234E-AFC2-4A73-9F4F-1CA76C23322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sq-AL"/>
        </a:p>
      </dgm:t>
    </dgm:pt>
    <dgm:pt modelId="{04A5D4A5-C7A7-4442-A7B9-32F6FAA84F02}" type="pres">
      <dgm:prSet presAssocID="{ADC7234E-AFC2-4A73-9F4F-1CA76C23322B}" presName="radial" presStyleCnt="0">
        <dgm:presLayoutVars>
          <dgm:animLvl val="ctr"/>
        </dgm:presLayoutVars>
      </dgm:prSet>
      <dgm:spPr/>
    </dgm:pt>
    <dgm:pt modelId="{71928496-8752-4441-9006-DE107E0CF3E5}" type="pres">
      <dgm:prSet presAssocID="{5EDACF05-44D4-4937-B269-7E06C6E0ED32}" presName="centerShape" presStyleLbl="vennNode1" presStyleIdx="0" presStyleCnt="5" custScaleX="94795" custScaleY="73962"/>
      <dgm:spPr/>
      <dgm:t>
        <a:bodyPr/>
        <a:lstStyle/>
        <a:p>
          <a:endParaRPr lang="sq-AL"/>
        </a:p>
      </dgm:t>
    </dgm:pt>
    <dgm:pt modelId="{735B89FC-0005-44B8-AE04-5E48E581BB62}" type="pres">
      <dgm:prSet presAssocID="{1D5DF9C1-B4FB-492E-9BAE-093748874656}" presName="node" presStyleLbl="vennNode1" presStyleIdx="1" presStyleCnt="5" custScaleX="178371" custRadScaleRad="82285" custRadScaleInc="-586">
        <dgm:presLayoutVars>
          <dgm:bulletEnabled val="1"/>
        </dgm:presLayoutVars>
      </dgm:prSet>
      <dgm:spPr/>
      <dgm:t>
        <a:bodyPr/>
        <a:lstStyle/>
        <a:p>
          <a:endParaRPr lang="sq-AL"/>
        </a:p>
      </dgm:t>
    </dgm:pt>
    <dgm:pt modelId="{CB41ED78-6531-473D-9712-E11B301688F8}" type="pres">
      <dgm:prSet presAssocID="{487D3E1B-466B-40DC-8C45-6C9BD8025ED6}" presName="node" presStyleLbl="vennNode1" presStyleIdx="2" presStyleCnt="5" custScaleX="184688" custRadScaleRad="118791" custRadScaleInc="-349">
        <dgm:presLayoutVars>
          <dgm:bulletEnabled val="1"/>
        </dgm:presLayoutVars>
      </dgm:prSet>
      <dgm:spPr/>
      <dgm:t>
        <a:bodyPr/>
        <a:lstStyle/>
        <a:p>
          <a:endParaRPr lang="sq-AL"/>
        </a:p>
      </dgm:t>
    </dgm:pt>
    <dgm:pt modelId="{1037F8F2-B967-46CD-AEA6-7EA5B5576F14}" type="pres">
      <dgm:prSet presAssocID="{9A071A49-F134-4375-8143-1E3336FFB851}" presName="node" presStyleLbl="vennNode1" presStyleIdx="3" presStyleCnt="5" custScaleX="158881" custRadScaleRad="84737" custRadScaleInc="-4479">
        <dgm:presLayoutVars>
          <dgm:bulletEnabled val="1"/>
        </dgm:presLayoutVars>
      </dgm:prSet>
      <dgm:spPr/>
      <dgm:t>
        <a:bodyPr/>
        <a:lstStyle/>
        <a:p>
          <a:endParaRPr lang="sq-AL"/>
        </a:p>
      </dgm:t>
    </dgm:pt>
    <dgm:pt modelId="{629DBBAA-6AA6-4CB3-93C4-DE115F2FF63A}" type="pres">
      <dgm:prSet presAssocID="{514C0E9A-3525-4845-9669-236064A184B4}" presName="node" presStyleLbl="vennNode1" presStyleIdx="4" presStyleCnt="5" custScaleX="184814" custRadScaleRad="119129" custRadScaleInc="-3447">
        <dgm:presLayoutVars>
          <dgm:bulletEnabled val="1"/>
        </dgm:presLayoutVars>
      </dgm:prSet>
      <dgm:spPr/>
      <dgm:t>
        <a:bodyPr/>
        <a:lstStyle/>
        <a:p>
          <a:endParaRPr lang="sq-AL"/>
        </a:p>
      </dgm:t>
    </dgm:pt>
  </dgm:ptLst>
  <dgm:cxnLst>
    <dgm:cxn modelId="{E778459F-3496-48BF-ADC9-79255D239D77}" type="presOf" srcId="{1D5DF9C1-B4FB-492E-9BAE-093748874656}" destId="{735B89FC-0005-44B8-AE04-5E48E581BB62}" srcOrd="0" destOrd="0" presId="urn:microsoft.com/office/officeart/2005/8/layout/radial3"/>
    <dgm:cxn modelId="{8001D179-78CC-4D28-8457-8460A8F9417B}" srcId="{5EDACF05-44D4-4937-B269-7E06C6E0ED32}" destId="{487D3E1B-466B-40DC-8C45-6C9BD8025ED6}" srcOrd="1" destOrd="0" parTransId="{E5187324-03D1-40CA-A274-7D1A52B478D0}" sibTransId="{1F0E80F5-ADC8-4A94-96CB-4F8D0183C30F}"/>
    <dgm:cxn modelId="{6368668C-A862-4871-B0CE-FA79D587461C}" srcId="{ADC7234E-AFC2-4A73-9F4F-1CA76C23322B}" destId="{5EDACF05-44D4-4937-B269-7E06C6E0ED32}" srcOrd="0" destOrd="0" parTransId="{C6B67505-B346-4152-ABFC-81717B7BCFD3}" sibTransId="{639F7763-18CB-41FE-AA10-2EDDFA1C9746}"/>
    <dgm:cxn modelId="{57CBEA63-B2CE-4A83-85F5-ED3F21F2C6DA}" type="presOf" srcId="{487D3E1B-466B-40DC-8C45-6C9BD8025ED6}" destId="{CB41ED78-6531-473D-9712-E11B301688F8}" srcOrd="0" destOrd="0" presId="urn:microsoft.com/office/officeart/2005/8/layout/radial3"/>
    <dgm:cxn modelId="{01E3D486-69AE-4AF0-903E-9D597D9C6C53}" type="presOf" srcId="{5EDACF05-44D4-4937-B269-7E06C6E0ED32}" destId="{71928496-8752-4441-9006-DE107E0CF3E5}" srcOrd="0" destOrd="0" presId="urn:microsoft.com/office/officeart/2005/8/layout/radial3"/>
    <dgm:cxn modelId="{9F464E63-9264-46D9-B342-26DE2CC14537}" srcId="{5EDACF05-44D4-4937-B269-7E06C6E0ED32}" destId="{514C0E9A-3525-4845-9669-236064A184B4}" srcOrd="3" destOrd="0" parTransId="{B0F83F2F-2E95-4664-B161-B3C4FBD8FF71}" sibTransId="{1A4A03DF-4C3F-4B57-9900-1FAA63F59EF2}"/>
    <dgm:cxn modelId="{90D7890F-EF7A-46F8-ADBD-E8F239671424}" type="presOf" srcId="{ADC7234E-AFC2-4A73-9F4F-1CA76C23322B}" destId="{B54E57CE-5986-4C0E-ADF5-1647397973BD}" srcOrd="0" destOrd="0" presId="urn:microsoft.com/office/officeart/2005/8/layout/radial3"/>
    <dgm:cxn modelId="{2F1B67DD-D50A-4457-A6FD-E55ED1F1C88A}" type="presOf" srcId="{9A071A49-F134-4375-8143-1E3336FFB851}" destId="{1037F8F2-B967-46CD-AEA6-7EA5B5576F14}" srcOrd="0" destOrd="0" presId="urn:microsoft.com/office/officeart/2005/8/layout/radial3"/>
    <dgm:cxn modelId="{DFE22B8A-BB99-4EFC-AAE1-522BCB325D96}" srcId="{5EDACF05-44D4-4937-B269-7E06C6E0ED32}" destId="{1D5DF9C1-B4FB-492E-9BAE-093748874656}" srcOrd="0" destOrd="0" parTransId="{5EF9F2E4-9F6B-4EBA-B292-64678383DE1E}" sibTransId="{A5EA1DA8-BD26-47BE-9307-67EC39B5DA4E}"/>
    <dgm:cxn modelId="{D59187AC-840F-4428-B556-2DA95E585318}" type="presOf" srcId="{514C0E9A-3525-4845-9669-236064A184B4}" destId="{629DBBAA-6AA6-4CB3-93C4-DE115F2FF63A}" srcOrd="0" destOrd="0" presId="urn:microsoft.com/office/officeart/2005/8/layout/radial3"/>
    <dgm:cxn modelId="{AA64F563-49B2-4117-87F2-677FF223E747}" srcId="{5EDACF05-44D4-4937-B269-7E06C6E0ED32}" destId="{9A071A49-F134-4375-8143-1E3336FFB851}" srcOrd="2" destOrd="0" parTransId="{D573226C-42D8-4281-AEA9-71DE7577A6C7}" sibTransId="{9BB37AAC-262B-498E-B725-C85050469AD4}"/>
    <dgm:cxn modelId="{63FC4228-2204-45D2-8461-B41FF6A98D7E}" type="presParOf" srcId="{B54E57CE-5986-4C0E-ADF5-1647397973BD}" destId="{04A5D4A5-C7A7-4442-A7B9-32F6FAA84F02}" srcOrd="0" destOrd="0" presId="urn:microsoft.com/office/officeart/2005/8/layout/radial3"/>
    <dgm:cxn modelId="{05E35CA3-4934-4B1C-B8D6-3828518184A4}" type="presParOf" srcId="{04A5D4A5-C7A7-4442-A7B9-32F6FAA84F02}" destId="{71928496-8752-4441-9006-DE107E0CF3E5}" srcOrd="0" destOrd="0" presId="urn:microsoft.com/office/officeart/2005/8/layout/radial3"/>
    <dgm:cxn modelId="{DBB5EB11-7272-49F0-A071-8C0E90013B09}" type="presParOf" srcId="{04A5D4A5-C7A7-4442-A7B9-32F6FAA84F02}" destId="{735B89FC-0005-44B8-AE04-5E48E581BB62}" srcOrd="1" destOrd="0" presId="urn:microsoft.com/office/officeart/2005/8/layout/radial3"/>
    <dgm:cxn modelId="{1A0D265B-AECA-4DCE-80F3-90BF53D7D5FF}" type="presParOf" srcId="{04A5D4A5-C7A7-4442-A7B9-32F6FAA84F02}" destId="{CB41ED78-6531-473D-9712-E11B301688F8}" srcOrd="2" destOrd="0" presId="urn:microsoft.com/office/officeart/2005/8/layout/radial3"/>
    <dgm:cxn modelId="{4E2C655E-E3BA-4D40-89F3-16B0DF53A88B}" type="presParOf" srcId="{04A5D4A5-C7A7-4442-A7B9-32F6FAA84F02}" destId="{1037F8F2-B967-46CD-AEA6-7EA5B5576F14}" srcOrd="3" destOrd="0" presId="urn:microsoft.com/office/officeart/2005/8/layout/radial3"/>
    <dgm:cxn modelId="{C99585DE-BD4C-478C-99B8-AA99BA42CF14}" type="presParOf" srcId="{04A5D4A5-C7A7-4442-A7B9-32F6FAA84F02}" destId="{629DBBAA-6AA6-4CB3-93C4-DE115F2FF63A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3440B8D-E624-4F4D-A5BF-D846288CBB70}" type="doc">
      <dgm:prSet loTypeId="urn:microsoft.com/office/officeart/2005/8/layout/vList2" loCatId="list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059EFD2E-F917-4D6F-B3A2-A79F821C99E2}">
      <dgm:prSet custT="1"/>
      <dgm:spPr/>
      <dgm:t>
        <a:bodyPr/>
        <a:lstStyle/>
        <a:p>
          <a:pPr algn="ctr" rtl="0"/>
          <a:r>
            <a:rPr lang="en-US" sz="3600" dirty="0" smtClean="0">
              <a:latin typeface="Garamond" pitchFamily="18" charset="0"/>
            </a:rPr>
            <a:t>PROJECTS  DEVELOPED</a:t>
          </a:r>
          <a:endParaRPr lang="en-US" sz="3600" dirty="0">
            <a:latin typeface="Garamond" pitchFamily="18" charset="0"/>
          </a:endParaRPr>
        </a:p>
      </dgm:t>
    </dgm:pt>
    <dgm:pt modelId="{01902872-1D73-4179-85E6-222EC4950D18}" type="parTrans" cxnId="{03AE4BEE-38B1-4A0D-A22F-C8B85B7253B0}">
      <dgm:prSet/>
      <dgm:spPr/>
      <dgm:t>
        <a:bodyPr/>
        <a:lstStyle/>
        <a:p>
          <a:endParaRPr lang="en-US"/>
        </a:p>
      </dgm:t>
    </dgm:pt>
    <dgm:pt modelId="{23BC3C66-1BB5-4EE4-9A45-2B2DDC4EC7C7}" type="sibTrans" cxnId="{03AE4BEE-38B1-4A0D-A22F-C8B85B7253B0}">
      <dgm:prSet/>
      <dgm:spPr/>
      <dgm:t>
        <a:bodyPr/>
        <a:lstStyle/>
        <a:p>
          <a:endParaRPr lang="en-US"/>
        </a:p>
      </dgm:t>
    </dgm:pt>
    <dgm:pt modelId="{189FF1F2-BA67-48CC-818D-601D38101664}" type="pres">
      <dgm:prSet presAssocID="{A3440B8D-E624-4F4D-A5BF-D846288CBB7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E0B630-8735-40A1-B78C-3041CA9BB7BB}" type="pres">
      <dgm:prSet presAssocID="{059EFD2E-F917-4D6F-B3A2-A79F821C99E2}" presName="parentText" presStyleLbl="node1" presStyleIdx="0" presStyleCnt="1" custLinFactNeighborX="-6481" custLinFactNeighborY="-6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AE4BEE-38B1-4A0D-A22F-C8B85B7253B0}" srcId="{A3440B8D-E624-4F4D-A5BF-D846288CBB70}" destId="{059EFD2E-F917-4D6F-B3A2-A79F821C99E2}" srcOrd="0" destOrd="0" parTransId="{01902872-1D73-4179-85E6-222EC4950D18}" sibTransId="{23BC3C66-1BB5-4EE4-9A45-2B2DDC4EC7C7}"/>
    <dgm:cxn modelId="{59E11335-B7A5-4F45-B930-26B61A7801EE}" type="presOf" srcId="{A3440B8D-E624-4F4D-A5BF-D846288CBB70}" destId="{189FF1F2-BA67-48CC-818D-601D38101664}" srcOrd="0" destOrd="0" presId="urn:microsoft.com/office/officeart/2005/8/layout/vList2"/>
    <dgm:cxn modelId="{2901B0AE-1058-44F0-BFFA-ECFCD95B6DF1}" type="presOf" srcId="{059EFD2E-F917-4D6F-B3A2-A79F821C99E2}" destId="{32E0B630-8735-40A1-B78C-3041CA9BB7BB}" srcOrd="0" destOrd="0" presId="urn:microsoft.com/office/officeart/2005/8/layout/vList2"/>
    <dgm:cxn modelId="{CDBEC0C1-8FC9-49FB-A9DB-29E263F19BF3}" type="presParOf" srcId="{189FF1F2-BA67-48CC-818D-601D38101664}" destId="{32E0B630-8735-40A1-B78C-3041CA9BB7B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472DF54-E622-4F6B-8C10-80839A4FB21F}" type="doc">
      <dgm:prSet loTypeId="urn:microsoft.com/office/officeart/2005/8/layout/vList4#6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6D946234-5EA8-4EA4-A2FB-0D9147B50263}">
      <dgm:prSet custT="1"/>
      <dgm:spPr/>
      <dgm:t>
        <a:bodyPr/>
        <a:lstStyle/>
        <a:p>
          <a:pPr algn="ctr" rtl="0"/>
          <a:r>
            <a:rPr lang="en-US" sz="3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rPr>
            <a:t>GIZ</a:t>
          </a:r>
          <a:r>
            <a:rPr lang="de-DE" sz="3200" b="0" i="0" dirty="0" smtClean="0">
              <a:latin typeface="Garamond" pitchFamily="18" charset="0"/>
            </a:rPr>
            <a:t> </a:t>
          </a:r>
          <a:r>
            <a:rPr lang="de-DE" sz="2200" b="0" i="0" dirty="0" smtClean="0">
              <a:latin typeface="Garamond" pitchFamily="18" charset="0"/>
            </a:rPr>
            <a:t>GmbH </a:t>
          </a:r>
        </a:p>
        <a:p>
          <a:pPr algn="ctr" rtl="0"/>
          <a:r>
            <a:rPr lang="de-DE" sz="2200" b="0" i="0" dirty="0" smtClean="0">
              <a:latin typeface="Garamond" pitchFamily="18" charset="0"/>
            </a:rPr>
            <a:t>Climat change adaptation in west ballkan for River basen Drin/Buna</a:t>
          </a:r>
          <a:endParaRPr lang="en-US" sz="2200" dirty="0">
            <a:latin typeface="Garamond" pitchFamily="18" charset="0"/>
          </a:endParaRPr>
        </a:p>
      </dgm:t>
    </dgm:pt>
    <dgm:pt modelId="{646C04A0-F3F8-4412-94AE-C030CF444BFA}" type="parTrans" cxnId="{2DB98E3F-A0F9-44A0-999F-4F659CA070EA}">
      <dgm:prSet/>
      <dgm:spPr/>
      <dgm:t>
        <a:bodyPr/>
        <a:lstStyle/>
        <a:p>
          <a:endParaRPr lang="en-US"/>
        </a:p>
      </dgm:t>
    </dgm:pt>
    <dgm:pt modelId="{B2BED728-14B1-464A-BB83-541FEBBD0191}" type="sibTrans" cxnId="{2DB98E3F-A0F9-44A0-999F-4F659CA070EA}">
      <dgm:prSet/>
      <dgm:spPr/>
      <dgm:t>
        <a:bodyPr/>
        <a:lstStyle/>
        <a:p>
          <a:endParaRPr lang="en-US"/>
        </a:p>
      </dgm:t>
    </dgm:pt>
    <dgm:pt modelId="{717BB612-5CC7-435D-82E8-F40AB9BC6A7C}">
      <dgm:prSet custT="1"/>
      <dgm:spPr/>
      <dgm:t>
        <a:bodyPr/>
        <a:lstStyle/>
        <a:p>
          <a:pPr algn="l" rtl="0"/>
          <a:endParaRPr lang="en-US" sz="2600" dirty="0" smtClean="0">
            <a:latin typeface="Garamond" pitchFamily="18" charset="0"/>
          </a:endParaRPr>
        </a:p>
        <a:p>
          <a:pPr algn="l" rtl="0"/>
          <a:r>
            <a:rPr lang="en-US" sz="2000" b="1" dirty="0" smtClean="0">
              <a:latin typeface="Garamond" pitchFamily="18" charset="0"/>
            </a:rPr>
            <a:t>REHABILITATION OF HYDROMETRIC NETWORK</a:t>
          </a:r>
        </a:p>
        <a:p>
          <a:pPr algn="ctr" rtl="0"/>
          <a:r>
            <a:rPr lang="en-US" sz="2600" dirty="0" smtClean="0">
              <a:latin typeface="Garamond" pitchFamily="18" charset="0"/>
            </a:rPr>
            <a:t>2014 </a:t>
          </a:r>
          <a:r>
            <a:rPr lang="en-US" sz="2600" dirty="0" smtClean="0">
              <a:latin typeface="Garamond" pitchFamily="18" charset="0"/>
            </a:rPr>
            <a:t>- </a:t>
          </a:r>
          <a:r>
            <a:rPr lang="en-US" sz="2600" dirty="0" smtClean="0">
              <a:latin typeface="Garamond" pitchFamily="18" charset="0"/>
            </a:rPr>
            <a:t>2016</a:t>
          </a:r>
          <a:endParaRPr lang="en-US" sz="2600" dirty="0" smtClean="0">
            <a:latin typeface="Garamond" pitchFamily="18" charset="0"/>
          </a:endParaRPr>
        </a:p>
        <a:p>
          <a:pPr algn="l" rtl="0"/>
          <a:endParaRPr lang="en-US" sz="2600" dirty="0">
            <a:latin typeface="Garamond" pitchFamily="18" charset="0"/>
          </a:endParaRPr>
        </a:p>
      </dgm:t>
    </dgm:pt>
    <dgm:pt modelId="{C8A9DA44-AE3D-430B-88B8-AAC0F3EFA86E}" type="parTrans" cxnId="{C1D0DAB9-D90F-41C1-8CA9-AAB1ADF7AA8A}">
      <dgm:prSet/>
      <dgm:spPr/>
      <dgm:t>
        <a:bodyPr/>
        <a:lstStyle/>
        <a:p>
          <a:endParaRPr lang="en-US"/>
        </a:p>
      </dgm:t>
    </dgm:pt>
    <dgm:pt modelId="{A7719AAA-5D96-440A-89DA-6DB9C812FEB8}" type="sibTrans" cxnId="{C1D0DAB9-D90F-41C1-8CA9-AAB1ADF7AA8A}">
      <dgm:prSet/>
      <dgm:spPr/>
      <dgm:t>
        <a:bodyPr/>
        <a:lstStyle/>
        <a:p>
          <a:endParaRPr lang="en-US"/>
        </a:p>
      </dgm:t>
    </dgm:pt>
    <dgm:pt modelId="{1DB2BBFD-A5BD-4F39-8111-7E108EC34762}">
      <dgm:prSet custT="1"/>
      <dgm:spPr/>
      <dgm:t>
        <a:bodyPr/>
        <a:lstStyle/>
        <a:p>
          <a:pPr algn="ctr" rtl="0">
            <a:spcAft>
              <a:spcPts val="0"/>
            </a:spcAft>
          </a:pPr>
          <a:r>
            <a:rPr lang="en-US" sz="2200" b="1" dirty="0" smtClean="0">
              <a:solidFill>
                <a:schemeClr val="tx1"/>
              </a:solidFill>
              <a:latin typeface="Garamond" pitchFamily="18" charset="0"/>
            </a:rPr>
            <a:t>MEMBERSHIP IN EFAS</a:t>
          </a:r>
          <a:endParaRPr lang="en-US" sz="2200" b="1" strike="noStrike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itchFamily="18" charset="0"/>
          </a:endParaRPr>
        </a:p>
        <a:p>
          <a:pPr algn="ctr" rtl="0">
            <a:spcAft>
              <a:spcPts val="0"/>
            </a:spcAft>
          </a:pPr>
          <a:r>
            <a:rPr lang="en-US" sz="2200" b="0" i="0" dirty="0" smtClean="0">
              <a:latin typeface="Garamond" pitchFamily="18" charset="0"/>
            </a:rPr>
            <a:t>(</a:t>
          </a:r>
          <a:r>
            <a:rPr lang="en-US" sz="2200" b="0" i="0" dirty="0" smtClean="0">
              <a:latin typeface="Garamond" pitchFamily="18" charset="0"/>
            </a:rPr>
            <a:t>European Flood Awareness System)</a:t>
          </a:r>
          <a:endParaRPr lang="en-US" sz="2200" dirty="0" smtClean="0">
            <a:solidFill>
              <a:srgbClr val="00B0F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itchFamily="18" charset="0"/>
          </a:endParaRPr>
        </a:p>
        <a:p>
          <a:pPr algn="ctr" rtl="0">
            <a:spcAft>
              <a:spcPts val="0"/>
            </a:spcAft>
          </a:pPr>
          <a:endParaRPr lang="en-US" sz="2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itchFamily="18" charset="0"/>
          </a:endParaRPr>
        </a:p>
      </dgm:t>
    </dgm:pt>
    <dgm:pt modelId="{D4E7F049-DC12-46D5-9C3C-D2613229F8E1}" type="parTrans" cxnId="{2AC14D59-0B3D-4A6A-B1FB-E90D0D7A5047}">
      <dgm:prSet/>
      <dgm:spPr/>
      <dgm:t>
        <a:bodyPr/>
        <a:lstStyle/>
        <a:p>
          <a:endParaRPr lang="en-US"/>
        </a:p>
      </dgm:t>
    </dgm:pt>
    <dgm:pt modelId="{D7B9B294-51E4-4517-BA4F-6CFA3C10CDAB}" type="sibTrans" cxnId="{2AC14D59-0B3D-4A6A-B1FB-E90D0D7A5047}">
      <dgm:prSet/>
      <dgm:spPr/>
      <dgm:t>
        <a:bodyPr/>
        <a:lstStyle/>
        <a:p>
          <a:endParaRPr lang="en-US"/>
        </a:p>
      </dgm:t>
    </dgm:pt>
    <dgm:pt modelId="{DAD98B24-C9DC-490F-8E98-B22E23BC4FD4}">
      <dgm:prSet custT="1"/>
      <dgm:spPr/>
      <dgm:t>
        <a:bodyPr/>
        <a:lstStyle/>
        <a:p>
          <a:pPr algn="ctr" rtl="0"/>
          <a:r>
            <a: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rPr>
            <a:t>calculate SPI </a:t>
          </a:r>
          <a:endParaRPr lang="en-US" sz="3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itchFamily="18" charset="0"/>
          </a:endParaRPr>
        </a:p>
        <a:p>
          <a:pPr algn="ctr" rtl="0"/>
          <a:r>
            <a:rPr lang="en-US" sz="2200" b="1" dirty="0" err="1" smtClean="0">
              <a:effectLst/>
              <a:latin typeface="Garamond" pitchFamily="18" charset="0"/>
            </a:rPr>
            <a:t>Standardisation</a:t>
          </a:r>
          <a:r>
            <a:rPr lang="en-US" sz="2200" b="1" dirty="0" smtClean="0">
              <a:effectLst/>
              <a:latin typeface="Garamond" pitchFamily="18" charset="0"/>
            </a:rPr>
            <a:t> of precipitation index</a:t>
          </a:r>
          <a:endParaRPr lang="en-US" sz="2200" b="1" dirty="0" smtClean="0">
            <a:effectLst/>
            <a:latin typeface="Garamond" pitchFamily="18" charset="0"/>
          </a:endParaRPr>
        </a:p>
      </dgm:t>
    </dgm:pt>
    <dgm:pt modelId="{9AE9BA46-7D48-41C0-90D1-B9C4EC27537F}" type="parTrans" cxnId="{D32F2FBC-68DD-49E8-81FE-7265F717BFB9}">
      <dgm:prSet/>
      <dgm:spPr/>
      <dgm:t>
        <a:bodyPr/>
        <a:lstStyle/>
        <a:p>
          <a:endParaRPr lang="sq-AL"/>
        </a:p>
      </dgm:t>
    </dgm:pt>
    <dgm:pt modelId="{F7721E2B-EA07-467E-A998-96EDE5A702BD}" type="sibTrans" cxnId="{D32F2FBC-68DD-49E8-81FE-7265F717BFB9}">
      <dgm:prSet/>
      <dgm:spPr/>
      <dgm:t>
        <a:bodyPr/>
        <a:lstStyle/>
        <a:p>
          <a:endParaRPr lang="sq-AL"/>
        </a:p>
      </dgm:t>
    </dgm:pt>
    <dgm:pt modelId="{C7270AFC-893E-4E49-9717-709FFCD548B8}">
      <dgm:prSet custT="1"/>
      <dgm:spPr/>
      <dgm:t>
        <a:bodyPr/>
        <a:lstStyle/>
        <a:p>
          <a:pPr algn="ctr" rtl="0">
            <a:spcAft>
              <a:spcPts val="0"/>
            </a:spcAft>
          </a:pPr>
          <a:r>
            <a:rPr lang="en-US" sz="2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rPr>
            <a:t>MCH</a:t>
          </a:r>
          <a:endParaRPr lang="en-US" sz="24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itchFamily="18" charset="0"/>
          </a:endParaRPr>
        </a:p>
        <a:p>
          <a:pPr algn="ctr" rtl="0">
            <a:spcAft>
              <a:spcPts val="0"/>
            </a:spcAft>
          </a:pPr>
          <a:r>
            <a:rPr lang="sq-AL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rPr>
            <a:t>Meteorological, Climatological and Hydrological</a:t>
          </a:r>
          <a:endParaRPr lang="en-US" sz="24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itchFamily="18" charset="0"/>
          </a:endParaRPr>
        </a:p>
        <a:p>
          <a:pPr algn="ctr" rtl="0">
            <a:spcAft>
              <a:spcPts val="0"/>
            </a:spcAft>
          </a:pPr>
          <a:r>
            <a:rPr lang="sq-AL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rPr>
            <a:t>Data Base Management System</a:t>
          </a:r>
          <a:endParaRPr lang="en-US" sz="2400" dirty="0" smtClean="0">
            <a:effectLst/>
            <a:latin typeface="Garamond" pitchFamily="18" charset="0"/>
          </a:endParaRPr>
        </a:p>
      </dgm:t>
    </dgm:pt>
    <dgm:pt modelId="{E72EE958-42F3-4FA8-82C5-6C02778AC639}" type="parTrans" cxnId="{F6FBA53E-7A82-4A90-92E4-C880F1DA6725}">
      <dgm:prSet/>
      <dgm:spPr/>
      <dgm:t>
        <a:bodyPr/>
        <a:lstStyle/>
        <a:p>
          <a:endParaRPr lang="sq-AL"/>
        </a:p>
      </dgm:t>
    </dgm:pt>
    <dgm:pt modelId="{77637302-CA8A-48FB-82C9-5AFD7A621C8E}" type="sibTrans" cxnId="{F6FBA53E-7A82-4A90-92E4-C880F1DA6725}">
      <dgm:prSet/>
      <dgm:spPr/>
      <dgm:t>
        <a:bodyPr/>
        <a:lstStyle/>
        <a:p>
          <a:endParaRPr lang="sq-AL"/>
        </a:p>
      </dgm:t>
    </dgm:pt>
    <dgm:pt modelId="{0723FF12-6190-4533-BC4B-9DCD66530E23}" type="pres">
      <dgm:prSet presAssocID="{2472DF54-E622-4F6B-8C10-80839A4FB21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296DAE-496E-46BC-8F86-355780755308}" type="pres">
      <dgm:prSet presAssocID="{6D946234-5EA8-4EA4-A2FB-0D9147B50263}" presName="comp" presStyleCnt="0"/>
      <dgm:spPr/>
    </dgm:pt>
    <dgm:pt modelId="{AD0B985C-E8B5-4B43-ACF6-5FF803FE3BCA}" type="pres">
      <dgm:prSet presAssocID="{6D946234-5EA8-4EA4-A2FB-0D9147B50263}" presName="box" presStyleLbl="node1" presStyleIdx="0" presStyleCnt="5"/>
      <dgm:spPr/>
      <dgm:t>
        <a:bodyPr/>
        <a:lstStyle/>
        <a:p>
          <a:endParaRPr lang="en-US"/>
        </a:p>
      </dgm:t>
    </dgm:pt>
    <dgm:pt modelId="{D1575A32-AE38-4390-81F9-4FB51CA30449}" type="pres">
      <dgm:prSet presAssocID="{6D946234-5EA8-4EA4-A2FB-0D9147B50263}" presName="img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sq-AL"/>
        </a:p>
      </dgm:t>
    </dgm:pt>
    <dgm:pt modelId="{6F6F4612-3AA3-4042-9ECB-4BC89671E235}" type="pres">
      <dgm:prSet presAssocID="{6D946234-5EA8-4EA4-A2FB-0D9147B50263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F740E9-24DD-4409-9F74-E04792C4E90C}" type="pres">
      <dgm:prSet presAssocID="{B2BED728-14B1-464A-BB83-541FEBBD0191}" presName="spacer" presStyleCnt="0"/>
      <dgm:spPr/>
    </dgm:pt>
    <dgm:pt modelId="{0B80CC05-3694-4C03-96C2-C81B7667B799}" type="pres">
      <dgm:prSet presAssocID="{717BB612-5CC7-435D-82E8-F40AB9BC6A7C}" presName="comp" presStyleCnt="0"/>
      <dgm:spPr/>
    </dgm:pt>
    <dgm:pt modelId="{9F759497-6B8B-45C2-A259-2B791CFE7F15}" type="pres">
      <dgm:prSet presAssocID="{717BB612-5CC7-435D-82E8-F40AB9BC6A7C}" presName="box" presStyleLbl="node1" presStyleIdx="1" presStyleCnt="5" custScaleY="82554"/>
      <dgm:spPr/>
      <dgm:t>
        <a:bodyPr/>
        <a:lstStyle/>
        <a:p>
          <a:endParaRPr lang="en-US"/>
        </a:p>
      </dgm:t>
    </dgm:pt>
    <dgm:pt modelId="{ED689A64-130B-4A2E-8AF9-86C36BC1782E}" type="pres">
      <dgm:prSet presAssocID="{717BB612-5CC7-435D-82E8-F40AB9BC6A7C}" presName="img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863AFBB-EC91-422C-9027-8512642D9DBF}" type="pres">
      <dgm:prSet presAssocID="{717BB612-5CC7-435D-82E8-F40AB9BC6A7C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F943EB-8A40-402C-AC69-BC6426A60EE9}" type="pres">
      <dgm:prSet presAssocID="{A7719AAA-5D96-440A-89DA-6DB9C812FEB8}" presName="spacer" presStyleCnt="0"/>
      <dgm:spPr/>
    </dgm:pt>
    <dgm:pt modelId="{36D5B1B6-8C2E-41F7-BEE9-7C2F30F89849}" type="pres">
      <dgm:prSet presAssocID="{1DB2BBFD-A5BD-4F39-8111-7E108EC34762}" presName="comp" presStyleCnt="0"/>
      <dgm:spPr/>
    </dgm:pt>
    <dgm:pt modelId="{F59A3012-F194-4953-91E5-FE516B3A369F}" type="pres">
      <dgm:prSet presAssocID="{1DB2BBFD-A5BD-4F39-8111-7E108EC34762}" presName="box" presStyleLbl="node1" presStyleIdx="2" presStyleCnt="5"/>
      <dgm:spPr/>
      <dgm:t>
        <a:bodyPr/>
        <a:lstStyle/>
        <a:p>
          <a:endParaRPr lang="en-US"/>
        </a:p>
      </dgm:t>
    </dgm:pt>
    <dgm:pt modelId="{9691D2CB-9A8B-4491-AAAC-96BD057F2674}" type="pres">
      <dgm:prSet presAssocID="{1DB2BBFD-A5BD-4F39-8111-7E108EC34762}" presName="img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sq-AL"/>
        </a:p>
      </dgm:t>
    </dgm:pt>
    <dgm:pt modelId="{A26247A4-7229-4046-9BEA-FAEA3CE2F238}" type="pres">
      <dgm:prSet presAssocID="{1DB2BBFD-A5BD-4F39-8111-7E108EC34762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867FDC-6BD0-4F02-A953-680C9EB7A79B}" type="pres">
      <dgm:prSet presAssocID="{D7B9B294-51E4-4517-BA4F-6CFA3C10CDAB}" presName="spacer" presStyleCnt="0"/>
      <dgm:spPr/>
    </dgm:pt>
    <dgm:pt modelId="{4E72B1F3-4088-4889-8616-0DF2CAE527A2}" type="pres">
      <dgm:prSet presAssocID="{DAD98B24-C9DC-490F-8E98-B22E23BC4FD4}" presName="comp" presStyleCnt="0"/>
      <dgm:spPr/>
    </dgm:pt>
    <dgm:pt modelId="{12F55CE1-EF3B-4954-BC04-FD134CEE3E2E}" type="pres">
      <dgm:prSet presAssocID="{DAD98B24-C9DC-490F-8E98-B22E23BC4FD4}" presName="box" presStyleLbl="node1" presStyleIdx="3" presStyleCnt="5"/>
      <dgm:spPr/>
      <dgm:t>
        <a:bodyPr/>
        <a:lstStyle/>
        <a:p>
          <a:endParaRPr lang="sq-AL"/>
        </a:p>
      </dgm:t>
    </dgm:pt>
    <dgm:pt modelId="{5FC748CE-263F-43E5-B9CA-AE5144E501BC}" type="pres">
      <dgm:prSet presAssocID="{DAD98B24-C9DC-490F-8E98-B22E23BC4FD4}" presName="img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</dgm:spPr>
      <dgm:t>
        <a:bodyPr/>
        <a:lstStyle/>
        <a:p>
          <a:endParaRPr lang="sq-AL"/>
        </a:p>
      </dgm:t>
    </dgm:pt>
    <dgm:pt modelId="{EFA72A92-D369-4BED-9E49-B7E97649B3D1}" type="pres">
      <dgm:prSet presAssocID="{DAD98B24-C9DC-490F-8E98-B22E23BC4FD4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sq-AL"/>
        </a:p>
      </dgm:t>
    </dgm:pt>
    <dgm:pt modelId="{89A63533-1B36-4FF4-9EDC-94847EF64D52}" type="pres">
      <dgm:prSet presAssocID="{F7721E2B-EA07-467E-A998-96EDE5A702BD}" presName="spacer" presStyleCnt="0"/>
      <dgm:spPr/>
    </dgm:pt>
    <dgm:pt modelId="{74679FB1-04B3-4051-9948-D667A273F643}" type="pres">
      <dgm:prSet presAssocID="{C7270AFC-893E-4E49-9717-709FFCD548B8}" presName="comp" presStyleCnt="0"/>
      <dgm:spPr/>
    </dgm:pt>
    <dgm:pt modelId="{0620A0CC-2C96-481F-9007-F263E93A83D9}" type="pres">
      <dgm:prSet presAssocID="{C7270AFC-893E-4E49-9717-709FFCD548B8}" presName="box" presStyleLbl="node1" presStyleIdx="4" presStyleCnt="5"/>
      <dgm:spPr/>
      <dgm:t>
        <a:bodyPr/>
        <a:lstStyle/>
        <a:p>
          <a:endParaRPr lang="sq-AL"/>
        </a:p>
      </dgm:t>
    </dgm:pt>
    <dgm:pt modelId="{2C88AF8F-F3A0-4C46-95E3-F2258CE0B9F8}" type="pres">
      <dgm:prSet presAssocID="{C7270AFC-893E-4E49-9717-709FFCD548B8}" presName="img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  <dgm:t>
        <a:bodyPr/>
        <a:lstStyle/>
        <a:p>
          <a:endParaRPr lang="sq-AL"/>
        </a:p>
      </dgm:t>
    </dgm:pt>
    <dgm:pt modelId="{B97A8903-5B6D-42B9-BE7C-CB7C6925E214}" type="pres">
      <dgm:prSet presAssocID="{C7270AFC-893E-4E49-9717-709FFCD548B8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sq-AL"/>
        </a:p>
      </dgm:t>
    </dgm:pt>
  </dgm:ptLst>
  <dgm:cxnLst>
    <dgm:cxn modelId="{D32F2FBC-68DD-49E8-81FE-7265F717BFB9}" srcId="{2472DF54-E622-4F6B-8C10-80839A4FB21F}" destId="{DAD98B24-C9DC-490F-8E98-B22E23BC4FD4}" srcOrd="3" destOrd="0" parTransId="{9AE9BA46-7D48-41C0-90D1-B9C4EC27537F}" sibTransId="{F7721E2B-EA07-467E-A998-96EDE5A702BD}"/>
    <dgm:cxn modelId="{2AC14D59-0B3D-4A6A-B1FB-E90D0D7A5047}" srcId="{2472DF54-E622-4F6B-8C10-80839A4FB21F}" destId="{1DB2BBFD-A5BD-4F39-8111-7E108EC34762}" srcOrd="2" destOrd="0" parTransId="{D4E7F049-DC12-46D5-9C3C-D2613229F8E1}" sibTransId="{D7B9B294-51E4-4517-BA4F-6CFA3C10CDAB}"/>
    <dgm:cxn modelId="{B4978B4B-C4C2-4DA1-ADB9-47AD47379EED}" type="presOf" srcId="{C7270AFC-893E-4E49-9717-709FFCD548B8}" destId="{B97A8903-5B6D-42B9-BE7C-CB7C6925E214}" srcOrd="1" destOrd="0" presId="urn:microsoft.com/office/officeart/2005/8/layout/vList4#6"/>
    <dgm:cxn modelId="{95AFDEFE-9485-4B9C-9714-CF62057C37EA}" type="presOf" srcId="{6D946234-5EA8-4EA4-A2FB-0D9147B50263}" destId="{6F6F4612-3AA3-4042-9ECB-4BC89671E235}" srcOrd="1" destOrd="0" presId="urn:microsoft.com/office/officeart/2005/8/layout/vList4#6"/>
    <dgm:cxn modelId="{03B292B4-0723-449B-AF02-8DAC66C6CD88}" type="presOf" srcId="{1DB2BBFD-A5BD-4F39-8111-7E108EC34762}" destId="{A26247A4-7229-4046-9BEA-FAEA3CE2F238}" srcOrd="1" destOrd="0" presId="urn:microsoft.com/office/officeart/2005/8/layout/vList4#6"/>
    <dgm:cxn modelId="{7D28059A-1BB0-4B24-8FD1-F62B264540B7}" type="presOf" srcId="{6D946234-5EA8-4EA4-A2FB-0D9147B50263}" destId="{AD0B985C-E8B5-4B43-ACF6-5FF803FE3BCA}" srcOrd="0" destOrd="0" presId="urn:microsoft.com/office/officeart/2005/8/layout/vList4#6"/>
    <dgm:cxn modelId="{C1D0DAB9-D90F-41C1-8CA9-AAB1ADF7AA8A}" srcId="{2472DF54-E622-4F6B-8C10-80839A4FB21F}" destId="{717BB612-5CC7-435D-82E8-F40AB9BC6A7C}" srcOrd="1" destOrd="0" parTransId="{C8A9DA44-AE3D-430B-88B8-AAC0F3EFA86E}" sibTransId="{A7719AAA-5D96-440A-89DA-6DB9C812FEB8}"/>
    <dgm:cxn modelId="{AD6A250F-7D32-47AD-A6FE-6F8F5FB2395A}" type="presOf" srcId="{717BB612-5CC7-435D-82E8-F40AB9BC6A7C}" destId="{9F759497-6B8B-45C2-A259-2B791CFE7F15}" srcOrd="0" destOrd="0" presId="urn:microsoft.com/office/officeart/2005/8/layout/vList4#6"/>
    <dgm:cxn modelId="{C0F6B566-D222-4FC2-B947-AC55942A7F44}" type="presOf" srcId="{DAD98B24-C9DC-490F-8E98-B22E23BC4FD4}" destId="{EFA72A92-D369-4BED-9E49-B7E97649B3D1}" srcOrd="1" destOrd="0" presId="urn:microsoft.com/office/officeart/2005/8/layout/vList4#6"/>
    <dgm:cxn modelId="{4B34A55F-B25A-4EB9-980D-7B0994E80628}" type="presOf" srcId="{C7270AFC-893E-4E49-9717-709FFCD548B8}" destId="{0620A0CC-2C96-481F-9007-F263E93A83D9}" srcOrd="0" destOrd="0" presId="urn:microsoft.com/office/officeart/2005/8/layout/vList4#6"/>
    <dgm:cxn modelId="{EDE1AB6F-DE1D-4066-BBC8-62DD05C9E761}" type="presOf" srcId="{717BB612-5CC7-435D-82E8-F40AB9BC6A7C}" destId="{3863AFBB-EC91-422C-9027-8512642D9DBF}" srcOrd="1" destOrd="0" presId="urn:microsoft.com/office/officeart/2005/8/layout/vList4#6"/>
    <dgm:cxn modelId="{1D7852ED-CD5E-41C1-8C1A-55FD9C0C4A1E}" type="presOf" srcId="{1DB2BBFD-A5BD-4F39-8111-7E108EC34762}" destId="{F59A3012-F194-4953-91E5-FE516B3A369F}" srcOrd="0" destOrd="0" presId="urn:microsoft.com/office/officeart/2005/8/layout/vList4#6"/>
    <dgm:cxn modelId="{8D3973EA-1916-4B00-8451-36B7105B05F8}" type="presOf" srcId="{2472DF54-E622-4F6B-8C10-80839A4FB21F}" destId="{0723FF12-6190-4533-BC4B-9DCD66530E23}" srcOrd="0" destOrd="0" presId="urn:microsoft.com/office/officeart/2005/8/layout/vList4#6"/>
    <dgm:cxn modelId="{856E9A7E-157A-443D-9D8B-050DC6EFFCEE}" type="presOf" srcId="{DAD98B24-C9DC-490F-8E98-B22E23BC4FD4}" destId="{12F55CE1-EF3B-4954-BC04-FD134CEE3E2E}" srcOrd="0" destOrd="0" presId="urn:microsoft.com/office/officeart/2005/8/layout/vList4#6"/>
    <dgm:cxn modelId="{F6FBA53E-7A82-4A90-92E4-C880F1DA6725}" srcId="{2472DF54-E622-4F6B-8C10-80839A4FB21F}" destId="{C7270AFC-893E-4E49-9717-709FFCD548B8}" srcOrd="4" destOrd="0" parTransId="{E72EE958-42F3-4FA8-82C5-6C02778AC639}" sibTransId="{77637302-CA8A-48FB-82C9-5AFD7A621C8E}"/>
    <dgm:cxn modelId="{2DB98E3F-A0F9-44A0-999F-4F659CA070EA}" srcId="{2472DF54-E622-4F6B-8C10-80839A4FB21F}" destId="{6D946234-5EA8-4EA4-A2FB-0D9147B50263}" srcOrd="0" destOrd="0" parTransId="{646C04A0-F3F8-4412-94AE-C030CF444BFA}" sibTransId="{B2BED728-14B1-464A-BB83-541FEBBD0191}"/>
    <dgm:cxn modelId="{4A662504-DAAF-4EC0-BCDC-8608BD619F06}" type="presParOf" srcId="{0723FF12-6190-4533-BC4B-9DCD66530E23}" destId="{18296DAE-496E-46BC-8F86-355780755308}" srcOrd="0" destOrd="0" presId="urn:microsoft.com/office/officeart/2005/8/layout/vList4#6"/>
    <dgm:cxn modelId="{3BB4D8E8-197B-4B30-A812-AB953D3A2518}" type="presParOf" srcId="{18296DAE-496E-46BC-8F86-355780755308}" destId="{AD0B985C-E8B5-4B43-ACF6-5FF803FE3BCA}" srcOrd="0" destOrd="0" presId="urn:microsoft.com/office/officeart/2005/8/layout/vList4#6"/>
    <dgm:cxn modelId="{7096EAD0-AAB1-41F5-A407-05674551A6F8}" type="presParOf" srcId="{18296DAE-496E-46BC-8F86-355780755308}" destId="{D1575A32-AE38-4390-81F9-4FB51CA30449}" srcOrd="1" destOrd="0" presId="urn:microsoft.com/office/officeart/2005/8/layout/vList4#6"/>
    <dgm:cxn modelId="{6FD29DC7-A38A-49AC-98A1-A9B1BA7B6C0E}" type="presParOf" srcId="{18296DAE-496E-46BC-8F86-355780755308}" destId="{6F6F4612-3AA3-4042-9ECB-4BC89671E235}" srcOrd="2" destOrd="0" presId="urn:microsoft.com/office/officeart/2005/8/layout/vList4#6"/>
    <dgm:cxn modelId="{45E25960-F8DB-4526-87C0-91C7BDBDC8B2}" type="presParOf" srcId="{0723FF12-6190-4533-BC4B-9DCD66530E23}" destId="{A6F740E9-24DD-4409-9F74-E04792C4E90C}" srcOrd="1" destOrd="0" presId="urn:microsoft.com/office/officeart/2005/8/layout/vList4#6"/>
    <dgm:cxn modelId="{F66D6044-14A9-472E-9850-EFB59056C19F}" type="presParOf" srcId="{0723FF12-6190-4533-BC4B-9DCD66530E23}" destId="{0B80CC05-3694-4C03-96C2-C81B7667B799}" srcOrd="2" destOrd="0" presId="urn:microsoft.com/office/officeart/2005/8/layout/vList4#6"/>
    <dgm:cxn modelId="{E199128D-4543-42FB-AAA9-D55B9950D1BC}" type="presParOf" srcId="{0B80CC05-3694-4C03-96C2-C81B7667B799}" destId="{9F759497-6B8B-45C2-A259-2B791CFE7F15}" srcOrd="0" destOrd="0" presId="urn:microsoft.com/office/officeart/2005/8/layout/vList4#6"/>
    <dgm:cxn modelId="{07366AB1-590C-4D73-89E0-6AA7518669C4}" type="presParOf" srcId="{0B80CC05-3694-4C03-96C2-C81B7667B799}" destId="{ED689A64-130B-4A2E-8AF9-86C36BC1782E}" srcOrd="1" destOrd="0" presId="urn:microsoft.com/office/officeart/2005/8/layout/vList4#6"/>
    <dgm:cxn modelId="{80184F7A-B5A1-4F17-B9B1-2DF805F789D8}" type="presParOf" srcId="{0B80CC05-3694-4C03-96C2-C81B7667B799}" destId="{3863AFBB-EC91-422C-9027-8512642D9DBF}" srcOrd="2" destOrd="0" presId="urn:microsoft.com/office/officeart/2005/8/layout/vList4#6"/>
    <dgm:cxn modelId="{7C91B1C4-B1BF-4E26-9337-3C7CA5D08EE5}" type="presParOf" srcId="{0723FF12-6190-4533-BC4B-9DCD66530E23}" destId="{13F943EB-8A40-402C-AC69-BC6426A60EE9}" srcOrd="3" destOrd="0" presId="urn:microsoft.com/office/officeart/2005/8/layout/vList4#6"/>
    <dgm:cxn modelId="{01BD3F71-DA6B-419E-B3EA-02A60C664C2E}" type="presParOf" srcId="{0723FF12-6190-4533-BC4B-9DCD66530E23}" destId="{36D5B1B6-8C2E-41F7-BEE9-7C2F30F89849}" srcOrd="4" destOrd="0" presId="urn:microsoft.com/office/officeart/2005/8/layout/vList4#6"/>
    <dgm:cxn modelId="{837B383F-8903-4C06-8C54-0D7CDA253402}" type="presParOf" srcId="{36D5B1B6-8C2E-41F7-BEE9-7C2F30F89849}" destId="{F59A3012-F194-4953-91E5-FE516B3A369F}" srcOrd="0" destOrd="0" presId="urn:microsoft.com/office/officeart/2005/8/layout/vList4#6"/>
    <dgm:cxn modelId="{EBED792A-DB10-47F4-A825-D2613AB1F183}" type="presParOf" srcId="{36D5B1B6-8C2E-41F7-BEE9-7C2F30F89849}" destId="{9691D2CB-9A8B-4491-AAAC-96BD057F2674}" srcOrd="1" destOrd="0" presId="urn:microsoft.com/office/officeart/2005/8/layout/vList4#6"/>
    <dgm:cxn modelId="{7B564D26-E2F0-423D-BCD1-CEDDE70CC711}" type="presParOf" srcId="{36D5B1B6-8C2E-41F7-BEE9-7C2F30F89849}" destId="{A26247A4-7229-4046-9BEA-FAEA3CE2F238}" srcOrd="2" destOrd="0" presId="urn:microsoft.com/office/officeart/2005/8/layout/vList4#6"/>
    <dgm:cxn modelId="{CD58B238-6086-4948-9636-37F738E6E9BE}" type="presParOf" srcId="{0723FF12-6190-4533-BC4B-9DCD66530E23}" destId="{A7867FDC-6BD0-4F02-A953-680C9EB7A79B}" srcOrd="5" destOrd="0" presId="urn:microsoft.com/office/officeart/2005/8/layout/vList4#6"/>
    <dgm:cxn modelId="{3694414E-4D51-4AF3-9397-EBBE7F12A895}" type="presParOf" srcId="{0723FF12-6190-4533-BC4B-9DCD66530E23}" destId="{4E72B1F3-4088-4889-8616-0DF2CAE527A2}" srcOrd="6" destOrd="0" presId="urn:microsoft.com/office/officeart/2005/8/layout/vList4#6"/>
    <dgm:cxn modelId="{7AF3D0B7-7A44-40D8-81A3-29131AD5705B}" type="presParOf" srcId="{4E72B1F3-4088-4889-8616-0DF2CAE527A2}" destId="{12F55CE1-EF3B-4954-BC04-FD134CEE3E2E}" srcOrd="0" destOrd="0" presId="urn:microsoft.com/office/officeart/2005/8/layout/vList4#6"/>
    <dgm:cxn modelId="{FF49F8C6-3D19-40FC-AE6F-05C344F64EFF}" type="presParOf" srcId="{4E72B1F3-4088-4889-8616-0DF2CAE527A2}" destId="{5FC748CE-263F-43E5-B9CA-AE5144E501BC}" srcOrd="1" destOrd="0" presId="urn:microsoft.com/office/officeart/2005/8/layout/vList4#6"/>
    <dgm:cxn modelId="{D5183B7D-A786-480D-88B9-8BCB9C454A1D}" type="presParOf" srcId="{4E72B1F3-4088-4889-8616-0DF2CAE527A2}" destId="{EFA72A92-D369-4BED-9E49-B7E97649B3D1}" srcOrd="2" destOrd="0" presId="urn:microsoft.com/office/officeart/2005/8/layout/vList4#6"/>
    <dgm:cxn modelId="{DFA2DA2C-CBAD-41B8-9587-1AB821C1DBF0}" type="presParOf" srcId="{0723FF12-6190-4533-BC4B-9DCD66530E23}" destId="{89A63533-1B36-4FF4-9EDC-94847EF64D52}" srcOrd="7" destOrd="0" presId="urn:microsoft.com/office/officeart/2005/8/layout/vList4#6"/>
    <dgm:cxn modelId="{DC3E5D8E-84AA-4F26-892D-9095FD73FCE0}" type="presParOf" srcId="{0723FF12-6190-4533-BC4B-9DCD66530E23}" destId="{74679FB1-04B3-4051-9948-D667A273F643}" srcOrd="8" destOrd="0" presId="urn:microsoft.com/office/officeart/2005/8/layout/vList4#6"/>
    <dgm:cxn modelId="{9A4BE94B-9EB2-4CC4-B5C0-6533B2CE77FA}" type="presParOf" srcId="{74679FB1-04B3-4051-9948-D667A273F643}" destId="{0620A0CC-2C96-481F-9007-F263E93A83D9}" srcOrd="0" destOrd="0" presId="urn:microsoft.com/office/officeart/2005/8/layout/vList4#6"/>
    <dgm:cxn modelId="{D08061CB-E774-41C3-B9DA-50ACBFB73310}" type="presParOf" srcId="{74679FB1-04B3-4051-9948-D667A273F643}" destId="{2C88AF8F-F3A0-4C46-95E3-F2258CE0B9F8}" srcOrd="1" destOrd="0" presId="urn:microsoft.com/office/officeart/2005/8/layout/vList4#6"/>
    <dgm:cxn modelId="{D0D0B4A3-F7E4-485E-B1B9-793D711410E8}" type="presParOf" srcId="{74679FB1-04B3-4051-9948-D667A273F643}" destId="{B97A8903-5B6D-42B9-BE7C-CB7C6925E214}" srcOrd="2" destOrd="0" presId="urn:microsoft.com/office/officeart/2005/8/layout/vList4#6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9081711-B42C-4E14-9E8F-48F26D77EE9F}">
      <dsp:nvSpPr>
        <dsp:cNvPr id="0" name=""/>
        <dsp:cNvSpPr/>
      </dsp:nvSpPr>
      <dsp:spPr>
        <a:xfrm>
          <a:off x="3932414" y="1359747"/>
          <a:ext cx="394271" cy="721676"/>
        </a:xfrm>
        <a:custGeom>
          <a:avLst/>
          <a:gdLst/>
          <a:ahLst/>
          <a:cxnLst/>
          <a:rect l="0" t="0" r="0" b="0"/>
          <a:pathLst>
            <a:path>
              <a:moveTo>
                <a:pt x="394271" y="0"/>
              </a:moveTo>
              <a:lnTo>
                <a:pt x="394271" y="721676"/>
              </a:lnTo>
              <a:lnTo>
                <a:pt x="0" y="721676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C4A224-DA05-4F96-A10C-CFF22174D4F8}">
      <dsp:nvSpPr>
        <dsp:cNvPr id="0" name=""/>
        <dsp:cNvSpPr/>
      </dsp:nvSpPr>
      <dsp:spPr>
        <a:xfrm>
          <a:off x="4326686" y="1359747"/>
          <a:ext cx="651259" cy="7218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1861"/>
              </a:lnTo>
              <a:lnTo>
                <a:pt x="651259" y="721861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D164A2-0242-4F54-BEA2-4B631B5A291B}">
      <dsp:nvSpPr>
        <dsp:cNvPr id="0" name=""/>
        <dsp:cNvSpPr/>
      </dsp:nvSpPr>
      <dsp:spPr>
        <a:xfrm>
          <a:off x="4326686" y="987722"/>
          <a:ext cx="2255641" cy="372024"/>
        </a:xfrm>
        <a:custGeom>
          <a:avLst/>
          <a:gdLst/>
          <a:ahLst/>
          <a:cxnLst/>
          <a:rect l="0" t="0" r="0" b="0"/>
          <a:pathLst>
            <a:path>
              <a:moveTo>
                <a:pt x="0" y="372024"/>
              </a:moveTo>
              <a:lnTo>
                <a:pt x="2255641" y="0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CF2E58-F27C-4EEA-BC15-51471B97035E}">
      <dsp:nvSpPr>
        <dsp:cNvPr id="0" name=""/>
        <dsp:cNvSpPr/>
      </dsp:nvSpPr>
      <dsp:spPr>
        <a:xfrm>
          <a:off x="4326686" y="1359747"/>
          <a:ext cx="3180004" cy="17813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4690"/>
              </a:lnTo>
              <a:lnTo>
                <a:pt x="3180004" y="1604690"/>
              </a:lnTo>
              <a:lnTo>
                <a:pt x="3180004" y="1781320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D201F8-38F9-4615-9333-E00520CBEFEE}">
      <dsp:nvSpPr>
        <dsp:cNvPr id="0" name=""/>
        <dsp:cNvSpPr/>
      </dsp:nvSpPr>
      <dsp:spPr>
        <a:xfrm>
          <a:off x="4279998" y="1359747"/>
          <a:ext cx="91440" cy="1821264"/>
        </a:xfrm>
        <a:custGeom>
          <a:avLst/>
          <a:gdLst/>
          <a:ahLst/>
          <a:cxnLst/>
          <a:rect l="0" t="0" r="0" b="0"/>
          <a:pathLst>
            <a:path>
              <a:moveTo>
                <a:pt x="46687" y="0"/>
              </a:moveTo>
              <a:lnTo>
                <a:pt x="46687" y="1644634"/>
              </a:lnTo>
              <a:lnTo>
                <a:pt x="45720" y="1644634"/>
              </a:lnTo>
              <a:lnTo>
                <a:pt x="45720" y="1821264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73925C-99E3-4410-B27E-7818F0134680}">
      <dsp:nvSpPr>
        <dsp:cNvPr id="0" name=""/>
        <dsp:cNvSpPr/>
      </dsp:nvSpPr>
      <dsp:spPr>
        <a:xfrm>
          <a:off x="1237124" y="1359747"/>
          <a:ext cx="3089561" cy="1801288"/>
        </a:xfrm>
        <a:custGeom>
          <a:avLst/>
          <a:gdLst/>
          <a:ahLst/>
          <a:cxnLst/>
          <a:rect l="0" t="0" r="0" b="0"/>
          <a:pathLst>
            <a:path>
              <a:moveTo>
                <a:pt x="3089561" y="0"/>
              </a:moveTo>
              <a:lnTo>
                <a:pt x="3089561" y="1624658"/>
              </a:lnTo>
              <a:lnTo>
                <a:pt x="0" y="1624658"/>
              </a:lnTo>
              <a:lnTo>
                <a:pt x="0" y="1801288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AFB5F4-2C4A-41FD-999E-7651FFD9E546}">
      <dsp:nvSpPr>
        <dsp:cNvPr id="0" name=""/>
        <dsp:cNvSpPr/>
      </dsp:nvSpPr>
      <dsp:spPr>
        <a:xfrm>
          <a:off x="2920510" y="518652"/>
          <a:ext cx="2812351" cy="841094"/>
        </a:xfrm>
        <a:prstGeom prst="rect">
          <a:avLst/>
        </a:prstGeom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8100000" scaled="1"/>
          <a:tileRect/>
        </a:gra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200" b="0" kern="1200">
              <a:solidFill>
                <a:sysClr val="windowText" lastClr="000000"/>
              </a:solidFill>
            </a:rPr>
            <a:t>KOSOVO ENVIRONMENTAL  PROTECTION </a:t>
          </a:r>
          <a:r>
            <a:rPr lang="en-US" sz="1200" b="0" kern="1200">
              <a:solidFill>
                <a:sysClr val="windowText" lastClr="000000"/>
              </a:solidFill>
            </a:rPr>
            <a:t>AGENC</a:t>
          </a:r>
          <a:r>
            <a:rPr lang="bs-Latn-BA" sz="1200" b="0" kern="1200">
              <a:solidFill>
                <a:sysClr val="windowText" lastClr="000000"/>
              </a:solidFill>
            </a:rPr>
            <a:t>Y</a:t>
          </a:r>
          <a:r>
            <a:rPr lang="en-US" sz="1200" b="0" kern="1200">
              <a:solidFill>
                <a:sysClr val="windowText" lastClr="000000"/>
              </a:solidFill>
            </a:rPr>
            <a:t> - </a:t>
          </a:r>
          <a:r>
            <a:rPr lang="bs-Latn-BA" sz="1200" b="0" kern="1200">
              <a:solidFill>
                <a:sysClr val="windowText" lastClr="000000"/>
              </a:solidFill>
            </a:rPr>
            <a:t>KEPA</a:t>
          </a:r>
        </a:p>
      </dsp:txBody>
      <dsp:txXfrm>
        <a:off x="2920510" y="518652"/>
        <a:ext cx="2812351" cy="841094"/>
      </dsp:txXfrm>
    </dsp:sp>
    <dsp:sp modelId="{53A7736F-81DB-4F6D-8A41-DEAD40007D54}">
      <dsp:nvSpPr>
        <dsp:cNvPr id="0" name=""/>
        <dsp:cNvSpPr/>
      </dsp:nvSpPr>
      <dsp:spPr>
        <a:xfrm>
          <a:off x="0" y="3161035"/>
          <a:ext cx="2474248" cy="569017"/>
        </a:xfrm>
        <a:prstGeom prst="rect">
          <a:avLst/>
        </a:prstGeom>
        <a:gradFill rotWithShape="0">
          <a:gsLst>
            <a:gs pos="0">
              <a:srgbClr val="FDFFAB"/>
            </a:gs>
            <a:gs pos="64999">
              <a:srgbClr val="F0EBD5"/>
            </a:gs>
            <a:gs pos="100000">
              <a:srgbClr val="D1C39F"/>
            </a:gs>
          </a:gsLst>
          <a:lin ang="5400000" scaled="1"/>
        </a:gra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100" b="0" kern="1200">
              <a:solidFill>
                <a:sysClr val="windowText" lastClr="000000"/>
              </a:solidFill>
            </a:rPr>
            <a:t>INSTITUTE FOR NATURE PROTECTION</a:t>
          </a:r>
        </a:p>
      </dsp:txBody>
      <dsp:txXfrm>
        <a:off x="0" y="3161035"/>
        <a:ext cx="2474248" cy="569017"/>
      </dsp:txXfrm>
    </dsp:sp>
    <dsp:sp modelId="{FB5D1204-BB34-468C-8ED5-2D00434C6CAB}">
      <dsp:nvSpPr>
        <dsp:cNvPr id="0" name=""/>
        <dsp:cNvSpPr/>
      </dsp:nvSpPr>
      <dsp:spPr>
        <a:xfrm>
          <a:off x="2739708" y="3181011"/>
          <a:ext cx="3172020" cy="637431"/>
        </a:xfrm>
        <a:prstGeom prst="rect">
          <a:avLst/>
        </a:prstGeom>
        <a:gradFill rotWithShape="0">
          <a:gsLst>
            <a:gs pos="0">
              <a:srgbClr val="FEFAAC"/>
            </a:gs>
            <a:gs pos="64999">
              <a:srgbClr val="F0EBD5"/>
            </a:gs>
            <a:gs pos="100000">
              <a:srgbClr val="D1C39F"/>
            </a:gs>
          </a:gsLst>
          <a:lin ang="5400000" scaled="1"/>
        </a:gra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100" b="1" kern="1200">
              <a:solidFill>
                <a:sysClr val="windowText" lastClr="000000"/>
              </a:solidFill>
            </a:rPr>
            <a:t> </a:t>
          </a:r>
          <a:r>
            <a:rPr lang="bs-Latn-BA" sz="1100" b="0" kern="1200">
              <a:solidFill>
                <a:sysClr val="windowText" lastClr="000000"/>
              </a:solidFill>
            </a:rPr>
            <a:t>HYDROMETEOROLOGICAL INSTITUTE</a:t>
          </a:r>
        </a:p>
      </dsp:txBody>
      <dsp:txXfrm>
        <a:off x="2739708" y="3181011"/>
        <a:ext cx="3172020" cy="637431"/>
      </dsp:txXfrm>
    </dsp:sp>
    <dsp:sp modelId="{0F15A13C-D13D-4B57-BDEF-DBDD6AEAF732}">
      <dsp:nvSpPr>
        <dsp:cNvPr id="0" name=""/>
        <dsp:cNvSpPr/>
      </dsp:nvSpPr>
      <dsp:spPr>
        <a:xfrm>
          <a:off x="6360009" y="3141067"/>
          <a:ext cx="2293362" cy="626480"/>
        </a:xfrm>
        <a:prstGeom prst="rect">
          <a:avLst/>
        </a:prstGeom>
        <a:gradFill flip="none" rotWithShape="1">
          <a:gsLst>
            <a:gs pos="0">
              <a:srgbClr val="FFFFAB"/>
            </a:gs>
            <a:gs pos="64999">
              <a:srgbClr val="F0EBD5"/>
            </a:gs>
            <a:gs pos="100000">
              <a:srgbClr val="D1C39F"/>
            </a:gs>
          </a:gsLst>
          <a:lin ang="5400000" scaled="1"/>
          <a:tileRect/>
        </a:gra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100" b="0" kern="1200">
              <a:solidFill>
                <a:sysClr val="windowText" lastClr="000000"/>
              </a:solidFill>
            </a:rPr>
            <a:t>INSTITUTE FOR SPATIAL PLANNING</a:t>
          </a:r>
        </a:p>
      </dsp:txBody>
      <dsp:txXfrm>
        <a:off x="6360009" y="3141067"/>
        <a:ext cx="2293362" cy="626480"/>
      </dsp:txXfrm>
    </dsp:sp>
    <dsp:sp modelId="{2093197F-A398-4401-B6F9-7D86BD291818}">
      <dsp:nvSpPr>
        <dsp:cNvPr id="0" name=""/>
        <dsp:cNvSpPr/>
      </dsp:nvSpPr>
      <dsp:spPr>
        <a:xfrm>
          <a:off x="6582327" y="607286"/>
          <a:ext cx="2071044" cy="760871"/>
        </a:xfrm>
        <a:prstGeom prst="rect">
          <a:avLst/>
        </a:prstGeom>
        <a:gradFill rotWithShape="0">
          <a:gsLst>
            <a:gs pos="0">
              <a:srgbClr val="D3E5C1"/>
            </a:gs>
            <a:gs pos="50000">
              <a:srgbClr val="9CB86E"/>
            </a:gs>
            <a:gs pos="100000">
              <a:srgbClr val="156B13"/>
            </a:gs>
          </a:gsLst>
          <a:lin ang="18900000" scaled="0"/>
        </a:gra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200" b="0" kern="1200">
              <a:solidFill>
                <a:sysClr val="windowText" lastClr="000000"/>
              </a:solidFill>
            </a:rPr>
            <a:t>administrative office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200" b="0" kern="1200">
              <a:solidFill>
                <a:sysClr val="windowText" lastClr="000000"/>
              </a:solidFill>
            </a:rPr>
            <a:t>Assistant/translater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200" b="0" kern="1200">
              <a:solidFill>
                <a:sysClr val="windowText" lastClr="000000"/>
              </a:solidFill>
            </a:rPr>
            <a:t>driver/technical assistant </a:t>
          </a:r>
          <a:endParaRPr lang="bs-Latn-BA" sz="1200" b="0" kern="1200"/>
        </a:p>
      </dsp:txBody>
      <dsp:txXfrm>
        <a:off x="6582327" y="607286"/>
        <a:ext cx="2071044" cy="760871"/>
      </dsp:txXfrm>
    </dsp:sp>
    <dsp:sp modelId="{9AD33441-69CF-472F-9C36-6ED1471FE3F0}">
      <dsp:nvSpPr>
        <dsp:cNvPr id="0" name=""/>
        <dsp:cNvSpPr/>
      </dsp:nvSpPr>
      <dsp:spPr>
        <a:xfrm>
          <a:off x="4977945" y="1762282"/>
          <a:ext cx="2575145" cy="638651"/>
        </a:xfrm>
        <a:prstGeom prst="rect">
          <a:avLst/>
        </a:prstGeom>
        <a:gradFill rotWithShape="0">
          <a:gsLst>
            <a:gs pos="0">
              <a:srgbClr val="FEFAAC"/>
            </a:gs>
            <a:gs pos="64999">
              <a:srgbClr val="F0EBD5"/>
            </a:gs>
            <a:gs pos="100000">
              <a:srgbClr val="D1C39F"/>
            </a:gs>
          </a:gsLst>
          <a:lin ang="5400000" scaled="1"/>
        </a:gra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100" b="0" kern="1200">
              <a:solidFill>
                <a:sysClr val="windowText" lastClr="000000"/>
              </a:solidFill>
            </a:rPr>
            <a:t>TWO DIRECTORATES OF NATIONAL PARKS</a:t>
          </a:r>
        </a:p>
      </dsp:txBody>
      <dsp:txXfrm>
        <a:off x="4977945" y="1762282"/>
        <a:ext cx="2575145" cy="638651"/>
      </dsp:txXfrm>
    </dsp:sp>
    <dsp:sp modelId="{7ECE15BC-F600-4237-BAAE-2247383CD2EC}">
      <dsp:nvSpPr>
        <dsp:cNvPr id="0" name=""/>
        <dsp:cNvSpPr/>
      </dsp:nvSpPr>
      <dsp:spPr>
        <a:xfrm>
          <a:off x="1205669" y="1779772"/>
          <a:ext cx="2726744" cy="603300"/>
        </a:xfrm>
        <a:prstGeom prst="rect">
          <a:avLst/>
        </a:prstGeom>
        <a:gradFill flip="none" rotWithShape="1">
          <a:gsLst>
            <a:gs pos="0">
              <a:srgbClr val="FEF8AC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100" b="0" kern="1200">
              <a:solidFill>
                <a:sysClr val="windowText" lastClr="000000"/>
              </a:solidFill>
            </a:rPr>
            <a:t>DIRECTORAT FOR MONITORING, REORTING AND ASSESMENT OF ENVIRONMENT</a:t>
          </a:r>
        </a:p>
      </dsp:txBody>
      <dsp:txXfrm>
        <a:off x="1205669" y="1779772"/>
        <a:ext cx="2726744" cy="6033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1CF2E58-F27C-4EEA-BC15-51471B97035E}">
      <dsp:nvSpPr>
        <dsp:cNvPr id="0" name=""/>
        <dsp:cNvSpPr/>
      </dsp:nvSpPr>
      <dsp:spPr>
        <a:xfrm>
          <a:off x="4339798" y="1152553"/>
          <a:ext cx="3129788" cy="9249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9209"/>
              </a:lnTo>
              <a:lnTo>
                <a:pt x="3129788" y="749209"/>
              </a:lnTo>
              <a:lnTo>
                <a:pt x="3129788" y="924966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D201F8-38F9-4615-9333-E00520CBEFEE}">
      <dsp:nvSpPr>
        <dsp:cNvPr id="0" name=""/>
        <dsp:cNvSpPr/>
      </dsp:nvSpPr>
      <dsp:spPr>
        <a:xfrm>
          <a:off x="4293116" y="1152553"/>
          <a:ext cx="91440" cy="907214"/>
        </a:xfrm>
        <a:custGeom>
          <a:avLst/>
          <a:gdLst/>
          <a:ahLst/>
          <a:cxnLst/>
          <a:rect l="0" t="0" r="0" b="0"/>
          <a:pathLst>
            <a:path>
              <a:moveTo>
                <a:pt x="46682" y="0"/>
              </a:moveTo>
              <a:lnTo>
                <a:pt x="46682" y="731458"/>
              </a:lnTo>
              <a:lnTo>
                <a:pt x="45720" y="731458"/>
              </a:lnTo>
              <a:lnTo>
                <a:pt x="45720" y="907214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73925C-99E3-4410-B27E-7818F0134680}">
      <dsp:nvSpPr>
        <dsp:cNvPr id="0" name=""/>
        <dsp:cNvSpPr/>
      </dsp:nvSpPr>
      <dsp:spPr>
        <a:xfrm>
          <a:off x="1231009" y="1152553"/>
          <a:ext cx="3108789" cy="967825"/>
        </a:xfrm>
        <a:custGeom>
          <a:avLst/>
          <a:gdLst/>
          <a:ahLst/>
          <a:cxnLst/>
          <a:rect l="0" t="0" r="0" b="0"/>
          <a:pathLst>
            <a:path>
              <a:moveTo>
                <a:pt x="3108789" y="0"/>
              </a:moveTo>
              <a:lnTo>
                <a:pt x="3108789" y="792069"/>
              </a:lnTo>
              <a:lnTo>
                <a:pt x="0" y="792069"/>
              </a:lnTo>
              <a:lnTo>
                <a:pt x="0" y="967825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AFB5F4-2C4A-41FD-999E-7651FFD9E546}">
      <dsp:nvSpPr>
        <dsp:cNvPr id="0" name=""/>
        <dsp:cNvSpPr/>
      </dsp:nvSpPr>
      <dsp:spPr>
        <a:xfrm>
          <a:off x="2940573" y="447258"/>
          <a:ext cx="2798450" cy="705295"/>
        </a:xfrm>
        <a:prstGeom prst="rect">
          <a:avLst/>
        </a:prstGeom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8100000" scaled="1"/>
          <a:tileRect/>
        </a:gra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>
              <a:solidFill>
                <a:sysClr val="windowText" lastClr="000000"/>
              </a:solidFill>
            </a:rPr>
            <a:t>D</a:t>
          </a:r>
          <a:r>
            <a:rPr lang="bs-Latn-BA" sz="1400" b="0" kern="1200">
              <a:solidFill>
                <a:sysClr val="windowText" lastClr="000000"/>
              </a:solidFill>
            </a:rPr>
            <a:t>I</a:t>
          </a:r>
          <a:r>
            <a:rPr lang="en-US" sz="1400" b="0" kern="1200">
              <a:solidFill>
                <a:sysClr val="windowText" lastClr="000000"/>
              </a:solidFill>
            </a:rPr>
            <a:t>RE</a:t>
          </a:r>
          <a:r>
            <a:rPr lang="bs-Latn-BA" sz="1400" b="0" kern="1200">
              <a:solidFill>
                <a:sysClr val="windowText" lastClr="000000"/>
              </a:solidFill>
            </a:rPr>
            <a:t>CTORAT OF HMIK</a:t>
          </a:r>
        </a:p>
      </dsp:txBody>
      <dsp:txXfrm>
        <a:off x="2940573" y="447258"/>
        <a:ext cx="2798450" cy="705295"/>
      </dsp:txXfrm>
    </dsp:sp>
    <dsp:sp modelId="{53A7736F-81DB-4F6D-8A41-DEAD40007D54}">
      <dsp:nvSpPr>
        <dsp:cNvPr id="0" name=""/>
        <dsp:cNvSpPr/>
      </dsp:nvSpPr>
      <dsp:spPr>
        <a:xfrm>
          <a:off x="0" y="2120379"/>
          <a:ext cx="2462018" cy="566204"/>
        </a:xfrm>
        <a:prstGeom prst="rect">
          <a:avLst/>
        </a:prstGeom>
        <a:gradFill rotWithShape="0">
          <a:gsLst>
            <a:gs pos="0">
              <a:srgbClr val="FDFFAB"/>
            </a:gs>
            <a:gs pos="64999">
              <a:srgbClr val="F0EBD5"/>
            </a:gs>
            <a:gs pos="100000">
              <a:srgbClr val="D1C39F"/>
            </a:gs>
          </a:gsLst>
          <a:lin ang="5400000" scaled="1"/>
        </a:gra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200" b="0" kern="1200">
              <a:solidFill>
                <a:sysClr val="windowText" lastClr="000000"/>
              </a:solidFill>
            </a:rPr>
            <a:t>DIVISION OF METEOROLOGY</a:t>
          </a:r>
        </a:p>
      </dsp:txBody>
      <dsp:txXfrm>
        <a:off x="0" y="2120379"/>
        <a:ext cx="2462018" cy="566204"/>
      </dsp:txXfrm>
    </dsp:sp>
    <dsp:sp modelId="{FB5D1204-BB34-468C-8ED5-2D00434C6CAB}">
      <dsp:nvSpPr>
        <dsp:cNvPr id="0" name=""/>
        <dsp:cNvSpPr/>
      </dsp:nvSpPr>
      <dsp:spPr>
        <a:xfrm>
          <a:off x="2760665" y="2059768"/>
          <a:ext cx="3156341" cy="634281"/>
        </a:xfrm>
        <a:prstGeom prst="rect">
          <a:avLst/>
        </a:prstGeom>
        <a:gradFill rotWithShape="0">
          <a:gsLst>
            <a:gs pos="0">
              <a:srgbClr val="FEFAAC"/>
            </a:gs>
            <a:gs pos="64999">
              <a:srgbClr val="F0EBD5"/>
            </a:gs>
            <a:gs pos="100000">
              <a:srgbClr val="D1C39F"/>
            </a:gs>
          </a:gsLst>
          <a:lin ang="5400000" scaled="1"/>
        </a:gra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200" b="0" kern="1200">
              <a:solidFill>
                <a:sysClr val="windowText" lastClr="000000"/>
              </a:solidFill>
            </a:rPr>
            <a:t>DIVISION OF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200" b="0" kern="1200">
              <a:solidFill>
                <a:sysClr val="windowText" lastClr="000000"/>
              </a:solidFill>
            </a:rPr>
            <a:t>LABORATORY FOR AIR,WATER AND SOIL ANALYSES</a:t>
          </a:r>
        </a:p>
      </dsp:txBody>
      <dsp:txXfrm>
        <a:off x="2760665" y="2059768"/>
        <a:ext cx="3156341" cy="634281"/>
      </dsp:txXfrm>
    </dsp:sp>
    <dsp:sp modelId="{0F15A13C-D13D-4B57-BDEF-DBDD6AEAF732}">
      <dsp:nvSpPr>
        <dsp:cNvPr id="0" name=""/>
        <dsp:cNvSpPr/>
      </dsp:nvSpPr>
      <dsp:spPr>
        <a:xfrm>
          <a:off x="6328573" y="2077519"/>
          <a:ext cx="2282026" cy="623384"/>
        </a:xfrm>
        <a:prstGeom prst="rect">
          <a:avLst/>
        </a:prstGeom>
        <a:gradFill flip="none" rotWithShape="1">
          <a:gsLst>
            <a:gs pos="0">
              <a:srgbClr val="FFFFAB"/>
            </a:gs>
            <a:gs pos="64999">
              <a:srgbClr val="F0EBD5"/>
            </a:gs>
            <a:gs pos="100000">
              <a:srgbClr val="D1C39F"/>
            </a:gs>
          </a:gsLst>
          <a:lin ang="5400000" scaled="1"/>
          <a:tileRect/>
        </a:gra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200" b="0" kern="1200">
              <a:solidFill>
                <a:sysClr val="windowText" lastClr="000000"/>
              </a:solidFill>
            </a:rPr>
            <a:t>DIVISION OF HYDROLOGY</a:t>
          </a:r>
        </a:p>
      </dsp:txBody>
      <dsp:txXfrm>
        <a:off x="6328573" y="2077519"/>
        <a:ext cx="2282026" cy="62338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1928496-8752-4441-9006-DE107E0CF3E5}">
      <dsp:nvSpPr>
        <dsp:cNvPr id="0" name=""/>
        <dsp:cNvSpPr/>
      </dsp:nvSpPr>
      <dsp:spPr>
        <a:xfrm>
          <a:off x="2819399" y="1752595"/>
          <a:ext cx="3125240" cy="2438409"/>
        </a:xfrm>
        <a:prstGeom prst="ellipse">
          <a:avLst/>
        </a:prstGeom>
        <a:solidFill>
          <a:schemeClr val="accent3">
            <a:hueOff val="0"/>
            <a:satOff val="0"/>
            <a:lumOff val="0"/>
          </a:schemeClr>
        </a:solidFill>
        <a:ln>
          <a:solidFill>
            <a:srgbClr val="FF0000">
              <a:alpha val="97000"/>
            </a:srgbClr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3200" kern="1200" noProof="0" dirty="0" smtClean="0">
              <a:latin typeface="Garamond" pitchFamily="18" charset="0"/>
            </a:rPr>
            <a:t>database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sq-AL" sz="3200" kern="1200" noProof="0" dirty="0" smtClean="0">
              <a:latin typeface="Garamond" pitchFamily="18" charset="0"/>
            </a:rPr>
            <a:t>MCH</a:t>
          </a:r>
          <a:r>
            <a:rPr lang="en-US" sz="3200" kern="1200" noProof="0" dirty="0" smtClean="0">
              <a:latin typeface="Garamond" pitchFamily="18" charset="0"/>
            </a:rPr>
            <a:t> software &amp;</a:t>
          </a:r>
          <a:endParaRPr lang="sq-AL" sz="3200" kern="1200" noProof="0" dirty="0" smtClean="0">
            <a:latin typeface="Garamond" pitchFamily="18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3200" kern="1200" noProof="0" dirty="0" smtClean="0">
              <a:latin typeface="Garamond" pitchFamily="18" charset="0"/>
            </a:rPr>
            <a:t> </a:t>
          </a:r>
          <a:r>
            <a:rPr lang="sq-AL" sz="3200" kern="1200" noProof="0" dirty="0" smtClean="0">
              <a:latin typeface="Garamond" pitchFamily="18" charset="0"/>
            </a:rPr>
            <a:t>Server</a:t>
          </a:r>
          <a:endParaRPr lang="sq-AL" sz="3200" kern="1200" noProof="0" dirty="0">
            <a:latin typeface="Garamond" pitchFamily="18" charset="0"/>
          </a:endParaRPr>
        </a:p>
      </dsp:txBody>
      <dsp:txXfrm>
        <a:off x="2819399" y="1752595"/>
        <a:ext cx="3125240" cy="2438409"/>
      </dsp:txXfrm>
    </dsp:sp>
    <dsp:sp modelId="{735B89FC-0005-44B8-AE04-5E48E581BB62}">
      <dsp:nvSpPr>
        <dsp:cNvPr id="0" name=""/>
        <dsp:cNvSpPr/>
      </dsp:nvSpPr>
      <dsp:spPr>
        <a:xfrm>
          <a:off x="2895605" y="381004"/>
          <a:ext cx="2940303" cy="1648420"/>
        </a:xfrm>
        <a:prstGeom prst="ellipse">
          <a:avLst/>
        </a:prstGeom>
        <a:solidFill>
          <a:schemeClr val="accent3">
            <a:alpha val="50000"/>
            <a:hueOff val="-1395243"/>
            <a:satOff val="-7643"/>
            <a:lumOff val="235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2400" kern="1200" noProof="0" dirty="0" smtClean="0">
              <a:latin typeface="Garamond" pitchFamily="18" charset="0"/>
            </a:rPr>
            <a:t>Hidrolog</a:t>
          </a:r>
          <a:r>
            <a:rPr lang="en-US" sz="2400" kern="1200" noProof="0" dirty="0" err="1" smtClean="0">
              <a:latin typeface="Garamond" pitchFamily="18" charset="0"/>
            </a:rPr>
            <a:t>ical</a:t>
          </a:r>
          <a:endParaRPr lang="sq-AL" sz="2400" kern="1200" noProof="0" dirty="0">
            <a:latin typeface="Garamond" pitchFamily="18" charset="0"/>
          </a:endParaRPr>
        </a:p>
      </dsp:txBody>
      <dsp:txXfrm>
        <a:off x="2895605" y="381004"/>
        <a:ext cx="2940303" cy="1648420"/>
      </dsp:txXfrm>
    </dsp:sp>
    <dsp:sp modelId="{CB41ED78-6531-473D-9712-E11B301688F8}">
      <dsp:nvSpPr>
        <dsp:cNvPr id="0" name=""/>
        <dsp:cNvSpPr/>
      </dsp:nvSpPr>
      <dsp:spPr>
        <a:xfrm>
          <a:off x="5410208" y="2133608"/>
          <a:ext cx="3044434" cy="1648420"/>
        </a:xfrm>
        <a:prstGeom prst="ellipse">
          <a:avLst/>
        </a:prstGeom>
        <a:solidFill>
          <a:schemeClr val="accent3">
            <a:alpha val="50000"/>
            <a:hueOff val="-2790486"/>
            <a:satOff val="-15286"/>
            <a:lumOff val="470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noProof="0" dirty="0" smtClean="0">
              <a:latin typeface="Garamond" pitchFamily="18" charset="0"/>
            </a:rPr>
            <a:t>C</a:t>
          </a:r>
          <a:r>
            <a:rPr lang="sq-AL" sz="2400" kern="1200" noProof="0" dirty="0" smtClean="0">
              <a:latin typeface="Garamond" pitchFamily="18" charset="0"/>
            </a:rPr>
            <a:t>limatolog</a:t>
          </a:r>
          <a:r>
            <a:rPr lang="en-US" sz="2400" kern="1200" noProof="0" dirty="0" err="1" smtClean="0">
              <a:latin typeface="Garamond" pitchFamily="18" charset="0"/>
            </a:rPr>
            <a:t>ical</a:t>
          </a:r>
          <a:endParaRPr lang="sq-AL" sz="2400" kern="1200" noProof="0" dirty="0">
            <a:latin typeface="Garamond" pitchFamily="18" charset="0"/>
          </a:endParaRPr>
        </a:p>
      </dsp:txBody>
      <dsp:txXfrm>
        <a:off x="5410208" y="2133608"/>
        <a:ext cx="3044434" cy="1648420"/>
      </dsp:txXfrm>
    </dsp:sp>
    <dsp:sp modelId="{1037F8F2-B967-46CD-AEA6-7EA5B5576F14}">
      <dsp:nvSpPr>
        <dsp:cNvPr id="0" name=""/>
        <dsp:cNvSpPr/>
      </dsp:nvSpPr>
      <dsp:spPr>
        <a:xfrm>
          <a:off x="3200399" y="3962393"/>
          <a:ext cx="2619026" cy="1648420"/>
        </a:xfrm>
        <a:prstGeom prst="ellipse">
          <a:avLst/>
        </a:prstGeom>
        <a:solidFill>
          <a:schemeClr val="accent3">
            <a:alpha val="50000"/>
            <a:hueOff val="-4185730"/>
            <a:satOff val="-22928"/>
            <a:lumOff val="705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noProof="0" dirty="0" smtClean="0">
              <a:latin typeface="Garamond" pitchFamily="18" charset="0"/>
            </a:rPr>
            <a:t>Environmental data</a:t>
          </a:r>
          <a:endParaRPr lang="en-US" sz="2400" kern="1200" dirty="0" smtClean="0">
            <a:latin typeface="Garamond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Garamond" pitchFamily="18" charset="0"/>
            </a:rPr>
            <a:t>(air , water and soil quality)</a:t>
          </a:r>
          <a:endParaRPr lang="sq-AL" sz="2400" kern="1200" noProof="0" dirty="0">
            <a:latin typeface="Garamond" pitchFamily="18" charset="0"/>
          </a:endParaRPr>
        </a:p>
      </dsp:txBody>
      <dsp:txXfrm>
        <a:off x="3200399" y="3962393"/>
        <a:ext cx="2619026" cy="1648420"/>
      </dsp:txXfrm>
    </dsp:sp>
    <dsp:sp modelId="{629DBBAA-6AA6-4CB3-93C4-DE115F2FF63A}">
      <dsp:nvSpPr>
        <dsp:cNvPr id="0" name=""/>
        <dsp:cNvSpPr/>
      </dsp:nvSpPr>
      <dsp:spPr>
        <a:xfrm>
          <a:off x="304810" y="2286009"/>
          <a:ext cx="3046511" cy="1648420"/>
        </a:xfrm>
        <a:prstGeom prst="ellipse">
          <a:avLst/>
        </a:prstGeom>
        <a:solidFill>
          <a:schemeClr val="accent3">
            <a:alpha val="50000"/>
            <a:hueOff val="-5580973"/>
            <a:satOff val="-30571"/>
            <a:lumOff val="941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2400" kern="1200" noProof="0" dirty="0" smtClean="0">
              <a:latin typeface="Garamond" pitchFamily="18" charset="0"/>
            </a:rPr>
            <a:t>Meteorolog</a:t>
          </a:r>
          <a:r>
            <a:rPr lang="en-US" sz="2400" kern="1200" noProof="0" dirty="0" err="1" smtClean="0">
              <a:latin typeface="Garamond" pitchFamily="18" charset="0"/>
            </a:rPr>
            <a:t>ical</a:t>
          </a:r>
          <a:endParaRPr lang="sq-AL" sz="2400" kern="1200" noProof="0" dirty="0">
            <a:latin typeface="Garamond" pitchFamily="18" charset="0"/>
          </a:endParaRPr>
        </a:p>
      </dsp:txBody>
      <dsp:txXfrm>
        <a:off x="304810" y="2286009"/>
        <a:ext cx="3046511" cy="164842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2E0B630-8735-40A1-B78C-3041CA9BB7BB}">
      <dsp:nvSpPr>
        <dsp:cNvPr id="0" name=""/>
        <dsp:cNvSpPr/>
      </dsp:nvSpPr>
      <dsp:spPr>
        <a:xfrm>
          <a:off x="0" y="0"/>
          <a:ext cx="8229599" cy="53266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Garamond" pitchFamily="18" charset="0"/>
            </a:rPr>
            <a:t>PROJECTS  DEVELOPED</a:t>
          </a:r>
          <a:endParaRPr lang="en-US" sz="3600" kern="1200" dirty="0">
            <a:latin typeface="Garamond" pitchFamily="18" charset="0"/>
          </a:endParaRPr>
        </a:p>
      </dsp:txBody>
      <dsp:txXfrm>
        <a:off x="0" y="0"/>
        <a:ext cx="8229599" cy="53266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D0B985C-E8B5-4B43-ACF6-5FF803FE3BCA}">
      <dsp:nvSpPr>
        <dsp:cNvPr id="0" name=""/>
        <dsp:cNvSpPr/>
      </dsp:nvSpPr>
      <dsp:spPr>
        <a:xfrm>
          <a:off x="0" y="0"/>
          <a:ext cx="8382000" cy="10487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rPr>
            <a:t>GIZ</a:t>
          </a:r>
          <a:r>
            <a:rPr lang="de-DE" sz="3200" b="0" i="0" kern="1200" dirty="0" smtClean="0">
              <a:latin typeface="Garamond" pitchFamily="18" charset="0"/>
            </a:rPr>
            <a:t> </a:t>
          </a:r>
          <a:r>
            <a:rPr lang="de-DE" sz="2200" b="0" i="0" kern="1200" dirty="0" smtClean="0">
              <a:latin typeface="Garamond" pitchFamily="18" charset="0"/>
            </a:rPr>
            <a:t>GmbH </a:t>
          </a:r>
        </a:p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b="0" i="0" kern="1200" dirty="0" smtClean="0">
              <a:latin typeface="Garamond" pitchFamily="18" charset="0"/>
            </a:rPr>
            <a:t>Climat change adaptation in west ballkan for River basen Drin/Buna</a:t>
          </a:r>
          <a:endParaRPr lang="en-US" sz="2200" kern="1200" dirty="0">
            <a:latin typeface="Garamond" pitchFamily="18" charset="0"/>
          </a:endParaRPr>
        </a:p>
      </dsp:txBody>
      <dsp:txXfrm>
        <a:off x="1781279" y="0"/>
        <a:ext cx="6600720" cy="1048791"/>
      </dsp:txXfrm>
    </dsp:sp>
    <dsp:sp modelId="{D1575A32-AE38-4390-81F9-4FB51CA30449}">
      <dsp:nvSpPr>
        <dsp:cNvPr id="0" name=""/>
        <dsp:cNvSpPr/>
      </dsp:nvSpPr>
      <dsp:spPr>
        <a:xfrm>
          <a:off x="104879" y="104879"/>
          <a:ext cx="1676400" cy="83903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25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759497-6B8B-45C2-A259-2B791CFE7F15}">
      <dsp:nvSpPr>
        <dsp:cNvPr id="0" name=""/>
        <dsp:cNvSpPr/>
      </dsp:nvSpPr>
      <dsp:spPr>
        <a:xfrm>
          <a:off x="0" y="1153670"/>
          <a:ext cx="8382000" cy="86581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 smtClean="0">
            <a:latin typeface="Garamond" pitchFamily="18" charset="0"/>
          </a:endParaRPr>
        </a:p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Garamond" pitchFamily="18" charset="0"/>
            </a:rPr>
            <a:t>REHABILITATION OF HYDROMETRIC NETWORK</a:t>
          </a:r>
        </a:p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Garamond" pitchFamily="18" charset="0"/>
            </a:rPr>
            <a:t>2014 </a:t>
          </a:r>
          <a:r>
            <a:rPr lang="en-US" sz="2600" kern="1200" dirty="0" smtClean="0">
              <a:latin typeface="Garamond" pitchFamily="18" charset="0"/>
            </a:rPr>
            <a:t>- </a:t>
          </a:r>
          <a:r>
            <a:rPr lang="en-US" sz="2600" kern="1200" dirty="0" smtClean="0">
              <a:latin typeface="Garamond" pitchFamily="18" charset="0"/>
            </a:rPr>
            <a:t>2016</a:t>
          </a:r>
          <a:endParaRPr lang="en-US" sz="2600" kern="1200" dirty="0" smtClean="0">
            <a:latin typeface="Garamond" pitchFamily="18" charset="0"/>
          </a:endParaRPr>
        </a:p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>
            <a:latin typeface="Garamond" pitchFamily="18" charset="0"/>
          </a:endParaRPr>
        </a:p>
      </dsp:txBody>
      <dsp:txXfrm>
        <a:off x="1781279" y="1153670"/>
        <a:ext cx="6600720" cy="865819"/>
      </dsp:txXfrm>
    </dsp:sp>
    <dsp:sp modelId="{ED689A64-130B-4A2E-8AF9-86C36BC1782E}">
      <dsp:nvSpPr>
        <dsp:cNvPr id="0" name=""/>
        <dsp:cNvSpPr/>
      </dsp:nvSpPr>
      <dsp:spPr>
        <a:xfrm>
          <a:off x="104879" y="1167064"/>
          <a:ext cx="1676400" cy="83903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425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9A3012-F194-4953-91E5-FE516B3A369F}">
      <dsp:nvSpPr>
        <dsp:cNvPr id="0" name=""/>
        <dsp:cNvSpPr/>
      </dsp:nvSpPr>
      <dsp:spPr>
        <a:xfrm>
          <a:off x="0" y="2124369"/>
          <a:ext cx="8382000" cy="10487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200" b="1" kern="1200" dirty="0" smtClean="0">
              <a:solidFill>
                <a:schemeClr val="tx1"/>
              </a:solidFill>
              <a:latin typeface="Garamond" pitchFamily="18" charset="0"/>
            </a:rPr>
            <a:t>MEMBERSHIP IN EFAS</a:t>
          </a:r>
          <a:endParaRPr lang="en-US" sz="2200" b="1" strike="noStrike" kern="12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itchFamily="18" charset="0"/>
          </a:endParaRPr>
        </a:p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200" b="0" i="0" kern="1200" dirty="0" smtClean="0">
              <a:latin typeface="Garamond" pitchFamily="18" charset="0"/>
            </a:rPr>
            <a:t>(</a:t>
          </a:r>
          <a:r>
            <a:rPr lang="en-US" sz="2200" b="0" i="0" kern="1200" dirty="0" smtClean="0">
              <a:latin typeface="Garamond" pitchFamily="18" charset="0"/>
            </a:rPr>
            <a:t>European Flood Awareness System)</a:t>
          </a:r>
          <a:endParaRPr lang="en-US" sz="2200" kern="1200" dirty="0" smtClean="0">
            <a:solidFill>
              <a:srgbClr val="00B0F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itchFamily="18" charset="0"/>
          </a:endParaRPr>
        </a:p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US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itchFamily="18" charset="0"/>
          </a:endParaRPr>
        </a:p>
      </dsp:txBody>
      <dsp:txXfrm>
        <a:off x="1781279" y="2124369"/>
        <a:ext cx="6600720" cy="1048791"/>
      </dsp:txXfrm>
    </dsp:sp>
    <dsp:sp modelId="{9691D2CB-9A8B-4491-AAAC-96BD057F2674}">
      <dsp:nvSpPr>
        <dsp:cNvPr id="0" name=""/>
        <dsp:cNvSpPr/>
      </dsp:nvSpPr>
      <dsp:spPr>
        <a:xfrm>
          <a:off x="104879" y="2229248"/>
          <a:ext cx="1676400" cy="83903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425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F55CE1-EF3B-4954-BC04-FD134CEE3E2E}">
      <dsp:nvSpPr>
        <dsp:cNvPr id="0" name=""/>
        <dsp:cNvSpPr/>
      </dsp:nvSpPr>
      <dsp:spPr>
        <a:xfrm>
          <a:off x="0" y="3278040"/>
          <a:ext cx="8382000" cy="10487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rPr>
            <a:t>calculate SPI </a:t>
          </a:r>
          <a:endParaRPr lang="en-US" sz="3200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itchFamily="18" charset="0"/>
          </a:endParaRPr>
        </a:p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err="1" smtClean="0">
              <a:effectLst/>
              <a:latin typeface="Garamond" pitchFamily="18" charset="0"/>
            </a:rPr>
            <a:t>Standardisation</a:t>
          </a:r>
          <a:r>
            <a:rPr lang="en-US" sz="2200" b="1" kern="1200" dirty="0" smtClean="0">
              <a:effectLst/>
              <a:latin typeface="Garamond" pitchFamily="18" charset="0"/>
            </a:rPr>
            <a:t> of precipitation index</a:t>
          </a:r>
          <a:endParaRPr lang="en-US" sz="2200" b="1" kern="1200" dirty="0" smtClean="0">
            <a:effectLst/>
            <a:latin typeface="Garamond" pitchFamily="18" charset="0"/>
          </a:endParaRPr>
        </a:p>
      </dsp:txBody>
      <dsp:txXfrm>
        <a:off x="1781279" y="3278040"/>
        <a:ext cx="6600720" cy="1048791"/>
      </dsp:txXfrm>
    </dsp:sp>
    <dsp:sp modelId="{5FC748CE-263F-43E5-B9CA-AE5144E501BC}">
      <dsp:nvSpPr>
        <dsp:cNvPr id="0" name=""/>
        <dsp:cNvSpPr/>
      </dsp:nvSpPr>
      <dsp:spPr>
        <a:xfrm>
          <a:off x="104879" y="3382919"/>
          <a:ext cx="1676400" cy="83903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  <a:ln w="425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20A0CC-2C96-481F-9007-F263E93A83D9}">
      <dsp:nvSpPr>
        <dsp:cNvPr id="0" name=""/>
        <dsp:cNvSpPr/>
      </dsp:nvSpPr>
      <dsp:spPr>
        <a:xfrm>
          <a:off x="0" y="4431711"/>
          <a:ext cx="8382000" cy="10487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4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rPr>
            <a:t>MCH</a:t>
          </a:r>
          <a:endParaRPr lang="en-US" sz="2400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itchFamily="18" charset="0"/>
          </a:endParaRP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sq-AL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rPr>
            <a:t>Meteorological, Climatological and Hydrological</a:t>
          </a:r>
          <a:endParaRPr lang="en-US" sz="2400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itchFamily="18" charset="0"/>
          </a:endParaRP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sq-AL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rPr>
            <a:t>Data Base Management System</a:t>
          </a:r>
          <a:endParaRPr lang="en-US" sz="2400" kern="1200" dirty="0" smtClean="0">
            <a:effectLst/>
            <a:latin typeface="Garamond" pitchFamily="18" charset="0"/>
          </a:endParaRPr>
        </a:p>
      </dsp:txBody>
      <dsp:txXfrm>
        <a:off x="1781279" y="4431711"/>
        <a:ext cx="6600720" cy="1048791"/>
      </dsp:txXfrm>
    </dsp:sp>
    <dsp:sp modelId="{2C88AF8F-F3A0-4C46-95E3-F2258CE0B9F8}">
      <dsp:nvSpPr>
        <dsp:cNvPr id="0" name=""/>
        <dsp:cNvSpPr/>
      </dsp:nvSpPr>
      <dsp:spPr>
        <a:xfrm>
          <a:off x="104879" y="4536590"/>
          <a:ext cx="1676400" cy="83903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425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#6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9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9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1DB69C4B-92D0-47F9-A66B-D45A5F977D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2D3014-4DBD-4841-8CD9-24B5B4CD92F3}" type="slidenum">
              <a:rPr lang="en-US" smtClean="0">
                <a:latin typeface="Arial" charset="0"/>
              </a:rPr>
              <a:pPr/>
              <a:t>1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CB43961-A340-4D79-8134-4CEA162830A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8D01FBE-BB2E-45BF-89B5-2CF6D5BAAC9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154E209-6044-4E91-B2B7-B8F9A911A1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730071C-87CF-46BC-9D8C-2A793641FDE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7C95CF5-DA82-40EF-87D6-DBED99CCF92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4E36819-FF13-4463-99B8-10C0D576EFB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1578048-37B0-4CE0-9513-76220C834E5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F844DEB-0FAB-4C96-823A-F6565CEE13D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784B878-C121-4D36-8DE2-0DCCF14F9FF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1DC28E7-96DD-4C70-8656-0928A7FB405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582FD49-35D9-47FC-B146-375E62B2414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DF2C581C-8ECF-428C-91D6-375B0B40E97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ashkimkastrati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1447800" y="1447800"/>
            <a:ext cx="6324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de-DE" sz="1600" b="1" dirty="0">
                <a:latin typeface="Garamond" pitchFamily="18" charset="0"/>
                <a:ea typeface="Times New Roman" pitchFamily="18" charset="0"/>
                <a:cs typeface="Book Antiqua" pitchFamily="18" charset="0"/>
              </a:rPr>
              <a:t>Republika e Kosovës</a:t>
            </a:r>
            <a:endParaRPr lang="en-US" sz="1600" dirty="0">
              <a:latin typeface="Garamond" pitchFamily="18" charset="0"/>
              <a:ea typeface="Times New Roman" pitchFamily="18" charset="0"/>
              <a:cs typeface="Book Antiqua" pitchFamily="18" charset="0"/>
            </a:endParaRPr>
          </a:p>
          <a:p>
            <a:pPr algn="ctr"/>
            <a:r>
              <a:rPr lang="sv-SE" sz="1600" b="1" dirty="0">
                <a:latin typeface="Garamond" pitchFamily="18" charset="0"/>
                <a:ea typeface="Batang" pitchFamily="18" charset="-127"/>
                <a:cs typeface="Book Antiqua" pitchFamily="18" charset="0"/>
              </a:rPr>
              <a:t>Republika Kosova-</a:t>
            </a:r>
            <a:r>
              <a:rPr lang="sv-SE" sz="1600" b="1" dirty="0">
                <a:latin typeface="Garamond" pitchFamily="18" charset="0"/>
                <a:ea typeface="Batang" pitchFamily="18" charset="-127"/>
                <a:cs typeface="Times New Roman" pitchFamily="18" charset="0"/>
              </a:rPr>
              <a:t>Republic of </a:t>
            </a:r>
            <a:r>
              <a:rPr lang="de-DE" sz="1600" b="1" dirty="0">
                <a:latin typeface="Garamond" pitchFamily="18" charset="0"/>
                <a:ea typeface="Batang" pitchFamily="18" charset="-127"/>
                <a:cs typeface="Times New Roman" pitchFamily="18" charset="0"/>
              </a:rPr>
              <a:t>Kosovo</a:t>
            </a:r>
            <a:endParaRPr lang="en-US" sz="1600" dirty="0">
              <a:latin typeface="Garamond" pitchFamily="18" charset="0"/>
              <a:ea typeface="Batang" pitchFamily="18" charset="-127"/>
              <a:cs typeface="Times New Roman" pitchFamily="18" charset="0"/>
            </a:endParaRPr>
          </a:p>
          <a:p>
            <a:pPr algn="ctr"/>
            <a:r>
              <a:rPr lang="sq-AL" sz="1600" b="1" i="1" dirty="0">
                <a:latin typeface="Garamond" pitchFamily="18" charset="0"/>
                <a:ea typeface="MS Mincho" pitchFamily="49" charset="-128"/>
                <a:cs typeface="Book Antiqua" pitchFamily="18" charset="0"/>
              </a:rPr>
              <a:t>Qeveria - Vlada - Government</a:t>
            </a:r>
            <a:endParaRPr lang="en-US" sz="1600" dirty="0">
              <a:latin typeface="Garamond" pitchFamily="18" charset="0"/>
            </a:endParaRPr>
          </a:p>
          <a:p>
            <a:pPr algn="ctr"/>
            <a:r>
              <a:rPr lang="pt-BR" sz="1400" b="1" dirty="0">
                <a:latin typeface="Garamond" pitchFamily="18" charset="0"/>
                <a:cs typeface="Times New Roman" pitchFamily="18" charset="0"/>
              </a:rPr>
              <a:t>MINISTR</a:t>
            </a:r>
            <a:r>
              <a:rPr lang="bs-Latn-BA" sz="1400" b="1" dirty="0">
                <a:latin typeface="Garamond" pitchFamily="18" charset="0"/>
                <a:cs typeface="Times New Roman" pitchFamily="18" charset="0"/>
              </a:rPr>
              <a:t>Y OF ENVIRONMENTAL AND SPATIAL PLANNING</a:t>
            </a:r>
          </a:p>
          <a:p>
            <a:pPr algn="ctr"/>
            <a:r>
              <a:rPr lang="bs-Latn-BA" sz="1400" b="1" dirty="0">
                <a:latin typeface="Garamond" pitchFamily="18" charset="0"/>
                <a:cs typeface="Times New Roman" pitchFamily="18" charset="0"/>
              </a:rPr>
              <a:t>KOSOVO ENVIRONMENTAL PROTECTION AGENCY</a:t>
            </a:r>
            <a:endParaRPr lang="pt-BR" sz="1400" b="1" dirty="0">
              <a:latin typeface="Garamond" pitchFamily="18" charset="0"/>
              <a:cs typeface="Times New Roman" pitchFamily="18" charset="0"/>
            </a:endParaRPr>
          </a:p>
          <a:p>
            <a:pPr algn="ctr"/>
            <a:r>
              <a:rPr lang="en-US" sz="1400" b="1" i="1" dirty="0">
                <a:latin typeface="Garamond" pitchFamily="18" charset="0"/>
              </a:rPr>
              <a:t>HYDROMETEOROLOGICAL INSTITUTE OF KOSOVA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3733800"/>
            <a:ext cx="7924800" cy="95410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Hydro</a:t>
            </a:r>
            <a:r>
              <a:rPr lang="bs-Latn-BA" sz="28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meteorological  </a:t>
            </a:r>
            <a:r>
              <a:rPr lang="bs-Latn-BA" sz="28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institut</a:t>
            </a:r>
            <a:r>
              <a:rPr lang="en-US" sz="28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E </a:t>
            </a:r>
            <a:r>
              <a:rPr lang="bs-Latn-BA" sz="28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of </a:t>
            </a:r>
            <a:r>
              <a:rPr lang="bs-Latn-BA" sz="28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kosovo</a:t>
            </a:r>
            <a:endParaRPr lang="en-US" sz="28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62400" y="5257800"/>
            <a:ext cx="4419600" cy="10461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bs-Latn-BA" sz="2000" b="1" dirty="0">
                <a:solidFill>
                  <a:schemeClr val="bg2">
                    <a:lumMod val="10000"/>
                  </a:schemeClr>
                </a:solidFill>
                <a:latin typeface="Garamond" pitchFamily="18" charset="0"/>
              </a:rPr>
              <a:t>Letafete LATIFI, Director of HMIK</a:t>
            </a:r>
            <a:endParaRPr lang="en-US" sz="2000" b="1" dirty="0">
              <a:solidFill>
                <a:schemeClr val="bg2">
                  <a:lumMod val="10000"/>
                </a:schemeClr>
              </a:solidFill>
              <a:latin typeface="Garamond" pitchFamily="18" charset="0"/>
            </a:endParaRPr>
          </a:p>
          <a:p>
            <a:pPr algn="ctr">
              <a:defRPr/>
            </a:pPr>
            <a:r>
              <a:rPr lang="bs-Latn-BA" dirty="0">
                <a:latin typeface="Garamond" pitchFamily="18" charset="0"/>
                <a:hlinkClick r:id="rId3"/>
              </a:rPr>
              <a:t>Letafete.Latifi</a:t>
            </a:r>
            <a:r>
              <a:rPr lang="en-US" dirty="0">
                <a:latin typeface="Garamond" pitchFamily="18" charset="0"/>
                <a:hlinkClick r:id="rId3"/>
              </a:rPr>
              <a:t>@</a:t>
            </a:r>
            <a:r>
              <a:rPr lang="en-US" dirty="0" err="1">
                <a:latin typeface="Garamond" pitchFamily="18" charset="0"/>
                <a:hlinkClick r:id="rId3"/>
              </a:rPr>
              <a:t>gmail.com</a:t>
            </a:r>
            <a:endParaRPr lang="en-US" dirty="0">
              <a:latin typeface="Garamond" pitchFamily="18" charset="0"/>
            </a:endParaRPr>
          </a:p>
          <a:p>
            <a:pPr algn="r">
              <a:defRPr/>
            </a:pPr>
            <a:endParaRPr lang="en-US" sz="1200" b="1" dirty="0">
              <a:latin typeface="Garamond" pitchFamily="18" charset="0"/>
              <a:ea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en-US" sz="1200" dirty="0">
              <a:solidFill>
                <a:schemeClr val="bg2">
                  <a:lumMod val="10000"/>
                </a:schemeClr>
              </a:solidFill>
              <a:latin typeface="Garamond" pitchFamily="18" charset="0"/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381000"/>
            <a:ext cx="838200" cy="882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183880" cy="1051560"/>
          </a:xfrm>
        </p:spPr>
        <p:txBody>
          <a:bodyPr/>
          <a:lstStyle/>
          <a:p>
            <a:r>
              <a:rPr lang="en-US" dirty="0" smtClean="0"/>
              <a:t>Chemical Laboratory </a:t>
            </a:r>
            <a:endParaRPr lang="en-US" dirty="0"/>
          </a:p>
        </p:txBody>
      </p:sp>
      <p:pic>
        <p:nvPicPr>
          <p:cNvPr id="4" name="Content Placeholder 3" descr="K:\laboratori-12\Pic 12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371600"/>
            <a:ext cx="3657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K:\laboratori-12\Pic 119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495800" y="3810000"/>
            <a:ext cx="4031673" cy="2381596"/>
          </a:xfrm>
          <a:prstGeom prst="rect">
            <a:avLst/>
          </a:prstGeom>
          <a:noFill/>
        </p:spPr>
      </p:pic>
      <p:pic>
        <p:nvPicPr>
          <p:cNvPr id="6" name="Picture 5" descr="C:\Documents and Settings\Administrator\Desktop\laboratori-12\Pic 11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86200"/>
            <a:ext cx="4149071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Documents and Settings\Administrator\Desktop\laboratori-12\Pic 11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1066800"/>
            <a:ext cx="3886200" cy="233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839200" cy="512379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latin typeface="Garamond" pitchFamily="18" charset="0"/>
              </a:rPr>
              <a:t>ESTABLISHED  A DATA </a:t>
            </a:r>
            <a:r>
              <a:rPr lang="sq-AL" sz="2800" dirty="0" smtClean="0">
                <a:latin typeface="Garamond" pitchFamily="18" charset="0"/>
              </a:rPr>
              <a:t>BA</a:t>
            </a:r>
            <a:r>
              <a:rPr lang="en-US" sz="2800" dirty="0" smtClean="0">
                <a:latin typeface="Garamond" pitchFamily="18" charset="0"/>
              </a:rPr>
              <a:t>S</a:t>
            </a:r>
            <a:r>
              <a:rPr lang="sq-AL" sz="2800" dirty="0" smtClean="0">
                <a:latin typeface="Garamond" pitchFamily="18" charset="0"/>
              </a:rPr>
              <a:t>A </a:t>
            </a:r>
            <a:r>
              <a:rPr lang="en-US" sz="2800" dirty="0" smtClean="0">
                <a:latin typeface="Garamond" pitchFamily="18" charset="0"/>
              </a:rPr>
              <a:t>AND ARCHIVE OF DATA</a:t>
            </a:r>
            <a:endParaRPr lang="sq-AL" sz="2800" dirty="0">
              <a:latin typeface="Garamond" pitchFamily="18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66332016"/>
              </p:ext>
            </p:extLst>
          </p:nvPr>
        </p:nvGraphicFramePr>
        <p:xfrm>
          <a:off x="152400" y="685800"/>
          <a:ext cx="87630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62167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36563" y="0"/>
            <a:ext cx="8707437" cy="990600"/>
          </a:xfrm>
        </p:spPr>
        <p:txBody>
          <a:bodyPr/>
          <a:lstStyle/>
          <a:p>
            <a:r>
              <a:rPr lang="en-US" dirty="0" smtClean="0"/>
              <a:t>The</a:t>
            </a:r>
            <a:r>
              <a:rPr lang="en-US" dirty="0" smtClean="0"/>
              <a:t> </a:t>
            </a:r>
            <a:r>
              <a:rPr lang="en-US" dirty="0" smtClean="0"/>
              <a:t>public Information</a:t>
            </a:r>
            <a:endParaRPr lang="bs-Latn-BA" dirty="0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458200" cy="1676400"/>
          </a:xfrm>
        </p:spPr>
        <p:txBody>
          <a:bodyPr>
            <a:normAutofit/>
          </a:bodyPr>
          <a:lstStyle/>
          <a:p>
            <a:r>
              <a:rPr lang="en-US" dirty="0" smtClean="0"/>
              <a:t>Through the report that upload on KEPA web </a:t>
            </a:r>
            <a:r>
              <a:rPr lang="en-US" dirty="0" err="1" smtClean="0"/>
              <a:t>page,http</a:t>
            </a:r>
            <a:r>
              <a:rPr lang="en-US" dirty="0" smtClean="0"/>
              <a:t>://www.ammk-rks.net/</a:t>
            </a:r>
            <a:endParaRPr lang="bs-Latn-BA" dirty="0" smtClean="0"/>
          </a:p>
          <a:p>
            <a:r>
              <a:rPr lang="en-US" dirty="0" smtClean="0"/>
              <a:t>Media </a:t>
            </a:r>
          </a:p>
        </p:txBody>
      </p:sp>
      <p:pic>
        <p:nvPicPr>
          <p:cNvPr id="4" name="Picture 2" descr="C:\Users\Admin\Dropbox\Screenshots\Screenshot 2016-10-06 12.12.51.png"/>
          <p:cNvPicPr>
            <a:picLocks noChangeAspect="1" noChangeArrowheads="1"/>
          </p:cNvPicPr>
          <p:nvPr/>
        </p:nvPicPr>
        <p:blipFill>
          <a:blip r:embed="rId2" cstate="print"/>
          <a:srcRect l="29115" t="7302" r="30520" b="13036"/>
          <a:stretch>
            <a:fillRect/>
          </a:stretch>
        </p:blipFill>
        <p:spPr bwMode="auto">
          <a:xfrm>
            <a:off x="304800" y="2667000"/>
            <a:ext cx="3124200" cy="4191000"/>
          </a:xfrm>
          <a:prstGeom prst="rect">
            <a:avLst/>
          </a:prstGeom>
          <a:noFill/>
        </p:spPr>
      </p:pic>
      <p:pic>
        <p:nvPicPr>
          <p:cNvPr id="5" name="Picture 5" descr="C:\Users\Admin\Dropbox\Screenshots\Screenshot 2016-10-06 12.26.48.png"/>
          <p:cNvPicPr>
            <a:picLocks noChangeAspect="1" noChangeArrowheads="1"/>
          </p:cNvPicPr>
          <p:nvPr/>
        </p:nvPicPr>
        <p:blipFill>
          <a:blip r:embed="rId3" cstate="print"/>
          <a:srcRect l="14167" t="7016" r="15102" b="4052"/>
          <a:stretch>
            <a:fillRect/>
          </a:stretch>
        </p:blipFill>
        <p:spPr bwMode="auto">
          <a:xfrm>
            <a:off x="3581400" y="2743200"/>
            <a:ext cx="528193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p14="http://schemas.microsoft.com/office/powerpoint/2010/main" val="1334039219"/>
              </p:ext>
            </p:extLst>
          </p:nvPr>
        </p:nvGraphicFramePr>
        <p:xfrm>
          <a:off x="533400" y="304800"/>
          <a:ext cx="8229600" cy="53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2418223"/>
              </p:ext>
            </p:extLst>
          </p:nvPr>
        </p:nvGraphicFramePr>
        <p:xfrm>
          <a:off x="457200" y="1066800"/>
          <a:ext cx="8382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="" xmlns:p14="http://schemas.microsoft.com/office/powerpoint/2010/main" val="383483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ACHIVEMENT DURING 2015-2016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183880" cy="4187952"/>
          </a:xfrm>
        </p:spPr>
        <p:txBody>
          <a:bodyPr/>
          <a:lstStyle/>
          <a:p>
            <a:r>
              <a:rPr lang="en-US" dirty="0" smtClean="0"/>
              <a:t>The renovated, 21 automatic hydrological stations, 5 (five) from them in real time transfer data, investment from our government</a:t>
            </a:r>
            <a:r>
              <a:rPr lang="en-US" dirty="0" smtClean="0"/>
              <a:t>;</a:t>
            </a:r>
          </a:p>
          <a:p>
            <a:r>
              <a:rPr lang="en-US" dirty="0" smtClean="0"/>
              <a:t>Establish </a:t>
            </a:r>
            <a:r>
              <a:rPr lang="en-US" dirty="0" smtClean="0"/>
              <a:t>a database archive</a:t>
            </a:r>
            <a:r>
              <a:rPr lang="en-US" dirty="0" smtClean="0"/>
              <a:t>;</a:t>
            </a:r>
          </a:p>
          <a:p>
            <a:r>
              <a:rPr lang="en-US" dirty="0" smtClean="0"/>
              <a:t>Membership in EFAS network;</a:t>
            </a:r>
            <a:endParaRPr lang="en-US" dirty="0" smtClean="0"/>
          </a:p>
          <a:p>
            <a:r>
              <a:rPr lang="en-US" dirty="0" smtClean="0"/>
              <a:t>Started to public the bulletin for  hydro-climatology and year book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1905001"/>
            <a:ext cx="79248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/>
              <a:t>Proposed actions </a:t>
            </a:r>
            <a:endParaRPr lang="bs-Latn-BA" sz="2400" dirty="0"/>
          </a:p>
          <a:p>
            <a:pPr marL="342900" indent="-342900">
              <a:buFontTx/>
              <a:buAutoNum type="arabicPeriod"/>
              <a:defRPr/>
            </a:pPr>
            <a:r>
              <a:rPr lang="en-US" sz="2400" dirty="0" smtClean="0"/>
              <a:t>Installation </a:t>
            </a:r>
            <a:r>
              <a:rPr lang="en-US" sz="2400" dirty="0"/>
              <a:t>of the </a:t>
            </a:r>
            <a:r>
              <a:rPr lang="en-US" sz="2400" dirty="0" smtClean="0"/>
              <a:t>automatic stations </a:t>
            </a:r>
            <a:r>
              <a:rPr lang="en-US" sz="2400" dirty="0"/>
              <a:t>in </a:t>
            </a:r>
            <a:r>
              <a:rPr lang="en-US" sz="2400" dirty="0" smtClean="0"/>
              <a:t>Kosovo.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2400" dirty="0" smtClean="0"/>
              <a:t>Establish a radar system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2400" dirty="0" smtClean="0"/>
              <a:t>Training or education of meteorological </a:t>
            </a:r>
            <a:r>
              <a:rPr lang="en-US" sz="2400" dirty="0" err="1" smtClean="0"/>
              <a:t>staf</a:t>
            </a:r>
            <a:endParaRPr lang="en-US" sz="2400" dirty="0" smtClean="0"/>
          </a:p>
          <a:p>
            <a:pPr marL="342900" indent="-342900">
              <a:buFontTx/>
              <a:buAutoNum type="arabicPeriod"/>
              <a:defRPr/>
            </a:pPr>
            <a:endParaRPr lang="bs-Latn-BA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793037" cy="838200"/>
          </a:xfrm>
        </p:spPr>
        <p:txBody>
          <a:bodyPr/>
          <a:lstStyle/>
          <a:p>
            <a:r>
              <a:rPr lang="bs-Latn-BA" dirty="0" smtClean="0"/>
              <a:t>For the future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066800"/>
            <a:ext cx="8153400" cy="48006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en-US" dirty="0" smtClean="0"/>
          </a:p>
          <a:p>
            <a:pPr algn="ctr" eaLnBrk="1" hangingPunct="1">
              <a:buFont typeface="Wingdings" pitchFamily="2" charset="2"/>
              <a:buNone/>
            </a:pPr>
            <a:endParaRPr lang="en-US" dirty="0" smtClean="0"/>
          </a:p>
          <a:p>
            <a:pPr algn="ctr" eaLnBrk="1" hangingPunct="1">
              <a:buFont typeface="Wingdings" pitchFamily="2" charset="2"/>
              <a:buNone/>
            </a:pPr>
            <a:endParaRPr lang="en-US" dirty="0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US" sz="4000" dirty="0" smtClean="0">
                <a:latin typeface="Verdana" pitchFamily="34" charset="0"/>
              </a:rPr>
              <a:t>THANK YOU FOR YOUR ATTENTION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183880" cy="1051560"/>
          </a:xfrm>
        </p:spPr>
        <p:txBody>
          <a:bodyPr/>
          <a:lstStyle/>
          <a:p>
            <a:pPr eaLnBrk="1" hangingPunct="1"/>
            <a:r>
              <a:rPr lang="bs-Latn-BA" sz="3200" dirty="0" smtClean="0"/>
              <a:t>HMIK MANDATARY</a:t>
            </a:r>
            <a:endParaRPr lang="en-US" sz="32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43000"/>
            <a:ext cx="8610600" cy="4876800"/>
          </a:xfrm>
        </p:spPr>
        <p:txBody>
          <a:bodyPr>
            <a:normAutofit/>
          </a:bodyPr>
          <a:lstStyle/>
          <a:p>
            <a:pPr eaLnBrk="1" hangingPunct="1"/>
            <a:endParaRPr lang="en-US" sz="1800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sz="1800" dirty="0" smtClean="0"/>
              <a:t>According to the Law for hydro-meteorological activity of Kosovo and Law for environment protection, HMIK is obligated to: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1800" dirty="0" smtClean="0"/>
              <a:t>1. monitor atmospheric conditions, atmospheric processes and weather forecast;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1800" dirty="0" smtClean="0"/>
              <a:t>2. Monitor hydrological processes and measurements and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1800" dirty="0" smtClean="0"/>
              <a:t>3. monitor air quality, water surface and soil quality.</a:t>
            </a:r>
          </a:p>
          <a:p>
            <a:pPr eaLnBrk="1" hangingPunct="1"/>
            <a:endParaRPr lang="en-US" sz="1800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sz="1800" dirty="0" smtClean="0"/>
              <a:t>hydrometrical measurements in Kosovo dates from 1923 while monitoring of atmospheric conditions and atmospheric processes started  from 1949.</a:t>
            </a:r>
          </a:p>
          <a:p>
            <a:pPr eaLnBrk="1" hangingPunct="1">
              <a:buFont typeface="Wingdings" pitchFamily="2" charset="2"/>
              <a:buNone/>
            </a:pPr>
            <a:endParaRPr lang="en-US" sz="1800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sz="1800" dirty="0" smtClean="0"/>
              <a:t>This system has a special importance for state in particular and a general importance for the global caste of environment pollution and international exchange of data monitoring as well.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1800" dirty="0" smtClean="0"/>
              <a:t>Our Institute operate under the MESP, concretely under the KEPA.</a:t>
            </a:r>
          </a:p>
          <a:p>
            <a:pPr eaLnBrk="1" hangingPunct="1">
              <a:buNone/>
            </a:pPr>
            <a:endParaRPr lang="en-US" sz="1800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928687"/>
          </a:xfrm>
        </p:spPr>
        <p:txBody>
          <a:bodyPr>
            <a:normAutofit fontScale="90000"/>
          </a:bodyPr>
          <a:lstStyle/>
          <a:p>
            <a:pPr algn="ctr"/>
            <a:r>
              <a:rPr lang="bs-Latn-BA" sz="3200" smtClean="0"/>
              <a:t>CHART OF ORGANISATION FOR KEPA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228600" y="1447800"/>
          <a:ext cx="8653372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304800" y="1828800"/>
          <a:ext cx="8610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381000" y="214313"/>
            <a:ext cx="8562975" cy="928687"/>
          </a:xfrm>
        </p:spPr>
        <p:txBody>
          <a:bodyPr>
            <a:normAutofit fontScale="90000"/>
          </a:bodyPr>
          <a:lstStyle/>
          <a:p>
            <a:pPr algn="ctr"/>
            <a:r>
              <a:rPr lang="bs-Latn-BA" sz="3200" dirty="0" smtClean="0">
                <a:solidFill>
                  <a:schemeClr val="tx1"/>
                </a:solidFill>
                <a:effectLst/>
              </a:rPr>
              <a:t>CHART OF ORGANISATION FOR HMIK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>
            <a:normAutofit/>
          </a:bodyPr>
          <a:lstStyle/>
          <a:p>
            <a:pPr algn="ctr"/>
            <a:r>
              <a:rPr lang="bs-Latn-BA" sz="2400" dirty="0" smtClean="0">
                <a:solidFill>
                  <a:schemeClr val="tx1"/>
                </a:solidFill>
              </a:rPr>
              <a:t>C</a:t>
            </a:r>
            <a:r>
              <a:rPr lang="en-US" sz="2400" dirty="0" smtClean="0">
                <a:solidFill>
                  <a:schemeClr val="tx1"/>
                </a:solidFill>
              </a:rPr>
              <a:t>U</a:t>
            </a:r>
            <a:r>
              <a:rPr lang="bs-Latn-BA" sz="2400" dirty="0" smtClean="0">
                <a:solidFill>
                  <a:schemeClr val="tx1"/>
                </a:solidFill>
              </a:rPr>
              <a:t>RRENT SITUATION IN THE </a:t>
            </a:r>
            <a:r>
              <a:rPr lang="en-US" sz="2400" dirty="0" smtClean="0">
                <a:solidFill>
                  <a:schemeClr val="tx1"/>
                </a:solidFill>
              </a:rPr>
              <a:t>HMIK</a:t>
            </a:r>
            <a:endParaRPr lang="bs-Latn-BA" sz="2400" dirty="0" smtClean="0">
              <a:solidFill>
                <a:schemeClr val="tx1"/>
              </a:solidFill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17513" y="1143000"/>
            <a:ext cx="8726487" cy="4724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bs-Latn-BA" sz="2400" dirty="0" smtClean="0"/>
              <a:t>There are </a:t>
            </a:r>
            <a:r>
              <a:rPr lang="en-US" sz="2400" dirty="0" smtClean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9 </a:t>
            </a:r>
            <a:r>
              <a:rPr lang="en-US" sz="2400" dirty="0" smtClean="0"/>
              <a:t>(nine) </a:t>
            </a:r>
            <a:r>
              <a:rPr lang="bs-Latn-BA" sz="2400" dirty="0" smtClean="0"/>
              <a:t>meteorological</a:t>
            </a:r>
            <a:r>
              <a:rPr lang="en-US" sz="2400" dirty="0" smtClean="0"/>
              <a:t> and</a:t>
            </a:r>
            <a:r>
              <a:rPr lang="bs-Latn-BA" sz="2400" dirty="0" smtClean="0"/>
              <a:t> </a:t>
            </a:r>
            <a:r>
              <a:rPr lang="en-US" sz="2400" dirty="0" smtClean="0"/>
              <a:t>c</a:t>
            </a:r>
            <a:r>
              <a:rPr lang="bs-Latn-BA" sz="2400" dirty="0" smtClean="0"/>
              <a:t>limatological </a:t>
            </a:r>
            <a:r>
              <a:rPr lang="bs-Latn-BA" sz="2400" dirty="0" smtClean="0"/>
              <a:t>stations</a:t>
            </a:r>
            <a:r>
              <a:rPr lang="en-US" sz="2400" dirty="0" smtClean="0"/>
              <a:t>,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27 hydrometric stations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12 automatic stations for air quality monitoring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54 sampling point for water quality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2800 sampling locations for soil </a:t>
            </a:r>
            <a:r>
              <a:rPr lang="en-US" sz="2400" dirty="0" err="1" smtClean="0"/>
              <a:t>monitoringnitoring</a:t>
            </a:r>
            <a:r>
              <a:rPr lang="en-US" sz="2400" dirty="0" smtClean="0"/>
              <a:t> </a:t>
            </a: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Laboratory for </a:t>
            </a:r>
            <a:r>
              <a:rPr lang="en-US" sz="2400" dirty="0" smtClean="0"/>
              <a:t>chemical analysis and sampling preparations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Have a </a:t>
            </a:r>
            <a:r>
              <a:rPr lang="bs-Latn-BA" sz="2400" dirty="0" smtClean="0"/>
              <a:t>MCH </a:t>
            </a:r>
            <a:r>
              <a:rPr lang="en-US" sz="2400" dirty="0" smtClean="0"/>
              <a:t>software </a:t>
            </a:r>
            <a:r>
              <a:rPr lang="en-US" sz="2400" dirty="0" smtClean="0"/>
              <a:t>for data </a:t>
            </a:r>
            <a:r>
              <a:rPr lang="en-US" sz="2400" dirty="0" smtClean="0"/>
              <a:t>archiving and </a:t>
            </a:r>
            <a:r>
              <a:rPr lang="en-US" sz="2400" dirty="0" smtClean="0"/>
              <a:t>processing</a:t>
            </a:r>
          </a:p>
          <a:p>
            <a:pPr>
              <a:buFont typeface="Wingdings" pitchFamily="2" charset="2"/>
              <a:buChar char="Ø"/>
            </a:pPr>
            <a:endParaRPr lang="bs-Latn-BA" sz="2400" dirty="0" smtClean="0"/>
          </a:p>
          <a:p>
            <a:pPr>
              <a:buNone/>
            </a:pPr>
            <a:endParaRPr lang="bs-Latn-BA" dirty="0" smtClean="0"/>
          </a:p>
          <a:p>
            <a:pPr>
              <a:buFont typeface="Wingdings" pitchFamily="2" charset="2"/>
              <a:buNone/>
            </a:pPr>
            <a:endParaRPr lang="bs-Latn-B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NETWORK OF METEOROLOGICAL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AND RAIN GAUGE STATIONS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pic>
        <p:nvPicPr>
          <p:cNvPr id="9" name="Picture 8" descr="C:\Users\Admin\Downloads\ST_METEO_RESHJET_2016.bmp"/>
          <p:cNvPicPr/>
          <p:nvPr/>
        </p:nvPicPr>
        <p:blipFill>
          <a:blip r:embed="rId2" cstate="print"/>
          <a:srcRect l="5226" t="6312" r="5952" b="2946"/>
          <a:stretch>
            <a:fillRect/>
          </a:stretch>
        </p:blipFill>
        <p:spPr bwMode="auto">
          <a:xfrm>
            <a:off x="0" y="838200"/>
            <a:ext cx="54102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5410200" y="990600"/>
            <a:ext cx="3733800" cy="1295400"/>
          </a:xfrm>
          <a:prstGeom prst="rect">
            <a:avLst/>
          </a:prstGeom>
          <a:noFill/>
          <a:ln w="425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b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9 METEOROLOGICAL AND CLIMATOLOGICAL  AND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22</a:t>
            </a:r>
            <a:r>
              <a:rPr kumimoji="0" lang="en-US" sz="1600" b="1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 RAIN GAUGE 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kumimoji="0" lang="en-US" sz="1600" b="1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STATIONS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Bashkim\Desktop\_MODEM_2015\RRJETI NACIONAL HIDROMETRIK.bmp"/>
          <p:cNvPicPr>
            <a:picLocks noChangeAspect="1" noChangeArrowheads="1"/>
          </p:cNvPicPr>
          <p:nvPr/>
        </p:nvPicPr>
        <p:blipFill>
          <a:blip r:embed="rId2" cstate="print"/>
          <a:srcRect l="5285" t="4819" r="4875"/>
          <a:stretch>
            <a:fillRect/>
          </a:stretch>
        </p:blipFill>
        <p:spPr bwMode="auto">
          <a:xfrm>
            <a:off x="304800" y="838200"/>
            <a:ext cx="5181600" cy="601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762000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NETWORK OF HIDROLOGICAL STATIONS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638800" y="1219200"/>
            <a:ext cx="3505200" cy="1905000"/>
          </a:xfrm>
          <a:prstGeom prst="rect">
            <a:avLst/>
          </a:prstGeom>
          <a:noFill/>
          <a:ln w="425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b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27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automatic stations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7 from them are with transfer data in real time on central software </a:t>
            </a:r>
          </a:p>
        </p:txBody>
      </p:sp>
    </p:spTree>
    <p:extLst>
      <p:ext uri="{BB962C8B-B14F-4D97-AF65-F5344CB8AC3E}">
        <p14:creationId xmlns:p14="http://schemas.microsoft.com/office/powerpoint/2010/main" xmlns="" val="73203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412480" cy="609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effectLst/>
              </a:rPr>
              <a:t>NETWORK OF AIR QUALITY MONITORING</a:t>
            </a:r>
            <a:endParaRPr lang="en-US" sz="2400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838" t="32435" r="15200" b="3834"/>
          <a:stretch>
            <a:fillRect/>
          </a:stretch>
        </p:blipFill>
        <p:spPr bwMode="auto">
          <a:xfrm>
            <a:off x="0" y="838200"/>
            <a:ext cx="6404112" cy="6019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477000" y="1905000"/>
            <a:ext cx="2667000" cy="16002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12 stations where monitor gas polluters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 and </a:t>
            </a:r>
            <a:r>
              <a:rPr kumimoji="0" lang="en-US" b="1" i="0" u="none" strike="noStrike" kern="1200" cap="none" spc="0" normalizeH="0" noProof="0" dirty="0" err="1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dus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- PM10/PM2.4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276600"/>
            <a:ext cx="2438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1051560"/>
          </a:xfrm>
        </p:spPr>
        <p:txBody>
          <a:bodyPr>
            <a:normAutofit/>
          </a:bodyPr>
          <a:lstStyle/>
          <a:p>
            <a:r>
              <a:rPr lang="en-US" b="0" dirty="0" smtClean="0">
                <a:solidFill>
                  <a:schemeClr val="tx1"/>
                </a:solidFill>
                <a:effectLst/>
              </a:rPr>
              <a:t>Network of water quality monitoring</a:t>
            </a:r>
            <a:endParaRPr lang="en-US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Picture 2" descr="C:\Users\Bsahkim\Downloads\Desktop\GIS\agroni\Rrjeti monitorues i kualitetit te ujrave siperfaqesor te Kosov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5534"/>
          <a:stretch>
            <a:fillRect/>
          </a:stretch>
        </p:blipFill>
        <p:spPr>
          <a:xfrm>
            <a:off x="381000" y="1143000"/>
            <a:ext cx="4800600" cy="57150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334000" y="1371600"/>
            <a:ext cx="3505200" cy="1051560"/>
          </a:xfrm>
          <a:prstGeom prst="rect">
            <a:avLst/>
          </a:prstGeom>
        </p:spPr>
        <p:txBody>
          <a:bodyPr vert="horz" anchor="b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54 sampling locations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2381</TotalTime>
  <Words>513</Words>
  <Application>Microsoft Office PowerPoint</Application>
  <PresentationFormat>On-screen Show (4:3)</PresentationFormat>
  <Paragraphs>98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Aspect</vt:lpstr>
      <vt:lpstr>Slide 1</vt:lpstr>
      <vt:lpstr>HMIK MANDATARY</vt:lpstr>
      <vt:lpstr>CHART OF ORGANISATION FOR KEPA</vt:lpstr>
      <vt:lpstr>CHART OF ORGANISATION FOR HMIK</vt:lpstr>
      <vt:lpstr>CURRENT SITUATION IN THE HMIK</vt:lpstr>
      <vt:lpstr>NETWORK OF METEOROLOGICAL AND RAIN GAUGE STATIONS</vt:lpstr>
      <vt:lpstr>NETWORK OF HIDROLOGICAL STATIONS</vt:lpstr>
      <vt:lpstr>NETWORK OF AIR QUALITY MONITORING</vt:lpstr>
      <vt:lpstr>Network of water quality monitoring</vt:lpstr>
      <vt:lpstr>Chemical Laboratory </vt:lpstr>
      <vt:lpstr>ESTABLISHED  A DATA BASA AND ARCHIVE OF DATA</vt:lpstr>
      <vt:lpstr>The public Information</vt:lpstr>
      <vt:lpstr>Slide 13</vt:lpstr>
      <vt:lpstr>ACHIVEMENT DURING 2015-2016</vt:lpstr>
      <vt:lpstr>For the future</vt:lpstr>
      <vt:lpstr>Slide 16</vt:lpstr>
    </vt:vector>
  </TitlesOfParts>
  <Company>syla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syla</dc:creator>
  <cp:lastModifiedBy>Admin</cp:lastModifiedBy>
  <cp:revision>216</cp:revision>
  <dcterms:created xsi:type="dcterms:W3CDTF">2007-01-16T18:52:34Z</dcterms:created>
  <dcterms:modified xsi:type="dcterms:W3CDTF">2016-10-06T22:37:31Z</dcterms:modified>
</cp:coreProperties>
</file>